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60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469" r:id="rId55"/>
    <p:sldId id="470" r:id="rId56"/>
    <p:sldId id="471" r:id="rId57"/>
    <p:sldId id="316" r:id="rId58"/>
    <p:sldId id="468" r:id="rId59"/>
  </p:sldIdLst>
  <p:sldSz cx="12192000" cy="6858000"/>
  <p:notesSz cx="6858000" cy="9144000"/>
  <p:embeddedFontLst>
    <p:embeddedFont>
      <p:font typeface="Calibri" panose="020F0502020204030204" pitchFamily="34" charset="0"/>
      <p:regular r:id="rId61"/>
      <p:bold r:id="rId62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5223"/>
    <a:srgbClr val="000000"/>
    <a:srgbClr val="00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4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8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080001" cy="1080001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fld id="{83ACE6EB-11D3-477B-9D2A-BF930107E023}" type="datetimeFigureOut">
              <a:rPr lang="ar-SA" smtClean="0"/>
              <a:pPr/>
              <a:t>09/12/43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fld id="{58453B13-E52F-4C25-838D-8BB3F475D0B2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8255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40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7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346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215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639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8740BD0-145F-5232-F0C0-B41948CFB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272B6-50F6-4FFB-9314-274DF976332E}" type="datetimeFigureOut">
              <a:rPr lang="ar-SA" smtClean="0"/>
              <a:t>09/12/43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72BFF563-AE23-1DF1-BAD5-AE0576E9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92F74BC-E4A5-1120-1B8C-1D412540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0309F-C76D-4450-8552-E07DFFBA1D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339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4B719025-C4AD-7769-602F-22570706C001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  <a:cs typeface="+mn-cs"/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16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5e477ecb11b227491c3386">
            <a:extLst>
              <a:ext uri="{FF2B5EF4-FFF2-40B4-BE49-F238E27FC236}">
                <a16:creationId xmlns:a16="http://schemas.microsoft.com/office/drawing/2014/main" id="{A478F136-C214-A67E-86EC-FA35EF2C45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38" y="0"/>
            <a:ext cx="9712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507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5e4773cb11b227491c3385">
            <a:extLst>
              <a:ext uri="{FF2B5EF4-FFF2-40B4-BE49-F238E27FC236}">
                <a16:creationId xmlns:a16="http://schemas.microsoft.com/office/drawing/2014/main" id="{BCF04DD6-6B31-FB3F-3C75-32F293B2BF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88" y="0"/>
            <a:ext cx="8201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31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5e4730cb11b227491c3380">
            <a:extLst>
              <a:ext uri="{FF2B5EF4-FFF2-40B4-BE49-F238E27FC236}">
                <a16:creationId xmlns:a16="http://schemas.microsoft.com/office/drawing/2014/main" id="{FD59045D-A30A-19E6-3E44-5A9AB95F5C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75" y="0"/>
            <a:ext cx="6851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04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5e46e3cb11b227491c337a">
            <a:extLst>
              <a:ext uri="{FF2B5EF4-FFF2-40B4-BE49-F238E27FC236}">
                <a16:creationId xmlns:a16="http://schemas.microsoft.com/office/drawing/2014/main" id="{8E416370-58A4-38BD-155D-5795AD7908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25" y="0"/>
            <a:ext cx="6864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20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5e4752cb11b227491c3383">
            <a:extLst>
              <a:ext uri="{FF2B5EF4-FFF2-40B4-BE49-F238E27FC236}">
                <a16:creationId xmlns:a16="http://schemas.microsoft.com/office/drawing/2014/main" id="{C6B6D66A-F40B-F4EB-7C29-4821A57BBC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88" y="0"/>
            <a:ext cx="5735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12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5e473bcb11b227491c3381">
            <a:extLst>
              <a:ext uri="{FF2B5EF4-FFF2-40B4-BE49-F238E27FC236}">
                <a16:creationId xmlns:a16="http://schemas.microsoft.com/office/drawing/2014/main" id="{0B26ADF2-1452-FA22-9117-5011D30910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488" y="0"/>
            <a:ext cx="8201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8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5e4747cb11b227491c3382">
            <a:extLst>
              <a:ext uri="{FF2B5EF4-FFF2-40B4-BE49-F238E27FC236}">
                <a16:creationId xmlns:a16="http://schemas.microsoft.com/office/drawing/2014/main" id="{08E6DDD6-DE02-8528-BD99-F41AD7B700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175" y="0"/>
            <a:ext cx="6851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94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5e4725cb11b227491c337f">
            <a:extLst>
              <a:ext uri="{FF2B5EF4-FFF2-40B4-BE49-F238E27FC236}">
                <a16:creationId xmlns:a16="http://schemas.microsoft.com/office/drawing/2014/main" id="{83107F3F-8AD1-62F4-85E1-57C861F04C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25" y="0"/>
            <a:ext cx="6864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46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5e4761cb11b227491c3384">
            <a:extLst>
              <a:ext uri="{FF2B5EF4-FFF2-40B4-BE49-F238E27FC236}">
                <a16:creationId xmlns:a16="http://schemas.microsoft.com/office/drawing/2014/main" id="{585132B2-8DD0-E8C5-0B99-A7B145FA89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88" y="0"/>
            <a:ext cx="5735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42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f8bd7b0ed2bdaf7c12830b">
            <a:extLst>
              <a:ext uri="{FF2B5EF4-FFF2-40B4-BE49-F238E27FC236}">
                <a16:creationId xmlns:a16="http://schemas.microsoft.com/office/drawing/2014/main" id="{69B00693-9CC2-7E07-C934-67ECD1EE2E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219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3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a0ad8575a997e1c2cea10fa">
            <a:extLst>
              <a:ext uri="{FF2B5EF4-FFF2-40B4-BE49-F238E27FC236}">
                <a16:creationId xmlns:a16="http://schemas.microsoft.com/office/drawing/2014/main" id="{59939CB1-063C-654A-A63E-14F3146501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"/>
            <a:ext cx="121920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29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60fe968c3d624000048712a0">
            <a:extLst>
              <a:ext uri="{FF2B5EF4-FFF2-40B4-BE49-F238E27FC236}">
                <a16:creationId xmlns:a16="http://schemas.microsoft.com/office/drawing/2014/main" id="{464903A1-03AA-04BE-BA54-2C1D04923F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64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a00ca4a092a74e5b928e78c">
            <a:extLst>
              <a:ext uri="{FF2B5EF4-FFF2-40B4-BE49-F238E27FC236}">
                <a16:creationId xmlns:a16="http://schemas.microsoft.com/office/drawing/2014/main" id="{9D6CFC2B-8806-77FD-95A9-693833FF89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50" y="0"/>
            <a:ext cx="8648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521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53">
            <a:extLst>
              <a:ext uri="{FF2B5EF4-FFF2-40B4-BE49-F238E27FC236}">
                <a16:creationId xmlns:a16="http://schemas.microsoft.com/office/drawing/2014/main" id="{F972076A-67C2-5635-2BB2-FDCAC4968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850"/>
            <a:ext cx="121920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946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57">
            <a:extLst>
              <a:ext uri="{FF2B5EF4-FFF2-40B4-BE49-F238E27FC236}">
                <a16:creationId xmlns:a16="http://schemas.microsoft.com/office/drawing/2014/main" id="{FB4E129D-51E6-A056-AD2D-8B33914320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575" y="0"/>
            <a:ext cx="65452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87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54">
            <a:extLst>
              <a:ext uri="{FF2B5EF4-FFF2-40B4-BE49-F238E27FC236}">
                <a16:creationId xmlns:a16="http://schemas.microsoft.com/office/drawing/2014/main" id="{4171E9A1-BB3E-AC79-02DA-D6092FBD74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78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59">
            <a:extLst>
              <a:ext uri="{FF2B5EF4-FFF2-40B4-BE49-F238E27FC236}">
                <a16:creationId xmlns:a16="http://schemas.microsoft.com/office/drawing/2014/main" id="{EA9D7AA1-7B0C-541E-1C41-F10D3D77FF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9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56">
            <a:extLst>
              <a:ext uri="{FF2B5EF4-FFF2-40B4-BE49-F238E27FC236}">
                <a16:creationId xmlns:a16="http://schemas.microsoft.com/office/drawing/2014/main" id="{D09DE826-AC83-0228-3BD7-8FBD946FFC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02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52">
            <a:extLst>
              <a:ext uri="{FF2B5EF4-FFF2-40B4-BE49-F238E27FC236}">
                <a16:creationId xmlns:a16="http://schemas.microsoft.com/office/drawing/2014/main" id="{F90A1E9D-ABD5-0C83-073F-472927D2875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0"/>
            <a:ext cx="12074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55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55">
            <a:extLst>
              <a:ext uri="{FF2B5EF4-FFF2-40B4-BE49-F238E27FC236}">
                <a16:creationId xmlns:a16="http://schemas.microsoft.com/office/drawing/2014/main" id="{625E519A-B57D-9C38-E6E6-F18A5B44D8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38" y="0"/>
            <a:ext cx="8442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15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50">
            <a:extLst>
              <a:ext uri="{FF2B5EF4-FFF2-40B4-BE49-F238E27FC236}">
                <a16:creationId xmlns:a16="http://schemas.microsoft.com/office/drawing/2014/main" id="{A5C762F8-F28D-76F6-E14A-D169AA6840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" y="0"/>
            <a:ext cx="12074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8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4f">
            <a:extLst>
              <a:ext uri="{FF2B5EF4-FFF2-40B4-BE49-F238E27FC236}">
                <a16:creationId xmlns:a16="http://schemas.microsoft.com/office/drawing/2014/main" id="{C6768AA9-0997-FA25-4834-706D171F3F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64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5e46aacb11b227491c3375">
            <a:extLst>
              <a:ext uri="{FF2B5EF4-FFF2-40B4-BE49-F238E27FC236}">
                <a16:creationId xmlns:a16="http://schemas.microsoft.com/office/drawing/2014/main" id="{702C722D-6B5A-5FEC-6ED4-63084A5346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3" y="0"/>
            <a:ext cx="8994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74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4e">
            <a:extLst>
              <a:ext uri="{FF2B5EF4-FFF2-40B4-BE49-F238E27FC236}">
                <a16:creationId xmlns:a16="http://schemas.microsoft.com/office/drawing/2014/main" id="{0294A3B2-C9CD-3294-AB4F-B9B2D3503F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850" y="0"/>
            <a:ext cx="9004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55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51">
            <a:extLst>
              <a:ext uri="{FF2B5EF4-FFF2-40B4-BE49-F238E27FC236}">
                <a16:creationId xmlns:a16="http://schemas.microsoft.com/office/drawing/2014/main" id="{62609B0C-DA8B-201A-3ECF-A7CE665732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371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4c">
            <a:extLst>
              <a:ext uri="{FF2B5EF4-FFF2-40B4-BE49-F238E27FC236}">
                <a16:creationId xmlns:a16="http://schemas.microsoft.com/office/drawing/2014/main" id="{84B37F88-2FEF-6FDF-ED5D-FD8090A6B7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0" y="0"/>
            <a:ext cx="9055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068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4b">
            <a:extLst>
              <a:ext uri="{FF2B5EF4-FFF2-40B4-BE49-F238E27FC236}">
                <a16:creationId xmlns:a16="http://schemas.microsoft.com/office/drawing/2014/main" id="{C57CEDB6-6430-3DB3-F610-9D6CC2C030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38" y="0"/>
            <a:ext cx="7348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786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a019add7ca233f48ba62759">
            <a:extLst>
              <a:ext uri="{FF2B5EF4-FFF2-40B4-BE49-F238E27FC236}">
                <a16:creationId xmlns:a16="http://schemas.microsoft.com/office/drawing/2014/main" id="{D23089A3-F70F-855F-26A6-6310D59A22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775"/>
            <a:ext cx="121920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34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5e46f0cb11b227491c337b">
            <a:extLst>
              <a:ext uri="{FF2B5EF4-FFF2-40B4-BE49-F238E27FC236}">
                <a16:creationId xmlns:a16="http://schemas.microsoft.com/office/drawing/2014/main" id="{ACB7910F-4944-9533-86A3-490860A4CF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84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4d">
            <a:extLst>
              <a:ext uri="{FF2B5EF4-FFF2-40B4-BE49-F238E27FC236}">
                <a16:creationId xmlns:a16="http://schemas.microsoft.com/office/drawing/2014/main" id="{D5626F23-B092-C7A3-9AA4-6F6F0BA8FC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44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4a">
            <a:extLst>
              <a:ext uri="{FF2B5EF4-FFF2-40B4-BE49-F238E27FC236}">
                <a16:creationId xmlns:a16="http://schemas.microsoft.com/office/drawing/2014/main" id="{C82C8BF5-DA3D-966C-4232-EEA7361638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75"/>
            <a:ext cx="12192000" cy="664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596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48">
            <a:extLst>
              <a:ext uri="{FF2B5EF4-FFF2-40B4-BE49-F238E27FC236}">
                <a16:creationId xmlns:a16="http://schemas.microsoft.com/office/drawing/2014/main" id="{55809DAF-688D-6CEF-3D75-D9EE0F5F24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1976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47">
            <a:extLst>
              <a:ext uri="{FF2B5EF4-FFF2-40B4-BE49-F238E27FC236}">
                <a16:creationId xmlns:a16="http://schemas.microsoft.com/office/drawing/2014/main" id="{F070B409-8A57-0BAF-19DF-08989ECAF2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1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5e4718cb11b227491c337e">
            <a:extLst>
              <a:ext uri="{FF2B5EF4-FFF2-40B4-BE49-F238E27FC236}">
                <a16:creationId xmlns:a16="http://schemas.microsoft.com/office/drawing/2014/main" id="{6033246F-0BDA-D201-0290-DC91A3275A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3" y="0"/>
            <a:ext cx="4332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069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46">
            <a:extLst>
              <a:ext uri="{FF2B5EF4-FFF2-40B4-BE49-F238E27FC236}">
                <a16:creationId xmlns:a16="http://schemas.microsoft.com/office/drawing/2014/main" id="{0DC5FF90-5D33-A2C7-CCAF-A21EA69961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788"/>
            <a:ext cx="12192000" cy="492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91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49">
            <a:extLst>
              <a:ext uri="{FF2B5EF4-FFF2-40B4-BE49-F238E27FC236}">
                <a16:creationId xmlns:a16="http://schemas.microsoft.com/office/drawing/2014/main" id="{CBFB08E3-6D38-933A-F05A-F53C10F152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05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44">
            <a:extLst>
              <a:ext uri="{FF2B5EF4-FFF2-40B4-BE49-F238E27FC236}">
                <a16:creationId xmlns:a16="http://schemas.microsoft.com/office/drawing/2014/main" id="{F1DA84F8-27E5-8525-59C1-6FE0900633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08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43">
            <a:extLst>
              <a:ext uri="{FF2B5EF4-FFF2-40B4-BE49-F238E27FC236}">
                <a16:creationId xmlns:a16="http://schemas.microsoft.com/office/drawing/2014/main" id="{BA4CE84F-D8AE-1119-0F5A-9ADFE93997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63" y="0"/>
            <a:ext cx="8067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808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42">
            <a:extLst>
              <a:ext uri="{FF2B5EF4-FFF2-40B4-BE49-F238E27FC236}">
                <a16:creationId xmlns:a16="http://schemas.microsoft.com/office/drawing/2014/main" id="{ACF16EF7-27C6-92D1-C906-14CEF9C438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075" y="0"/>
            <a:ext cx="92138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606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45">
            <a:extLst>
              <a:ext uri="{FF2B5EF4-FFF2-40B4-BE49-F238E27FC236}">
                <a16:creationId xmlns:a16="http://schemas.microsoft.com/office/drawing/2014/main" id="{7DBC2609-570E-F98F-729D-C86F173098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925" y="0"/>
            <a:ext cx="6786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122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41">
            <a:extLst>
              <a:ext uri="{FF2B5EF4-FFF2-40B4-BE49-F238E27FC236}">
                <a16:creationId xmlns:a16="http://schemas.microsoft.com/office/drawing/2014/main" id="{4F3A4157-5398-60C3-6DB2-37E191C8C2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051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3e">
            <a:extLst>
              <a:ext uri="{FF2B5EF4-FFF2-40B4-BE49-F238E27FC236}">
                <a16:creationId xmlns:a16="http://schemas.microsoft.com/office/drawing/2014/main" id="{51C11218-352F-417C-E96E-E86BB914ED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25" y="0"/>
            <a:ext cx="9912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065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3f">
            <a:extLst>
              <a:ext uri="{FF2B5EF4-FFF2-40B4-BE49-F238E27FC236}">
                <a16:creationId xmlns:a16="http://schemas.microsoft.com/office/drawing/2014/main" id="{87836582-DBCA-2EA1-5C80-F5862C0DE7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38" y="0"/>
            <a:ext cx="89741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0401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40">
            <a:extLst>
              <a:ext uri="{FF2B5EF4-FFF2-40B4-BE49-F238E27FC236}">
                <a16:creationId xmlns:a16="http://schemas.microsoft.com/office/drawing/2014/main" id="{566DB6F6-CAAA-0516-91B1-B0A923D152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4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5e470ecb11b227491c337d">
            <a:extLst>
              <a:ext uri="{FF2B5EF4-FFF2-40B4-BE49-F238E27FC236}">
                <a16:creationId xmlns:a16="http://schemas.microsoft.com/office/drawing/2014/main" id="{ED5B5C91-6EEC-867E-1656-F3D329BF86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25" y="0"/>
            <a:ext cx="4578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615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3c">
            <a:extLst>
              <a:ext uri="{FF2B5EF4-FFF2-40B4-BE49-F238E27FC236}">
                <a16:creationId xmlns:a16="http://schemas.microsoft.com/office/drawing/2014/main" id="{4E5D515E-92A8-9B58-47D7-DD7BB7FB9C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975" y="0"/>
            <a:ext cx="9796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76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3b">
            <a:extLst>
              <a:ext uri="{FF2B5EF4-FFF2-40B4-BE49-F238E27FC236}">
                <a16:creationId xmlns:a16="http://schemas.microsoft.com/office/drawing/2014/main" id="{D445810C-B6C9-AFF5-200A-98652892EF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8"/>
            <a:ext cx="12192000" cy="591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872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3a">
            <a:extLst>
              <a:ext uri="{FF2B5EF4-FFF2-40B4-BE49-F238E27FC236}">
                <a16:creationId xmlns:a16="http://schemas.microsoft.com/office/drawing/2014/main" id="{4B732BB9-E46A-3348-32B5-82ACC1DAC6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75" y="0"/>
            <a:ext cx="817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744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3d">
            <a:extLst>
              <a:ext uri="{FF2B5EF4-FFF2-40B4-BE49-F238E27FC236}">
                <a16:creationId xmlns:a16="http://schemas.microsoft.com/office/drawing/2014/main" id="{EBFBE33A-D6AA-2CD8-53A2-30B2DEE37B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100"/>
            <a:ext cx="12192000" cy="500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96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173B0F1-5F11-3355-3EAF-386D0ED9C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496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C78924E-2B41-B149-ACEC-6C02EB691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671512"/>
            <a:ext cx="101155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868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8B4444A-9A35-7068-8DFE-BA9818768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5" y="1190625"/>
            <a:ext cx="38671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634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1968618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D0DD99C7-B0F2-42C9-8154-DC9D5C52B44D}"/>
              </a:ext>
            </a:extLst>
          </p:cNvPr>
          <p:cNvSpPr txBox="1"/>
          <p:nvPr/>
        </p:nvSpPr>
        <p:spPr>
          <a:xfrm>
            <a:off x="1948543" y="5747255"/>
            <a:ext cx="82949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</a:b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*تم تصميم هذا القالب بواسطة موقع انجز </a:t>
            </a:r>
            <a:r>
              <a:rPr lang="en-US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6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  <a:cs typeface="Arial" panose="020B0604020202020204" pitchFamily="34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600" dirty="0">
              <a:solidFill>
                <a:srgbClr val="FFC94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078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CD30172-052F-C9C5-A995-A209ACE231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6"/>
            <a:ext cx="12192000" cy="685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28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60fe98963d624000048712a6">
            <a:extLst>
              <a:ext uri="{FF2B5EF4-FFF2-40B4-BE49-F238E27FC236}">
                <a16:creationId xmlns:a16="http://schemas.microsoft.com/office/drawing/2014/main" id="{4F9D65CE-77EB-D82E-3F73-20BFC51B0E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" y="0"/>
            <a:ext cx="10831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2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5b">
            <a:extLst>
              <a:ext uri="{FF2B5EF4-FFF2-40B4-BE49-F238E27FC236}">
                <a16:creationId xmlns:a16="http://schemas.microsoft.com/office/drawing/2014/main" id="{874B222A-9A6D-8017-C808-6AF47C35FB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75" y="0"/>
            <a:ext cx="7029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64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0b57fcd9996e24bc43c45d">
            <a:extLst>
              <a:ext uri="{FF2B5EF4-FFF2-40B4-BE49-F238E27FC236}">
                <a16:creationId xmlns:a16="http://schemas.microsoft.com/office/drawing/2014/main" id="{9FC9BD27-BB62-6636-CEA2-4646303B32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12180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75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585e46b9cb11b227491c3376">
            <a:extLst>
              <a:ext uri="{FF2B5EF4-FFF2-40B4-BE49-F238E27FC236}">
                <a16:creationId xmlns:a16="http://schemas.microsoft.com/office/drawing/2014/main" id="{6404F29A-D6E3-5724-A9F7-FA90AA2136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3" y="0"/>
            <a:ext cx="6861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3159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شاشة عريضة</PresentationFormat>
  <Paragraphs>7</Paragraphs>
  <Slides>58</Slides>
  <Notes>2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58</vt:i4>
      </vt:variant>
    </vt:vector>
  </HeadingPairs>
  <TitlesOfParts>
    <vt:vector size="62" baseType="lpstr">
      <vt:lpstr>Calibri</vt:lpstr>
      <vt:lpstr>Times New Roman</vt:lpstr>
      <vt:lpstr>Arial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ingez-ppt.com</cp:lastModifiedBy>
  <cp:revision>72</cp:revision>
  <dcterms:created xsi:type="dcterms:W3CDTF">2022-05-24T16:23:39Z</dcterms:created>
  <dcterms:modified xsi:type="dcterms:W3CDTF">2022-07-08T12:18:49Z</dcterms:modified>
</cp:coreProperties>
</file>