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1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470" r:id="rId58"/>
    <p:sldId id="317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16" r:id="rId119"/>
    <p:sldId id="468" r:id="rId1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23"/>
    <a:srgbClr val="0000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4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8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080001" cy="1080001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83ACE6EB-11D3-477B-9D2A-BF930107E023}" type="datetimeFigureOut">
              <a:rPr lang="ar-SA" smtClean="0"/>
              <a:pPr/>
              <a:t>09/12/43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58453B13-E52F-4C25-838D-8BB3F475D0B2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4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47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1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4C8159D-6D5D-9929-B7C7-EA639A96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6526-6F7B-4AA3-AB8E-77D97682C48A}" type="datetimeFigureOut">
              <a:rPr lang="ar-SA" smtClean="0"/>
              <a:t>09/12/43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67638F5-6A79-F39E-80B0-C832A8EB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24E83F6-5AAE-F261-20CB-085EEFB0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0F36-3FE3-4C52-B027-0F62B3C53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095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9d601a6e60004cedcb0">
            <a:extLst>
              <a:ext uri="{FF2B5EF4-FFF2-40B4-BE49-F238E27FC236}">
                <a16:creationId xmlns:a16="http://schemas.microsoft.com/office/drawing/2014/main" id="{545D51ED-D95E-3F51-9822-39C281289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88" y="0"/>
            <a:ext cx="700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29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7">
            <a:extLst>
              <a:ext uri="{FF2B5EF4-FFF2-40B4-BE49-F238E27FC236}">
                <a16:creationId xmlns:a16="http://schemas.microsoft.com/office/drawing/2014/main" id="{DB9A7501-7C57-D832-431C-3FC25A1DB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0"/>
            <a:ext cx="7542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492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54801a6e60004cedc7d">
            <a:extLst>
              <a:ext uri="{FF2B5EF4-FFF2-40B4-BE49-F238E27FC236}">
                <a16:creationId xmlns:a16="http://schemas.microsoft.com/office/drawing/2014/main" id="{1CE94C62-8211-A453-ADDF-45960CC78F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438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1d901a6e60004cedc58">
            <a:extLst>
              <a:ext uri="{FF2B5EF4-FFF2-40B4-BE49-F238E27FC236}">
                <a16:creationId xmlns:a16="http://schemas.microsoft.com/office/drawing/2014/main" id="{813E1095-43A3-C5B1-1FB1-26D1217F5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a96b3a4e9ee0004cf7b7a">
            <a:extLst>
              <a:ext uri="{FF2B5EF4-FFF2-40B4-BE49-F238E27FC236}">
                <a16:creationId xmlns:a16="http://schemas.microsoft.com/office/drawing/2014/main" id="{ADDBF5A7-1536-DDC4-318B-489D2316A4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75" y="0"/>
            <a:ext cx="583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588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21f01a6e60004cedc5b">
            <a:extLst>
              <a:ext uri="{FF2B5EF4-FFF2-40B4-BE49-F238E27FC236}">
                <a16:creationId xmlns:a16="http://schemas.microsoft.com/office/drawing/2014/main" id="{D46431DD-91AC-4C77-DD6D-A371E6444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5" y="0"/>
            <a:ext cx="6697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861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43195b1fd000497b579">
            <a:extLst>
              <a:ext uri="{FF2B5EF4-FFF2-40B4-BE49-F238E27FC236}">
                <a16:creationId xmlns:a16="http://schemas.microsoft.com/office/drawing/2014/main" id="{467F3B80-EA01-4215-92BC-E27306D226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0"/>
            <a:ext cx="9618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91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a9688a4e9ee0004cf7b77">
            <a:extLst>
              <a:ext uri="{FF2B5EF4-FFF2-40B4-BE49-F238E27FC236}">
                <a16:creationId xmlns:a16="http://schemas.microsoft.com/office/drawing/2014/main" id="{C4D67A01-029C-4D93-9C4B-B8C7259EA2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13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a8c01a6e60004cedcb9">
            <a:extLst>
              <a:ext uri="{FF2B5EF4-FFF2-40B4-BE49-F238E27FC236}">
                <a16:creationId xmlns:a16="http://schemas.microsoft.com/office/drawing/2014/main" id="{A7ECB624-7458-01F9-C8A6-3A3C512C5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509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4a395b1fd000497b582">
            <a:extLst>
              <a:ext uri="{FF2B5EF4-FFF2-40B4-BE49-F238E27FC236}">
                <a16:creationId xmlns:a16="http://schemas.microsoft.com/office/drawing/2014/main" id="{5F756D19-AD4C-91B6-F309-54A19EF43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368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2f901a6e60004cedc67">
            <a:extLst>
              <a:ext uri="{FF2B5EF4-FFF2-40B4-BE49-F238E27FC236}">
                <a16:creationId xmlns:a16="http://schemas.microsoft.com/office/drawing/2014/main" id="{2DA5843A-5224-5DBB-9B41-E2387D2284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0"/>
            <a:ext cx="63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144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cdc912766800004e5e98d">
            <a:extLst>
              <a:ext uri="{FF2B5EF4-FFF2-40B4-BE49-F238E27FC236}">
                <a16:creationId xmlns:a16="http://schemas.microsoft.com/office/drawing/2014/main" id="{E60B8F40-60E1-397D-7A9D-0E5214BBE2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0"/>
            <a:ext cx="7065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4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43a81a6515b1e0ad75b70">
            <a:extLst>
              <a:ext uri="{FF2B5EF4-FFF2-40B4-BE49-F238E27FC236}">
                <a16:creationId xmlns:a16="http://schemas.microsoft.com/office/drawing/2014/main" id="{7905F4B6-1F4B-105D-28E8-114171512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13" y="0"/>
            <a:ext cx="589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83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09801a6e60004cedc49">
            <a:extLst>
              <a:ext uri="{FF2B5EF4-FFF2-40B4-BE49-F238E27FC236}">
                <a16:creationId xmlns:a16="http://schemas.microsoft.com/office/drawing/2014/main" id="{5A57AFE9-94C8-1C62-A6B5-629467ED19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452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d0d771d88e70004073b29">
            <a:extLst>
              <a:ext uri="{FF2B5EF4-FFF2-40B4-BE49-F238E27FC236}">
                <a16:creationId xmlns:a16="http://schemas.microsoft.com/office/drawing/2014/main" id="{037EDA81-F81D-EC28-D1A8-9CBAD032C2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88" y="0"/>
            <a:ext cx="5608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078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6a5e34f6ae202fedf2765">
            <a:extLst>
              <a:ext uri="{FF2B5EF4-FFF2-40B4-BE49-F238E27FC236}">
                <a16:creationId xmlns:a16="http://schemas.microsoft.com/office/drawing/2014/main" id="{3F9DE870-05D3-34D9-3FFC-3BD8CEDBC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63" y="0"/>
            <a:ext cx="529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07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696764f6ae202fedf2740">
            <a:extLst>
              <a:ext uri="{FF2B5EF4-FFF2-40B4-BE49-F238E27FC236}">
                <a16:creationId xmlns:a16="http://schemas.microsoft.com/office/drawing/2014/main" id="{5620FE6A-162C-6847-E830-FB020B450F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706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6a5c24f6ae202fedf2764">
            <a:extLst>
              <a:ext uri="{FF2B5EF4-FFF2-40B4-BE49-F238E27FC236}">
                <a16:creationId xmlns:a16="http://schemas.microsoft.com/office/drawing/2014/main" id="{BAC30D4F-1175-FE49-E456-BA72F018E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0"/>
            <a:ext cx="10036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839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88795b1fd000497b58e">
            <a:extLst>
              <a:ext uri="{FF2B5EF4-FFF2-40B4-BE49-F238E27FC236}">
                <a16:creationId xmlns:a16="http://schemas.microsoft.com/office/drawing/2014/main" id="{A73DDA86-B10B-DBD7-2FFB-2DA355D7A5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325"/>
            <a:ext cx="12192000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015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4c695b1fd000497b585">
            <a:extLst>
              <a:ext uri="{FF2B5EF4-FFF2-40B4-BE49-F238E27FC236}">
                <a16:creationId xmlns:a16="http://schemas.microsoft.com/office/drawing/2014/main" id="{92D9FB71-8BDD-DD40-4DB7-B0A44CD932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75" y="0"/>
            <a:ext cx="7205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1456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8c595b1fd000497b591">
            <a:extLst>
              <a:ext uri="{FF2B5EF4-FFF2-40B4-BE49-F238E27FC236}">
                <a16:creationId xmlns:a16="http://schemas.microsoft.com/office/drawing/2014/main" id="{9951304B-1C39-F045-F19D-D90DA38BFA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13" y="0"/>
            <a:ext cx="3481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025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1771181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7472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78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CD30172-052F-C9C5-A995-A209ACE23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57701a6e60004cedc80">
            <a:extLst>
              <a:ext uri="{FF2B5EF4-FFF2-40B4-BE49-F238E27FC236}">
                <a16:creationId xmlns:a16="http://schemas.microsoft.com/office/drawing/2014/main" id="{5BE5321F-0A1C-B19E-6982-66CFF3AEE1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0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a">
            <a:extLst>
              <a:ext uri="{FF2B5EF4-FFF2-40B4-BE49-F238E27FC236}">
                <a16:creationId xmlns:a16="http://schemas.microsoft.com/office/drawing/2014/main" id="{016A9274-94A9-67E3-A9CE-173F9B35CE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6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699fb4f6ae202fedf274d">
            <a:extLst>
              <a:ext uri="{FF2B5EF4-FFF2-40B4-BE49-F238E27FC236}">
                <a16:creationId xmlns:a16="http://schemas.microsoft.com/office/drawing/2014/main" id="{92B58FED-13D2-3AC3-82C4-1343F28FA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925" y="0"/>
            <a:ext cx="526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4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d29a5cb11b227491c3304">
            <a:extLst>
              <a:ext uri="{FF2B5EF4-FFF2-40B4-BE49-F238E27FC236}">
                <a16:creationId xmlns:a16="http://schemas.microsoft.com/office/drawing/2014/main" id="{CB484199-B95F-4021-0F10-E1923755DC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121920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69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7e001a6e60004cedc98">
            <a:extLst>
              <a:ext uri="{FF2B5EF4-FFF2-40B4-BE49-F238E27FC236}">
                <a16:creationId xmlns:a16="http://schemas.microsoft.com/office/drawing/2014/main" id="{8ED6D587-B01E-5B94-2133-A2221E7F44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41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0210f218e87004f1ca4375">
            <a:extLst>
              <a:ext uri="{FF2B5EF4-FFF2-40B4-BE49-F238E27FC236}">
                <a16:creationId xmlns:a16="http://schemas.microsoft.com/office/drawing/2014/main" id="{3060F020-51C8-9CEB-7243-C2D4A32539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4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8e995b1fd000497b594">
            <a:extLst>
              <a:ext uri="{FF2B5EF4-FFF2-40B4-BE49-F238E27FC236}">
                <a16:creationId xmlns:a16="http://schemas.microsoft.com/office/drawing/2014/main" id="{F995C215-AEF3-9C50-7FC4-B6283F541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5" y="0"/>
            <a:ext cx="831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94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a5c01a6e60004cedcb6">
            <a:extLst>
              <a:ext uri="{FF2B5EF4-FFF2-40B4-BE49-F238E27FC236}">
                <a16:creationId xmlns:a16="http://schemas.microsoft.com/office/drawing/2014/main" id="{E4E9154A-E46A-DF5E-ABCD-E3FA6C5B3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25" y="0"/>
            <a:ext cx="671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7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c0601a6e60004cedcce">
            <a:extLst>
              <a:ext uri="{FF2B5EF4-FFF2-40B4-BE49-F238E27FC236}">
                <a16:creationId xmlns:a16="http://schemas.microsoft.com/office/drawing/2014/main" id="{6981CE9A-662B-F7AE-0009-9B95F1DCEC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35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14d01a6e60004cedc52">
            <a:extLst>
              <a:ext uri="{FF2B5EF4-FFF2-40B4-BE49-F238E27FC236}">
                <a16:creationId xmlns:a16="http://schemas.microsoft.com/office/drawing/2014/main" id="{88A0364C-F8A4-A47B-8462-F0F5E5365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25" y="0"/>
            <a:ext cx="772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2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80a01a6e60004cedc9b">
            <a:extLst>
              <a:ext uri="{FF2B5EF4-FFF2-40B4-BE49-F238E27FC236}">
                <a16:creationId xmlns:a16="http://schemas.microsoft.com/office/drawing/2014/main" id="{99819967-5F55-7FBA-9C57-B344618BF4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b5201a6e60004cedcc2">
            <a:extLst>
              <a:ext uri="{FF2B5EF4-FFF2-40B4-BE49-F238E27FC236}">
                <a16:creationId xmlns:a16="http://schemas.microsoft.com/office/drawing/2014/main" id="{41E1A2BA-A160-2EB5-F6FC-C7F037326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43b4fa6515b1e0ad75b75">
            <a:extLst>
              <a:ext uri="{FF2B5EF4-FFF2-40B4-BE49-F238E27FC236}">
                <a16:creationId xmlns:a16="http://schemas.microsoft.com/office/drawing/2014/main" id="{CA578611-BE50-C356-02B5-68398CBD83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0"/>
            <a:ext cx="4389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48495b1fd000497b57f">
            <a:extLst>
              <a:ext uri="{FF2B5EF4-FFF2-40B4-BE49-F238E27FC236}">
                <a16:creationId xmlns:a16="http://schemas.microsoft.com/office/drawing/2014/main" id="{8DA21BF3-6176-53C2-DD0D-3D7E7F5974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44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45d95b1fd000497b57c">
            <a:extLst>
              <a:ext uri="{FF2B5EF4-FFF2-40B4-BE49-F238E27FC236}">
                <a16:creationId xmlns:a16="http://schemas.microsoft.com/office/drawing/2014/main" id="{A10B4309-83F6-FB0E-0B9B-89AF482581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03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85e95b1fd000497b58b">
            <a:extLst>
              <a:ext uri="{FF2B5EF4-FFF2-40B4-BE49-F238E27FC236}">
                <a16:creationId xmlns:a16="http://schemas.microsoft.com/office/drawing/2014/main" id="{18827D5D-9A14-D08D-E25D-FDC970CAE8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63" y="0"/>
            <a:ext cx="923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93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c3c82193600043b76a7">
            <a:extLst>
              <a:ext uri="{FF2B5EF4-FFF2-40B4-BE49-F238E27FC236}">
                <a16:creationId xmlns:a16="http://schemas.microsoft.com/office/drawing/2014/main" id="{C03763C6-5C10-1FAF-AA8D-7647E54564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84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19f01a6e60004cedc55">
            <a:extLst>
              <a:ext uri="{FF2B5EF4-FFF2-40B4-BE49-F238E27FC236}">
                <a16:creationId xmlns:a16="http://schemas.microsoft.com/office/drawing/2014/main" id="{30F0128C-DB8D-E1DB-0E78-BD066621B1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28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94f01a6e60004cedcaa">
            <a:extLst>
              <a:ext uri="{FF2B5EF4-FFF2-40B4-BE49-F238E27FC236}">
                <a16:creationId xmlns:a16="http://schemas.microsoft.com/office/drawing/2014/main" id="{56D65C7C-FC78-1773-D77B-4F0EE067EE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4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02112518e87004f1ca4377">
            <a:extLst>
              <a:ext uri="{FF2B5EF4-FFF2-40B4-BE49-F238E27FC236}">
                <a16:creationId xmlns:a16="http://schemas.microsoft.com/office/drawing/2014/main" id="{B3D8F082-A0E0-5230-23CA-879499EA06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0"/>
            <a:ext cx="9191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41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c6f82193600043b76aa">
            <a:extLst>
              <a:ext uri="{FF2B5EF4-FFF2-40B4-BE49-F238E27FC236}">
                <a16:creationId xmlns:a16="http://schemas.microsoft.com/office/drawing/2014/main" id="{9363AEA7-633F-99FE-BC28-5847F0F6F1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7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35801a6e60004cedc6d">
            <a:extLst>
              <a:ext uri="{FF2B5EF4-FFF2-40B4-BE49-F238E27FC236}">
                <a16:creationId xmlns:a16="http://schemas.microsoft.com/office/drawing/2014/main" id="{E2280887-25F5-19F4-FC96-128CCE67D8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68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b1b01a6e60004cedcbf">
            <a:extLst>
              <a:ext uri="{FF2B5EF4-FFF2-40B4-BE49-F238E27FC236}">
                <a16:creationId xmlns:a16="http://schemas.microsoft.com/office/drawing/2014/main" id="{50CD9944-8554-6AED-BD4E-9A445AE84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30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ad901a6e60004cedcbc">
            <a:extLst>
              <a:ext uri="{FF2B5EF4-FFF2-40B4-BE49-F238E27FC236}">
                <a16:creationId xmlns:a16="http://schemas.microsoft.com/office/drawing/2014/main" id="{19872444-283C-AC85-1E64-DD263F6B4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14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64faa27d90850fc3ce2a16">
            <a:extLst>
              <a:ext uri="{FF2B5EF4-FFF2-40B4-BE49-F238E27FC236}">
                <a16:creationId xmlns:a16="http://schemas.microsoft.com/office/drawing/2014/main" id="{5E80A64A-69F1-C23C-BFD4-1CECA357EB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0"/>
            <a:ext cx="453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62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8e501a6e60004cedca4">
            <a:extLst>
              <a:ext uri="{FF2B5EF4-FFF2-40B4-BE49-F238E27FC236}">
                <a16:creationId xmlns:a16="http://schemas.microsoft.com/office/drawing/2014/main" id="{DBAE1904-4609-1708-3C7D-80A56AB830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23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6be01a6e60004cedc89">
            <a:extLst>
              <a:ext uri="{FF2B5EF4-FFF2-40B4-BE49-F238E27FC236}">
                <a16:creationId xmlns:a16="http://schemas.microsoft.com/office/drawing/2014/main" id="{16327491-9EE9-28B1-EC60-E77E1B400B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75" y="0"/>
            <a:ext cx="685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84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5b001a6e60004cedc83">
            <a:extLst>
              <a:ext uri="{FF2B5EF4-FFF2-40B4-BE49-F238E27FC236}">
                <a16:creationId xmlns:a16="http://schemas.microsoft.com/office/drawing/2014/main" id="{BCFC46F1-E0DF-7281-CBCA-CCBB874FB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69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3aa01a6e60004cedc70">
            <a:extLst>
              <a:ext uri="{FF2B5EF4-FFF2-40B4-BE49-F238E27FC236}">
                <a16:creationId xmlns:a16="http://schemas.microsoft.com/office/drawing/2014/main" id="{283172CD-A21B-5F6C-FCF5-0979C19A36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75" y="0"/>
            <a:ext cx="685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15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28701a6e60004cedc61">
            <a:extLst>
              <a:ext uri="{FF2B5EF4-FFF2-40B4-BE49-F238E27FC236}">
                <a16:creationId xmlns:a16="http://schemas.microsoft.com/office/drawing/2014/main" id="{9F60E9E8-EA20-B114-6AFD-4A20B52750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29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6fb01a6e60004cedc8c">
            <a:extLst>
              <a:ext uri="{FF2B5EF4-FFF2-40B4-BE49-F238E27FC236}">
                <a16:creationId xmlns:a16="http://schemas.microsoft.com/office/drawing/2014/main" id="{C95C8292-0481-44C0-D4A7-1D4B3A2E81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60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43b45a6515b1e0ad75b74">
            <a:extLst>
              <a:ext uri="{FF2B5EF4-FFF2-40B4-BE49-F238E27FC236}">
                <a16:creationId xmlns:a16="http://schemas.microsoft.com/office/drawing/2014/main" id="{625C7FDA-A7CC-15DD-D45C-FAD10D9029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0"/>
            <a:ext cx="10656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4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43b03a6515b1e0ad75b73">
            <a:extLst>
              <a:ext uri="{FF2B5EF4-FFF2-40B4-BE49-F238E27FC236}">
                <a16:creationId xmlns:a16="http://schemas.microsoft.com/office/drawing/2014/main" id="{ECFEF6BC-152E-AF8A-7A5F-AE829B283F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238"/>
            <a:ext cx="12192000" cy="55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08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02110a18e87004f1ca4376">
            <a:extLst>
              <a:ext uri="{FF2B5EF4-FFF2-40B4-BE49-F238E27FC236}">
                <a16:creationId xmlns:a16="http://schemas.microsoft.com/office/drawing/2014/main" id="{76B00AF7-F542-F632-F31E-1237A50619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138"/>
            <a:ext cx="121920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92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60fe96d53d624000048712a1">
            <a:extLst>
              <a:ext uri="{FF2B5EF4-FFF2-40B4-BE49-F238E27FC236}">
                <a16:creationId xmlns:a16="http://schemas.microsoft.com/office/drawing/2014/main" id="{A7A7A66D-1EB6-A57D-3FB6-30F5FB1F41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63" y="0"/>
            <a:ext cx="9693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58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a97b8a4e9ee0004cf7b8c">
            <a:extLst>
              <a:ext uri="{FF2B5EF4-FFF2-40B4-BE49-F238E27FC236}">
                <a16:creationId xmlns:a16="http://schemas.microsoft.com/office/drawing/2014/main" id="{81DEE083-ED1E-6142-8622-BBB8C5BC9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50" y="0"/>
            <a:ext cx="303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5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43401a6e60004cedc76">
            <a:extLst>
              <a:ext uri="{FF2B5EF4-FFF2-40B4-BE49-F238E27FC236}">
                <a16:creationId xmlns:a16="http://schemas.microsoft.com/office/drawing/2014/main" id="{2E33E422-6F42-71A7-AF81-50C7E3F44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21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60fe970d3d624000048712a2">
            <a:extLst>
              <a:ext uri="{FF2B5EF4-FFF2-40B4-BE49-F238E27FC236}">
                <a16:creationId xmlns:a16="http://schemas.microsoft.com/office/drawing/2014/main" id="{A9413DA6-2E27-FE4F-15BB-70AA7F741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3" y="0"/>
            <a:ext cx="5462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517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8b701a6e60004cedca1">
            <a:extLst>
              <a:ext uri="{FF2B5EF4-FFF2-40B4-BE49-F238E27FC236}">
                <a16:creationId xmlns:a16="http://schemas.microsoft.com/office/drawing/2014/main" id="{5D521186-B9D5-81D4-CC6A-DD8810771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99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cddce2766800004e5e9a0">
            <a:extLst>
              <a:ext uri="{FF2B5EF4-FFF2-40B4-BE49-F238E27FC236}">
                <a16:creationId xmlns:a16="http://schemas.microsoft.com/office/drawing/2014/main" id="{399FD36F-E17E-5472-A7EB-26D887EC7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63" y="0"/>
            <a:ext cx="529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28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cdc702766800004e5e98a">
            <a:extLst>
              <a:ext uri="{FF2B5EF4-FFF2-40B4-BE49-F238E27FC236}">
                <a16:creationId xmlns:a16="http://schemas.microsoft.com/office/drawing/2014/main" id="{419498A4-9192-F86D-7592-D96FB621C0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63" y="0"/>
            <a:ext cx="5070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9">
            <a:extLst>
              <a:ext uri="{FF2B5EF4-FFF2-40B4-BE49-F238E27FC236}">
                <a16:creationId xmlns:a16="http://schemas.microsoft.com/office/drawing/2014/main" id="{882A953D-A801-909E-434A-8F242FB821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8" y="0"/>
            <a:ext cx="10663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22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32901a6e60004cedc6a">
            <a:extLst>
              <a:ext uri="{FF2B5EF4-FFF2-40B4-BE49-F238E27FC236}">
                <a16:creationId xmlns:a16="http://schemas.microsoft.com/office/drawing/2014/main" id="{B969AEE8-98F4-8298-C437-5407380FD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75" y="0"/>
            <a:ext cx="4716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0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fc2e8cb11b227491c359b">
            <a:extLst>
              <a:ext uri="{FF2B5EF4-FFF2-40B4-BE49-F238E27FC236}">
                <a16:creationId xmlns:a16="http://schemas.microsoft.com/office/drawing/2014/main" id="{A8B40629-487A-A350-FEE8-A65D2C4869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5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4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696db4f6ae202fedf2741">
            <a:extLst>
              <a:ext uri="{FF2B5EF4-FFF2-40B4-BE49-F238E27FC236}">
                <a16:creationId xmlns:a16="http://schemas.microsoft.com/office/drawing/2014/main" id="{F913E180-BF3A-723E-D778-8F41C9BC88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3" y="0"/>
            <a:ext cx="9185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048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6a6074f6ae202fedf2766">
            <a:extLst>
              <a:ext uri="{FF2B5EF4-FFF2-40B4-BE49-F238E27FC236}">
                <a16:creationId xmlns:a16="http://schemas.microsoft.com/office/drawing/2014/main" id="{17F3D802-9810-9AA3-70E7-EFF3AF0FFC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0"/>
            <a:ext cx="9275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83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64f6b17d90850fc3ce2a0a">
            <a:extLst>
              <a:ext uri="{FF2B5EF4-FFF2-40B4-BE49-F238E27FC236}">
                <a16:creationId xmlns:a16="http://schemas.microsoft.com/office/drawing/2014/main" id="{DFDE30F0-FDD9-0C38-9045-F34926A4E1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03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cdcf62766800004e5e993">
            <a:extLst>
              <a:ext uri="{FF2B5EF4-FFF2-40B4-BE49-F238E27FC236}">
                <a16:creationId xmlns:a16="http://schemas.microsoft.com/office/drawing/2014/main" id="{BDDD11D1-E116-B940-CF80-BF7C68F7A7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13" y="0"/>
            <a:ext cx="500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20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cddae2766800004e5e99d">
            <a:extLst>
              <a:ext uri="{FF2B5EF4-FFF2-40B4-BE49-F238E27FC236}">
                <a16:creationId xmlns:a16="http://schemas.microsoft.com/office/drawing/2014/main" id="{C850CD40-AFF8-6E1B-65DE-2145CBC3FE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3" y="0"/>
            <a:ext cx="838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18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a976da4e9ee0004cf7b86">
            <a:extLst>
              <a:ext uri="{FF2B5EF4-FFF2-40B4-BE49-F238E27FC236}">
                <a16:creationId xmlns:a16="http://schemas.microsoft.com/office/drawing/2014/main" id="{5E91CEF8-B3FE-11D1-3A89-4DEBEB8CA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0"/>
            <a:ext cx="493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489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83901a6e60004cedc9e">
            <a:extLst>
              <a:ext uri="{FF2B5EF4-FFF2-40B4-BE49-F238E27FC236}">
                <a16:creationId xmlns:a16="http://schemas.microsoft.com/office/drawing/2014/main" id="{B7BE7E08-C180-9707-AAB8-E53F5C6E5F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27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a0601a6e60004cedcb3">
            <a:extLst>
              <a:ext uri="{FF2B5EF4-FFF2-40B4-BE49-F238E27FC236}">
                <a16:creationId xmlns:a16="http://schemas.microsoft.com/office/drawing/2014/main" id="{E048A195-6861-E9A4-F7BE-C91BEB675D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88" y="0"/>
            <a:ext cx="7185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43ab3a6515b1e0ad75b71">
            <a:extLst>
              <a:ext uri="{FF2B5EF4-FFF2-40B4-BE49-F238E27FC236}">
                <a16:creationId xmlns:a16="http://schemas.microsoft.com/office/drawing/2014/main" id="{ECA48F5C-F919-DF6F-6CBE-2625B1DEB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3" y="0"/>
            <a:ext cx="896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228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a0210d918e87004f1ca4374">
            <a:extLst>
              <a:ext uri="{FF2B5EF4-FFF2-40B4-BE49-F238E27FC236}">
                <a16:creationId xmlns:a16="http://schemas.microsoft.com/office/drawing/2014/main" id="{0F514FA7-AC87-815B-29CA-5B1042378D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0"/>
            <a:ext cx="9593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666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76e01a6e60004cedc92">
            <a:extLst>
              <a:ext uri="{FF2B5EF4-FFF2-40B4-BE49-F238E27FC236}">
                <a16:creationId xmlns:a16="http://schemas.microsoft.com/office/drawing/2014/main" id="{AA8E2B67-4E89-8854-3636-D5762DF31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814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fc344cb11b227491c359d">
            <a:extLst>
              <a:ext uri="{FF2B5EF4-FFF2-40B4-BE49-F238E27FC236}">
                <a16:creationId xmlns:a16="http://schemas.microsoft.com/office/drawing/2014/main" id="{FBB62E73-7EF1-B021-851E-A9D82A8870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0"/>
            <a:ext cx="5795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2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65f01a6e60004cedc86">
            <a:extLst>
              <a:ext uri="{FF2B5EF4-FFF2-40B4-BE49-F238E27FC236}">
                <a16:creationId xmlns:a16="http://schemas.microsoft.com/office/drawing/2014/main" id="{9161FD81-9038-A249-737E-6C8568C85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5" y="0"/>
            <a:ext cx="747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846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cdded2766800004e5e9a3">
            <a:extLst>
              <a:ext uri="{FF2B5EF4-FFF2-40B4-BE49-F238E27FC236}">
                <a16:creationId xmlns:a16="http://schemas.microsoft.com/office/drawing/2014/main" id="{C9147A08-0A5E-3A13-5230-9BCB22AA8D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3" y="0"/>
            <a:ext cx="5513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20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b3c995b1fd000497b573">
            <a:extLst>
              <a:ext uri="{FF2B5EF4-FFF2-40B4-BE49-F238E27FC236}">
                <a16:creationId xmlns:a16="http://schemas.microsoft.com/office/drawing/2014/main" id="{F51B3406-7823-211A-1912-58E83A7280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3" y="0"/>
            <a:ext cx="55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107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5">
            <a:extLst>
              <a:ext uri="{FF2B5EF4-FFF2-40B4-BE49-F238E27FC236}">
                <a16:creationId xmlns:a16="http://schemas.microsoft.com/office/drawing/2014/main" id="{B5EA9E8B-F6B4-1A8E-CBB2-E4E2D3C26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63" y="0"/>
            <a:ext cx="603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927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696fa4f6ae202fedf2742">
            <a:extLst>
              <a:ext uri="{FF2B5EF4-FFF2-40B4-BE49-F238E27FC236}">
                <a16:creationId xmlns:a16="http://schemas.microsoft.com/office/drawing/2014/main" id="{185DFB5D-79E0-5FA9-AA8F-7965BCC80D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38" y="0"/>
            <a:ext cx="778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31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53cd00e3c9790004b72862">
            <a:extLst>
              <a:ext uri="{FF2B5EF4-FFF2-40B4-BE49-F238E27FC236}">
                <a16:creationId xmlns:a16="http://schemas.microsoft.com/office/drawing/2014/main" id="{1D814729-B85B-0583-93EF-D0842DEAFD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88" y="0"/>
            <a:ext cx="802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941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f226cd501b00042143f5">
            <a:extLst>
              <a:ext uri="{FF2B5EF4-FFF2-40B4-BE49-F238E27FC236}">
                <a16:creationId xmlns:a16="http://schemas.microsoft.com/office/drawing/2014/main" id="{E2E035EB-5CF4-E6D9-AE2C-63F6D09E5A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54685828fc2508128fec64">
            <a:extLst>
              <a:ext uri="{FF2B5EF4-FFF2-40B4-BE49-F238E27FC236}">
                <a16:creationId xmlns:a16="http://schemas.microsoft.com/office/drawing/2014/main" id="{7B8CE73B-3525-598F-93EA-2E192107F9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25" y="0"/>
            <a:ext cx="521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98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fcaea54d4760004f2f3d5">
            <a:extLst>
              <a:ext uri="{FF2B5EF4-FFF2-40B4-BE49-F238E27FC236}">
                <a16:creationId xmlns:a16="http://schemas.microsoft.com/office/drawing/2014/main" id="{3B58406E-AF02-DA3B-8343-AD8237494E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702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f297cd501b00042143fb">
            <a:extLst>
              <a:ext uri="{FF2B5EF4-FFF2-40B4-BE49-F238E27FC236}">
                <a16:creationId xmlns:a16="http://schemas.microsoft.com/office/drawing/2014/main" id="{320A8C68-3519-BD3C-D27B-54827199AA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59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bf25acd501b00042143f8">
            <a:extLst>
              <a:ext uri="{FF2B5EF4-FFF2-40B4-BE49-F238E27FC236}">
                <a16:creationId xmlns:a16="http://schemas.microsoft.com/office/drawing/2014/main" id="{1480A8FE-0622-D3BE-ACAA-EB096C360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080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f0b676a5ae41a83ddee62">
            <a:extLst>
              <a:ext uri="{FF2B5EF4-FFF2-40B4-BE49-F238E27FC236}">
                <a16:creationId xmlns:a16="http://schemas.microsoft.com/office/drawing/2014/main" id="{D3D39C14-AE4A-2AAD-93EB-1A1B2E07D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335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a9737a4e9ee0004cf7b83">
            <a:extLst>
              <a:ext uri="{FF2B5EF4-FFF2-40B4-BE49-F238E27FC236}">
                <a16:creationId xmlns:a16="http://schemas.microsoft.com/office/drawing/2014/main" id="{B2BE7019-97D5-2C6C-C7CE-975D6250E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0"/>
            <a:ext cx="6953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592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47201a6e60004cedc7a">
            <a:extLst>
              <a:ext uri="{FF2B5EF4-FFF2-40B4-BE49-F238E27FC236}">
                <a16:creationId xmlns:a16="http://schemas.microsoft.com/office/drawing/2014/main" id="{4C07B42F-2B21-9505-495F-DF63A5979C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0"/>
            <a:ext cx="6837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132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ba801a6e60004cedcc8">
            <a:extLst>
              <a:ext uri="{FF2B5EF4-FFF2-40B4-BE49-F238E27FC236}">
                <a16:creationId xmlns:a16="http://schemas.microsoft.com/office/drawing/2014/main" id="{968B97F7-A7A1-E756-217E-E82351EB7E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072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98701a6e60004cedcad">
            <a:extLst>
              <a:ext uri="{FF2B5EF4-FFF2-40B4-BE49-F238E27FC236}">
                <a16:creationId xmlns:a16="http://schemas.microsoft.com/office/drawing/2014/main" id="{1C056BC4-C361-0291-04A1-943E2F6CA9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0"/>
            <a:ext cx="653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836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b7e01a6e60004cedcc5">
            <a:extLst>
              <a:ext uri="{FF2B5EF4-FFF2-40B4-BE49-F238E27FC236}">
                <a16:creationId xmlns:a16="http://schemas.microsoft.com/office/drawing/2014/main" id="{FCD7DC56-7310-B2A8-8EFA-0E038FF49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884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4">
            <a:extLst>
              <a:ext uri="{FF2B5EF4-FFF2-40B4-BE49-F238E27FC236}">
                <a16:creationId xmlns:a16="http://schemas.microsoft.com/office/drawing/2014/main" id="{AEB92EA3-B700-0AE2-5E7D-EF69BA8E1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0"/>
            <a:ext cx="1141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3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8">
            <a:extLst>
              <a:ext uri="{FF2B5EF4-FFF2-40B4-BE49-F238E27FC236}">
                <a16:creationId xmlns:a16="http://schemas.microsoft.com/office/drawing/2014/main" id="{2A53F97D-8C00-76CF-E3AA-B63625B35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8" y="0"/>
            <a:ext cx="489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52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3">
            <a:extLst>
              <a:ext uri="{FF2B5EF4-FFF2-40B4-BE49-F238E27FC236}">
                <a16:creationId xmlns:a16="http://schemas.microsoft.com/office/drawing/2014/main" id="{DFA0E0B9-846E-3B91-796A-C6436288B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13" y="0"/>
            <a:ext cx="9832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349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6">
            <a:extLst>
              <a:ext uri="{FF2B5EF4-FFF2-40B4-BE49-F238E27FC236}">
                <a16:creationId xmlns:a16="http://schemas.microsoft.com/office/drawing/2014/main" id="{004B3EE2-C24B-839B-9FC1-C1DE2675D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0"/>
            <a:ext cx="961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404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1">
            <a:extLst>
              <a:ext uri="{FF2B5EF4-FFF2-40B4-BE49-F238E27FC236}">
                <a16:creationId xmlns:a16="http://schemas.microsoft.com/office/drawing/2014/main" id="{47C0D45D-29BB-23FA-BF8D-46C924684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99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0">
            <a:extLst>
              <a:ext uri="{FF2B5EF4-FFF2-40B4-BE49-F238E27FC236}">
                <a16:creationId xmlns:a16="http://schemas.microsoft.com/office/drawing/2014/main" id="{D99B2171-4611-DC08-49FA-C2DA73096D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0"/>
            <a:ext cx="520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704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3ff">
            <a:extLst>
              <a:ext uri="{FF2B5EF4-FFF2-40B4-BE49-F238E27FC236}">
                <a16:creationId xmlns:a16="http://schemas.microsoft.com/office/drawing/2014/main" id="{E14CB6E2-214C-A423-F4D3-CD9A03B59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0"/>
            <a:ext cx="6989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828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25b01a6e60004cedc5e">
            <a:extLst>
              <a:ext uri="{FF2B5EF4-FFF2-40B4-BE49-F238E27FC236}">
                <a16:creationId xmlns:a16="http://schemas.microsoft.com/office/drawing/2014/main" id="{24199E8F-ED82-5060-5CE4-6E715E9862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68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10001a6e60004cedc4f">
            <a:extLst>
              <a:ext uri="{FF2B5EF4-FFF2-40B4-BE49-F238E27FC236}">
                <a16:creationId xmlns:a16="http://schemas.microsoft.com/office/drawing/2014/main" id="{9207B0BE-0C69-9C68-5326-0560F48B2B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16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0c701a6e60004cedc4c">
            <a:extLst>
              <a:ext uri="{FF2B5EF4-FFF2-40B4-BE49-F238E27FC236}">
                <a16:creationId xmlns:a16="http://schemas.microsoft.com/office/drawing/2014/main" id="{A76FA417-174D-BD75-3AE8-94E1C473AE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85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92101a6e60004cedca7">
            <a:extLst>
              <a:ext uri="{FF2B5EF4-FFF2-40B4-BE49-F238E27FC236}">
                <a16:creationId xmlns:a16="http://schemas.microsoft.com/office/drawing/2014/main" id="{32310683-F8B0-0C7A-C477-0D6B1CED06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75" y="0"/>
            <a:ext cx="654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051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3da01a6e60004cedc73">
            <a:extLst>
              <a:ext uri="{FF2B5EF4-FFF2-40B4-BE49-F238E27FC236}">
                <a16:creationId xmlns:a16="http://schemas.microsoft.com/office/drawing/2014/main" id="{D1B05F47-E7B1-C828-BC19-EFE46597B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43a5ea6515b1e0ad75b6f">
            <a:extLst>
              <a:ext uri="{FF2B5EF4-FFF2-40B4-BE49-F238E27FC236}">
                <a16:creationId xmlns:a16="http://schemas.microsoft.com/office/drawing/2014/main" id="{AA2D8625-CF07-75C6-A4CE-D82DB031FD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238"/>
            <a:ext cx="12192000" cy="55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882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bde01a6e60004cedccb">
            <a:extLst>
              <a:ext uri="{FF2B5EF4-FFF2-40B4-BE49-F238E27FC236}">
                <a16:creationId xmlns:a16="http://schemas.microsoft.com/office/drawing/2014/main" id="{F0A43BF3-C982-ED0D-C57B-F94673FAC4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868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a9789a4e9ee0004cf7b89">
            <a:extLst>
              <a:ext uri="{FF2B5EF4-FFF2-40B4-BE49-F238E27FC236}">
                <a16:creationId xmlns:a16="http://schemas.microsoft.com/office/drawing/2014/main" id="{DC0DA9D2-E420-899B-71EE-7C2C49B858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0"/>
            <a:ext cx="5903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016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402">
            <a:extLst>
              <a:ext uri="{FF2B5EF4-FFF2-40B4-BE49-F238E27FC236}">
                <a16:creationId xmlns:a16="http://schemas.microsoft.com/office/drawing/2014/main" id="{73555B53-731A-02B9-2ED4-68168624A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0"/>
            <a:ext cx="771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898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cdd5d2766800004e5e99a">
            <a:extLst>
              <a:ext uri="{FF2B5EF4-FFF2-40B4-BE49-F238E27FC236}">
                <a16:creationId xmlns:a16="http://schemas.microsoft.com/office/drawing/2014/main" id="{72B47C3E-6916-9D13-2C37-1F4381EE4C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3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00d01a6e60004cedc43">
            <a:extLst>
              <a:ext uri="{FF2B5EF4-FFF2-40B4-BE49-F238E27FC236}">
                <a16:creationId xmlns:a16="http://schemas.microsoft.com/office/drawing/2014/main" id="{A3FF37FA-6F75-8F1D-8A5D-F77745AF3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206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74601a6e60004cedc8f">
            <a:extLst>
              <a:ext uri="{FF2B5EF4-FFF2-40B4-BE49-F238E27FC236}">
                <a16:creationId xmlns:a16="http://schemas.microsoft.com/office/drawing/2014/main" id="{2A4E2EA0-D1D4-4D61-DA0F-F82E290D16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222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3fd">
            <a:extLst>
              <a:ext uri="{FF2B5EF4-FFF2-40B4-BE49-F238E27FC236}">
                <a16:creationId xmlns:a16="http://schemas.microsoft.com/office/drawing/2014/main" id="{435AE761-0FE7-2D49-0426-BC7D0B7004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94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3fe">
            <a:extLst>
              <a:ext uri="{FF2B5EF4-FFF2-40B4-BE49-F238E27FC236}">
                <a16:creationId xmlns:a16="http://schemas.microsoft.com/office/drawing/2014/main" id="{E50A533E-47DB-1BAB-A291-15E7ADEBBE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0"/>
            <a:ext cx="10518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214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85b2edbce24c47b23fc">
            <a:extLst>
              <a:ext uri="{FF2B5EF4-FFF2-40B4-BE49-F238E27FC236}">
                <a16:creationId xmlns:a16="http://schemas.microsoft.com/office/drawing/2014/main" id="{8FBC7249-42CF-1DBA-98A5-4969B7C397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75" y="0"/>
            <a:ext cx="6673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330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f43f05e01a6e60004cedc46">
            <a:extLst>
              <a:ext uri="{FF2B5EF4-FFF2-40B4-BE49-F238E27FC236}">
                <a16:creationId xmlns:a16="http://schemas.microsoft.com/office/drawing/2014/main" id="{E3AE603A-2C77-751C-2A54-A16B9E5974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4253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شاشة عريضة</PresentationFormat>
  <Paragraphs>7</Paragraphs>
  <Slides>119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119</vt:i4>
      </vt:variant>
    </vt:vector>
  </HeadingPairs>
  <TitlesOfParts>
    <vt:vector size="123" baseType="lpstr">
      <vt:lpstr>Arial</vt:lpstr>
      <vt:lpstr>Calibri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72</cp:revision>
  <dcterms:created xsi:type="dcterms:W3CDTF">2022-05-24T16:23:39Z</dcterms:created>
  <dcterms:modified xsi:type="dcterms:W3CDTF">2022-07-08T13:01:38Z</dcterms:modified>
</cp:coreProperties>
</file>