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30"/>
  </p:notesMasterIdLst>
  <p:sldIdLst>
    <p:sldId id="280" r:id="rId2"/>
    <p:sldId id="262" r:id="rId3"/>
    <p:sldId id="264" r:id="rId4"/>
    <p:sldId id="263" r:id="rId5"/>
    <p:sldId id="260" r:id="rId6"/>
    <p:sldId id="257" r:id="rId7"/>
    <p:sldId id="265" r:id="rId8"/>
    <p:sldId id="268" r:id="rId9"/>
    <p:sldId id="278" r:id="rId10"/>
    <p:sldId id="261" r:id="rId11"/>
    <p:sldId id="269" r:id="rId12"/>
    <p:sldId id="469" r:id="rId13"/>
    <p:sldId id="470" r:id="rId14"/>
    <p:sldId id="471" r:id="rId15"/>
    <p:sldId id="267" r:id="rId16"/>
    <p:sldId id="266" r:id="rId17"/>
    <p:sldId id="270" r:id="rId18"/>
    <p:sldId id="259" r:id="rId19"/>
    <p:sldId id="272" r:id="rId20"/>
    <p:sldId id="274" r:id="rId21"/>
    <p:sldId id="275" r:id="rId22"/>
    <p:sldId id="271" r:id="rId23"/>
    <p:sldId id="258" r:id="rId24"/>
    <p:sldId id="472" r:id="rId25"/>
    <p:sldId id="473" r:id="rId26"/>
    <p:sldId id="474" r:id="rId27"/>
    <p:sldId id="316" r:id="rId28"/>
    <p:sldId id="468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D3D0"/>
    <a:srgbClr val="DC5223"/>
    <a:srgbClr val="000000"/>
    <a:srgbClr val="00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506" autoAdjust="0"/>
    <p:restoredTop sz="94678" autoAdjust="0"/>
  </p:normalViewPr>
  <p:slideViewPr>
    <p:cSldViewPr snapToGrid="0">
      <p:cViewPr>
        <p:scale>
          <a:sx n="75" d="100"/>
          <a:sy n="75" d="100"/>
        </p:scale>
        <p:origin x="1138" y="322"/>
      </p:cViewPr>
      <p:guideLst/>
    </p:cSldViewPr>
  </p:slideViewPr>
  <p:outlineViewPr>
    <p:cViewPr>
      <p:scale>
        <a:sx n="50" d="100"/>
        <a:sy n="50" d="100"/>
      </p:scale>
      <p:origin x="0" y="-262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2"/>
    </p:cViewPr>
  </p:sorterViewPr>
  <p:gridSpacing cx="1080001" cy="108000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fld id="{83ACE6EB-11D3-477B-9D2A-BF930107E023}" type="datetimeFigureOut">
              <a:rPr lang="ar-SA" smtClean="0"/>
              <a:pPr/>
              <a:t>12/12/43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fld id="{58453B13-E52F-4C25-838D-8BB3F475D0B2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8255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540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470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4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215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39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F3701B-9958-4FAA-1130-72D3E54E0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7995C-FD0E-4313-A8DB-07AF6561D723}" type="datetimeFigureOut">
              <a:rPr lang="ar-SA" smtClean="0"/>
              <a:t>12/12/43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66093D1-A6BD-E084-8898-80C8610B1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1B1580B-EAD1-D45E-ACAE-FEBC18A0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355D-D99D-4B30-9197-67D5C7943E6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1471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4B719025-C4AD-7769-602F-22570706C001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6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3" r:id="rId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9D6099-5C02-2D27-8E7E-039001B971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A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0EBF36F-C2D5-9188-A05B-EE555D8F5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239" y="0"/>
            <a:ext cx="7073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95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6B07D6-FA4A-1A86-5E1D-53E2EFE7DF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J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E7E0497-311A-318D-DD4A-3FB67A6C5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066" y="0"/>
            <a:ext cx="5223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62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E8C1B3-41B4-9D77-8565-38717367FF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K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D9A6A7C-E8D3-C0FC-15C4-1B3936A0A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445" y="0"/>
            <a:ext cx="7309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4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3D4F10-8245-5BB9-92A3-89E43E4A11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L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AB152D5-2589-9C50-63E4-34FC22723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092" y="0"/>
            <a:ext cx="6525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45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AD6DA7-E7E2-0CA1-7FA4-0E441945D0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M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BD5D6DD-CCBB-1124-058F-F502072FB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008" y="0"/>
            <a:ext cx="8751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0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6B56FA-1ADC-B528-7C4C-5752FC7CC9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N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9D3BE22-CC01-9347-3AE4-24549D6BE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551" y="0"/>
            <a:ext cx="7290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36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D599B9-AC1C-29E1-29D0-E7BA9BEFFE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O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884EB2B-031F-41E7-ADEF-293580278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047" y="0"/>
            <a:ext cx="6107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51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04561C-8F63-9C18-4E13-B27E512CC3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P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96152E4-4703-1EB6-EB02-1DC306C51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2" y="0"/>
            <a:ext cx="647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68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583A56-2435-98EE-515E-D36B119306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Q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6158C98-F705-EAFC-F9AF-0579C3D37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460" y="0"/>
            <a:ext cx="5781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97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05A059-C522-EC52-0AD1-0057A86EF2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R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A4416A1-3857-4833-6D55-DD7E7C176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402" y="0"/>
            <a:ext cx="7125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83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491B3D-AA94-1FB3-A7B9-FED04F250B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S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7F590A3-62E2-544E-E1CC-D2B6B361F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176" y="0"/>
            <a:ext cx="5175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7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5D6ACB-91C4-066E-A199-52F2121BF8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B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D9D883-4EB7-C895-89DA-C8E46B97B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881" y="0"/>
            <a:ext cx="647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56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FFDB4C-1645-80B6-7971-6C928D8E74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T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4474147-A37A-B310-0A41-26D9E8519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0"/>
            <a:ext cx="617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24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8F5D3F-92F7-4B28-3EC4-187A29FFBE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U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8A87187-69F7-2ADC-6424-E58167A99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257" y="0"/>
            <a:ext cx="6745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10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2AFFE0-536B-40B0-D474-193294C3CF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V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FE4430A-CFE9-DABC-BA6C-732C38202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945" y="0"/>
            <a:ext cx="6590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24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0CA4CC-2F99-AAEE-C828-3965986DD9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W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F8DAE7B-70FF-5FBA-6BBC-8C4EF870F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206" y="0"/>
            <a:ext cx="8665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71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43F572-D712-1805-F0B6-729571E677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X</a:t>
            </a:r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1A30CEC-6AFB-7611-9988-F223F6A9C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622" y="0"/>
            <a:ext cx="7266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48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620A4D-8741-506C-C836-EAC2D7EE63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Y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BEE5EA3-82A6-B606-C46A-CD4527C33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276" y="0"/>
            <a:ext cx="6917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63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C9BAFA-B997-E52C-63EF-523E07DC2B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Z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A7A84CA-C20F-DA47-E4F2-8A65E2F74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331" y="0"/>
            <a:ext cx="6129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87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1968618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1948543" y="5747255"/>
            <a:ext cx="8294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*تم تصميم هذا القالب بواسطة موقع انجز </a:t>
            </a:r>
            <a:r>
              <a:rPr lang="en-US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600" dirty="0">
              <a:solidFill>
                <a:srgbClr val="FFC94D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07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CD30172-052F-C9C5-A995-A209ACE23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87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FB0089-7DFD-E746-50A7-F940CA45BD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C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846847C-6E8D-0A1C-C97D-99F44C1EC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460" y="0"/>
            <a:ext cx="5781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C68303-A8AB-7D35-2B1B-E6BD37F003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D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02C867B-FD28-DFCE-4BD1-C51CAA86F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340" y="0"/>
            <a:ext cx="6939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3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3A581B-7076-3F65-A661-EF75E25BC7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E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910FA87-9D00-2005-E211-D40DEC484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587" y="0"/>
            <a:ext cx="660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95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7CF6EC-A924-7FB9-4F0E-54CE7D90F6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F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CE4CC27-E2EB-8CBE-C309-4AAC5BCFB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560" y="0"/>
            <a:ext cx="6466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19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41C0F1-5D30-B996-84BD-69FC03B22B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G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2B9430E-09A0-F08E-B9AF-9DD5E24E5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40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C38FB9-1788-048D-53F2-D49C5F851D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H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17F3C77-F6F1-3201-C162-DFB354AAC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973" y="0"/>
            <a:ext cx="7414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47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37699E-6ED2-D857-AB11-B5637A3872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I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B155ADC-1626-9E07-B05C-4F9E1920B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481" y="0"/>
            <a:ext cx="372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29762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</Words>
  <Application>Microsoft Office PowerPoint</Application>
  <PresentationFormat>شاشة عريضة</PresentationFormat>
  <Paragraphs>33</Paragraphs>
  <Slides>28</Slides>
  <Notes>2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نسق Office</vt:lpstr>
      <vt:lpstr>A</vt:lpstr>
      <vt:lpstr>B</vt:lpstr>
      <vt:lpstr>C</vt:lpstr>
      <vt:lpstr>D</vt:lpstr>
      <vt:lpstr>E</vt:lpstr>
      <vt:lpstr>F</vt:lpstr>
      <vt:lpstr>G</vt:lpstr>
      <vt:lpstr>H</vt:lpstr>
      <vt:lpstr>I</vt:lpstr>
      <vt:lpstr>J</vt:lpstr>
      <vt:lpstr>K</vt:lpstr>
      <vt:lpstr>L</vt:lpstr>
      <vt:lpstr>M</vt:lpstr>
      <vt:lpstr>N</vt:lpstr>
      <vt:lpstr>O</vt:lpstr>
      <vt:lpstr>P</vt:lpstr>
      <vt:lpstr>Q</vt:lpstr>
      <vt:lpstr>R</vt:lpstr>
      <vt:lpstr>S</vt:lpstr>
      <vt:lpstr>T</vt:lpstr>
      <vt:lpstr>U</vt:lpstr>
      <vt:lpstr>V</vt:lpstr>
      <vt:lpstr>W</vt:lpstr>
      <vt:lpstr>X</vt:lpstr>
      <vt:lpstr>Y</vt:lpstr>
      <vt:lpstr>Z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cp:lastModifiedBy>ingez-ppt.com</cp:lastModifiedBy>
  <cp:revision>85</cp:revision>
  <dcterms:created xsi:type="dcterms:W3CDTF">2022-05-24T16:23:39Z</dcterms:created>
  <dcterms:modified xsi:type="dcterms:W3CDTF">2022-07-11T04:11:15Z</dcterms:modified>
</cp:coreProperties>
</file>