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30"/>
  </p:notesMasterIdLst>
  <p:sldIdLst>
    <p:sldId id="280" r:id="rId2"/>
    <p:sldId id="262" r:id="rId3"/>
    <p:sldId id="264" r:id="rId4"/>
    <p:sldId id="263" r:id="rId5"/>
    <p:sldId id="260" r:id="rId6"/>
    <p:sldId id="257" r:id="rId7"/>
    <p:sldId id="265" r:id="rId8"/>
    <p:sldId id="268" r:id="rId9"/>
    <p:sldId id="278" r:id="rId10"/>
    <p:sldId id="261" r:id="rId11"/>
    <p:sldId id="269" r:id="rId12"/>
    <p:sldId id="469" r:id="rId13"/>
    <p:sldId id="470" r:id="rId14"/>
    <p:sldId id="471" r:id="rId15"/>
    <p:sldId id="267" r:id="rId16"/>
    <p:sldId id="266" r:id="rId17"/>
    <p:sldId id="270" r:id="rId18"/>
    <p:sldId id="259" r:id="rId19"/>
    <p:sldId id="272" r:id="rId20"/>
    <p:sldId id="274" r:id="rId21"/>
    <p:sldId id="275" r:id="rId22"/>
    <p:sldId id="271" r:id="rId23"/>
    <p:sldId id="258" r:id="rId24"/>
    <p:sldId id="472" r:id="rId25"/>
    <p:sldId id="473" r:id="rId26"/>
    <p:sldId id="474" r:id="rId27"/>
    <p:sldId id="316" r:id="rId28"/>
    <p:sldId id="468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3D0"/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506" autoAdjust="0"/>
    <p:restoredTop sz="94678" autoAdjust="0"/>
  </p:normalViewPr>
  <p:slideViewPr>
    <p:cSldViewPr snapToGrid="0">
      <p:cViewPr varScale="1">
        <p:scale>
          <a:sx n="87" d="100"/>
          <a:sy n="87" d="100"/>
        </p:scale>
        <p:origin x="686" y="86"/>
      </p:cViewPr>
      <p:guideLst/>
    </p:cSldViewPr>
  </p:slideViewPr>
  <p:outlineViewPr>
    <p:cViewPr>
      <p:scale>
        <a:sx n="50" d="100"/>
        <a:sy n="50" d="100"/>
      </p:scale>
      <p:origin x="0" y="-262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"/>
    </p:cViewPr>
  </p:sorterViewPr>
  <p:gridSpacing cx="1080001" cy="108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83ACE6EB-11D3-477B-9D2A-BF930107E023}" type="datetimeFigureOut">
              <a:rPr lang="ar-SA" smtClean="0"/>
              <a:pPr/>
              <a:t>12/12/43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4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7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F3701B-9958-4FAA-1130-72D3E54E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7995C-FD0E-4313-A8DB-07AF6561D723}" type="datetimeFigureOut">
              <a:rPr lang="ar-SA" smtClean="0"/>
              <a:t>12/12/43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66093D1-A6BD-E084-8898-80C8610B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1B1580B-EAD1-D45E-ACAE-FEBC18A0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B355D-D99D-4B30-9197-67D5C7943E6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147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9D6099-5C02-2D27-8E7E-039001B971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A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C10A1E5-965F-D725-06D6-D183F2C6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6B07D6-FA4A-1A86-5E1D-53E2EFE7D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J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51838F0-A0AE-047C-72EA-27690780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62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E8C1B3-41B4-9D77-8565-38717367FF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K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ED43DFE0-F81A-1906-7A72-8ADD0CFEA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256" y="0"/>
            <a:ext cx="685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3D4F10-8245-5BB9-92A3-89E43E4A11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L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70BB9E9-E770-6426-D913-81D49DD8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4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AD6DA7-E7E2-0CA1-7FA4-0E441945D0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M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1B869AD-AF31-2332-0F3A-AD1E89CA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6B56FA-1ADC-B528-7C4C-5752FC7CC9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N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811DCD7-8A52-7D54-08BD-3C9A86D1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3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D599B9-AC1C-29E1-29D0-E7BA9BEFFE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O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3B2D5AC-C0B3-75C3-4C37-498041C14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04561C-8F63-9C18-4E13-B27E512CC3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P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40BD894-37B5-5813-05B5-215DF864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583A56-2435-98EE-515E-D36B119306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Q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C396266-4EEC-8A14-F1B8-CC44697B2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7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05A059-C522-EC52-0AD1-0057A86EF2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R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F44145E-C5C0-D702-5AD7-8CFEECFA1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3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491B3D-AA94-1FB3-A7B9-FED04F250B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S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54925F2-67A6-3A94-1AF2-766B422E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7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5D6ACB-91C4-066E-A199-52F2121BF8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B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3F35785-B24D-5B45-49D4-6D1D9F04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5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FFDB4C-1645-80B6-7971-6C928D8E74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T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2000537-5E02-849D-7508-4AFAA6C27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4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8F5D3F-92F7-4B28-3EC4-187A29FFBE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U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F08287C-7BFE-DB56-CF51-C60455BC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0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2AFFE0-536B-40B0-D474-193294C3CF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V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B91E378-5410-5ECB-0657-2E68554C2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24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0CA4CC-2F99-AAEE-C828-3965986DD9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W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7CFB5E7-43FF-807B-44DC-BA34C952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71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43F572-D712-1805-F0B6-729571E677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X</a:t>
            </a: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F554D5D-55ED-493A-D437-322BE2CB9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48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620A4D-8741-506C-C836-EAC2D7EE63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Y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19B1209-FB4C-7A62-6C12-B970993E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6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C9BAFA-B997-E52C-63EF-523E07DC2B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Z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CD37028-DB86-4F0D-3A78-1ECE705F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87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1968618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948543" y="5747255"/>
            <a:ext cx="8294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*تم تصميم هذا القالب بواسطة موقع انجز </a:t>
            </a:r>
            <a:r>
              <a:rPr lang="en-US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6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600" dirty="0">
              <a:solidFill>
                <a:srgbClr val="FFC94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7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CD30172-052F-C9C5-A995-A209ACE23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FB0089-7DFD-E746-50A7-F940CA45BD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C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B382A9C-7F90-3142-961C-DD2AE87A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C68303-A8AB-7D35-2B1B-E6BD37F003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6F5126C-CD52-E9A8-3D76-A4967B8A3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3A581B-7076-3F65-A661-EF75E25BC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E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42BF4D4-3E77-5400-4814-4A0D551B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9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7CF6EC-A924-7FB9-4F0E-54CE7D90F6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F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9968B8A-ADEA-F400-D16E-A5A7470C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1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41C0F1-5D30-B996-84BD-69FC03B22B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G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3CB969-B026-B18E-E090-4161C2BD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4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C38FB9-1788-048D-53F2-D49C5F851D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H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C7CA089-B3AD-578A-AACE-4B41DC856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7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37699E-6ED2-D857-AB11-B5637A3872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 dirty="0"/>
              <a:t>I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69E9F5B-9B84-1782-8C21-291440F30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2976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شاشة عريضة</PresentationFormat>
  <Paragraphs>33</Paragraphs>
  <Slides>28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نسق Office</vt:lpstr>
      <vt:lpstr>A</vt:lpstr>
      <vt:lpstr>B</vt:lpstr>
      <vt:lpstr>C</vt:lpstr>
      <vt:lpstr>D</vt:lpstr>
      <vt:lpstr>E</vt:lpstr>
      <vt:lpstr>F</vt:lpstr>
      <vt:lpstr>G</vt:lpstr>
      <vt:lpstr>H</vt:lpstr>
      <vt:lpstr>I</vt:lpstr>
      <vt:lpstr>J</vt:lpstr>
      <vt:lpstr>K</vt:lpstr>
      <vt:lpstr>L</vt:lpstr>
      <vt:lpstr>M</vt:lpstr>
      <vt:lpstr>N</vt:lpstr>
      <vt:lpstr>O</vt:lpstr>
      <vt:lpstr>P</vt:lpstr>
      <vt:lpstr>Q</vt:lpstr>
      <vt:lpstr>R</vt:lpstr>
      <vt:lpstr>S</vt:lpstr>
      <vt:lpstr>T</vt:lpstr>
      <vt:lpstr>U</vt:lpstr>
      <vt:lpstr>V</vt:lpstr>
      <vt:lpstr>W</vt:lpstr>
      <vt:lpstr>X</vt:lpstr>
      <vt:lpstr>Y</vt:lpstr>
      <vt:lpstr>Z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83</cp:revision>
  <dcterms:created xsi:type="dcterms:W3CDTF">2022-05-24T16:23:39Z</dcterms:created>
  <dcterms:modified xsi:type="dcterms:W3CDTF">2022-07-11T04:04:05Z</dcterms:modified>
</cp:coreProperties>
</file>