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0"/>
  </p:notesMasterIdLst>
  <p:sldIdLst>
    <p:sldId id="280" r:id="rId2"/>
    <p:sldId id="262" r:id="rId3"/>
    <p:sldId id="264" r:id="rId4"/>
    <p:sldId id="263" r:id="rId5"/>
    <p:sldId id="260" r:id="rId6"/>
    <p:sldId id="257" r:id="rId7"/>
    <p:sldId id="265" r:id="rId8"/>
    <p:sldId id="268" r:id="rId9"/>
    <p:sldId id="278" r:id="rId10"/>
    <p:sldId id="261" r:id="rId11"/>
    <p:sldId id="269" r:id="rId12"/>
    <p:sldId id="469" r:id="rId13"/>
    <p:sldId id="470" r:id="rId14"/>
    <p:sldId id="471" r:id="rId15"/>
    <p:sldId id="267" r:id="rId16"/>
    <p:sldId id="266" r:id="rId17"/>
    <p:sldId id="270" r:id="rId18"/>
    <p:sldId id="259" r:id="rId19"/>
    <p:sldId id="272" r:id="rId20"/>
    <p:sldId id="274" r:id="rId21"/>
    <p:sldId id="275" r:id="rId22"/>
    <p:sldId id="271" r:id="rId23"/>
    <p:sldId id="258" r:id="rId24"/>
    <p:sldId id="472" r:id="rId25"/>
    <p:sldId id="473" r:id="rId26"/>
    <p:sldId id="474" r:id="rId27"/>
    <p:sldId id="316" r:id="rId28"/>
    <p:sldId id="468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000000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06" autoAdjust="0"/>
    <p:restoredTop sz="94678" autoAdjust="0"/>
  </p:normalViewPr>
  <p:slideViewPr>
    <p:cSldViewPr snapToGrid="0">
      <p:cViewPr>
        <p:scale>
          <a:sx n="66" d="100"/>
          <a:sy n="66" d="100"/>
        </p:scale>
        <p:origin x="1488" y="518"/>
      </p:cViewPr>
      <p:guideLst/>
    </p:cSldViewPr>
  </p:slideViewPr>
  <p:outlineViewPr>
    <p:cViewPr>
      <p:scale>
        <a:sx n="50" d="100"/>
        <a:sy n="50" d="100"/>
      </p:scale>
      <p:origin x="0" y="-26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gridSpacing cx="1080001" cy="108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83ACE6EB-11D3-477B-9D2A-BF930107E023}" type="datetimeFigureOut">
              <a:rPr lang="ar-SA" smtClean="0"/>
              <a:pPr/>
              <a:t>12/12/43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58453B13-E52F-4C25-838D-8BB3F475D0B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4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F3701B-9958-4FAA-1130-72D3E54E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995C-FD0E-4313-A8DB-07AF6561D723}" type="datetimeFigureOut">
              <a:rPr lang="ar-SA" smtClean="0"/>
              <a:t>12/12/43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66093D1-A6BD-E084-8898-80C8610B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B1580B-EAD1-D45E-ACAE-FEBC18A0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55D-D99D-4B30-9197-67D5C7943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47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91c115b30282adb58d">
            <a:extLst>
              <a:ext uri="{FF2B5EF4-FFF2-40B4-BE49-F238E27FC236}">
                <a16:creationId xmlns:a16="http://schemas.microsoft.com/office/drawing/2014/main" id="{300E2A34-40C8-DC36-BA24-5D7507FB1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79D6099-5C02-2D27-8E7E-039001B971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8109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d7c115b30282adb596(1)">
            <a:extLst>
              <a:ext uri="{FF2B5EF4-FFF2-40B4-BE49-F238E27FC236}">
                <a16:creationId xmlns:a16="http://schemas.microsoft.com/office/drawing/2014/main" id="{C5AC74AE-05B8-9735-131F-F27973B1F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A6B07D6-FA4A-1A86-5E1D-53E2EFE7DF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26126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dec115b30282adb597">
            <a:extLst>
              <a:ext uri="{FF2B5EF4-FFF2-40B4-BE49-F238E27FC236}">
                <a16:creationId xmlns:a16="http://schemas.microsoft.com/office/drawing/2014/main" id="{CB70923F-240B-85F0-DF1B-1E4051404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9E8C1B3-41B4-9D77-8565-38717367FF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0084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3D4F10-8245-5BB9-92A3-89E43E4A11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L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EC29E5C-2396-DC2A-E230-F371FC09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4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AD6DA7-E7E2-0CA1-7FA4-0E441945D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M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5331D4C-EF53-B173-0ABE-EB03719AB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6B56FA-1ADC-B528-7C4C-5752FC7CC9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N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D5FC00-1D6C-FC4B-0351-22519390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344" y="19677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599B9-AC1C-29E1-29D0-E7BA9BEFFE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O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3D8292-A6CD-0AE1-2F5D-C2BBD466A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04561C-8F63-9C18-4E13-B27E512CC3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P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0D5981E-B298-FFB3-ED4B-E3F30907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94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6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583A56-2435-98EE-515E-D36B11930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Q</a:t>
            </a:r>
          </a:p>
        </p:txBody>
      </p:sp>
      <p:pic>
        <p:nvPicPr>
          <p:cNvPr id="4" name="صورة 3" descr="5c85000fc115b30282adb59d">
            <a:extLst>
              <a:ext uri="{FF2B5EF4-FFF2-40B4-BE49-F238E27FC236}">
                <a16:creationId xmlns:a16="http://schemas.microsoft.com/office/drawing/2014/main" id="{484A0B74-72C0-1897-58B3-4046F97CE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9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05A059-C522-EC52-0AD1-0057A86EF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R</a:t>
            </a:r>
          </a:p>
        </p:txBody>
      </p:sp>
      <p:pic>
        <p:nvPicPr>
          <p:cNvPr id="4" name="صورة 3" descr="5c850018c115b30282adb59e">
            <a:extLst>
              <a:ext uri="{FF2B5EF4-FFF2-40B4-BE49-F238E27FC236}">
                <a16:creationId xmlns:a16="http://schemas.microsoft.com/office/drawing/2014/main" id="{C772B693-B422-EB43-66D3-C9571B3DF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6" y="-21799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8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491B3D-AA94-1FB3-A7B9-FED04F250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S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5E261FC-2635-3E00-850B-043BD185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7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9ac115b30282adb58e(1)">
            <a:extLst>
              <a:ext uri="{FF2B5EF4-FFF2-40B4-BE49-F238E27FC236}">
                <a16:creationId xmlns:a16="http://schemas.microsoft.com/office/drawing/2014/main" id="{9EE7791C-2D24-7708-BCD3-D80D286C6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15D6ACB-91C4-066E-A199-52F2121BF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0565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FFDB4C-1645-80B6-7971-6C928D8E74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T</a:t>
            </a:r>
          </a:p>
        </p:txBody>
      </p:sp>
      <p:pic>
        <p:nvPicPr>
          <p:cNvPr id="4" name="صورة 3" descr="5c850028c115b30282adb5a0">
            <a:extLst>
              <a:ext uri="{FF2B5EF4-FFF2-40B4-BE49-F238E27FC236}">
                <a16:creationId xmlns:a16="http://schemas.microsoft.com/office/drawing/2014/main" id="{B844174E-0622-0E25-F587-AD81939B4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4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8F5D3F-92F7-4B28-3EC4-187A29FFBE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U</a:t>
            </a:r>
          </a:p>
        </p:txBody>
      </p:sp>
      <p:pic>
        <p:nvPicPr>
          <p:cNvPr id="4" name="صورة 3" descr="5c850030c115b30282adb5a1">
            <a:extLst>
              <a:ext uri="{FF2B5EF4-FFF2-40B4-BE49-F238E27FC236}">
                <a16:creationId xmlns:a16="http://schemas.microsoft.com/office/drawing/2014/main" id="{9572D7A7-4E07-841B-394D-77C4E9CBC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2AFFE0-536B-40B0-D474-193294C3CF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V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098829-2E39-B2EB-E60F-8A543A49E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0CA4CC-2F99-AAEE-C828-3965986DD9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W</a:t>
            </a:r>
          </a:p>
        </p:txBody>
      </p:sp>
      <p:pic>
        <p:nvPicPr>
          <p:cNvPr id="4" name="صورة 3" descr="5c850043c115b30282adb5a3">
            <a:extLst>
              <a:ext uri="{FF2B5EF4-FFF2-40B4-BE49-F238E27FC236}">
                <a16:creationId xmlns:a16="http://schemas.microsoft.com/office/drawing/2014/main" id="{27D257FB-997C-1275-D6F6-17B6C86A31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71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43F572-D712-1805-F0B6-729571E677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X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F1FA92-536C-6546-D5C0-C16E57CAB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8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620A4D-8741-506C-C836-EAC2D7EE63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Y</a:t>
            </a:r>
          </a:p>
        </p:txBody>
      </p:sp>
      <p:pic>
        <p:nvPicPr>
          <p:cNvPr id="3" name="صورة 2" descr="5c850053c115b30282adb5a5">
            <a:extLst>
              <a:ext uri="{FF2B5EF4-FFF2-40B4-BE49-F238E27FC236}">
                <a16:creationId xmlns:a16="http://schemas.microsoft.com/office/drawing/2014/main" id="{2BEC4B61-5099-FB5D-C9FD-0D130D23E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6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C9BAFA-B997-E52C-63EF-523E07DC2B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Z</a:t>
            </a:r>
          </a:p>
        </p:txBody>
      </p:sp>
      <p:pic>
        <p:nvPicPr>
          <p:cNvPr id="3" name="صورة 2" descr="5c85005bc115b30282adb5a6">
            <a:extLst>
              <a:ext uri="{FF2B5EF4-FFF2-40B4-BE49-F238E27FC236}">
                <a16:creationId xmlns:a16="http://schemas.microsoft.com/office/drawing/2014/main" id="{9E4072EB-0243-43DB-5A02-F5D90D880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3" y="-8102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968618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7472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CD30172-052F-C9C5-A995-A209ACE2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a2c115b30282adb58f(1)">
            <a:extLst>
              <a:ext uri="{FF2B5EF4-FFF2-40B4-BE49-F238E27FC236}">
                <a16:creationId xmlns:a16="http://schemas.microsoft.com/office/drawing/2014/main" id="{312EEDC0-9647-8FAE-8432-F3E9A3E2F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2FB0089-7DFD-E746-50A7-F940CA45BD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73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aac115b30282adb590(1)">
            <a:extLst>
              <a:ext uri="{FF2B5EF4-FFF2-40B4-BE49-F238E27FC236}">
                <a16:creationId xmlns:a16="http://schemas.microsoft.com/office/drawing/2014/main" id="{B4647FDF-C6C3-36B5-9051-3A03589CF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0"/>
            <a:ext cx="9390063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EC68303-A8AB-7D35-2B1B-E6BD37F003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2723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b1c115b30282adb591">
            <a:extLst>
              <a:ext uri="{FF2B5EF4-FFF2-40B4-BE49-F238E27FC236}">
                <a16:creationId xmlns:a16="http://schemas.microsoft.com/office/drawing/2014/main" id="{4C4B5197-9538-D968-1FD3-BDA9F7751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63A581B-7076-3F65-A661-EF75E25BC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2989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b9c115b30282adb592">
            <a:extLst>
              <a:ext uri="{FF2B5EF4-FFF2-40B4-BE49-F238E27FC236}">
                <a16:creationId xmlns:a16="http://schemas.microsoft.com/office/drawing/2014/main" id="{47D394B1-CAEB-FC91-5793-1C7B61644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F7CF6EC-A924-7FB9-4F0E-54CE7D90F6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37401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c1c115b30282adb593">
            <a:extLst>
              <a:ext uri="{FF2B5EF4-FFF2-40B4-BE49-F238E27FC236}">
                <a16:creationId xmlns:a16="http://schemas.microsoft.com/office/drawing/2014/main" id="{55E010AE-59C6-55E2-EDB9-D0E8A0080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6241C0F1-5D30-B996-84BD-69FC03B22B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7434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c9c115b30282adb594(1)">
            <a:extLst>
              <a:ext uri="{FF2B5EF4-FFF2-40B4-BE49-F238E27FC236}">
                <a16:creationId xmlns:a16="http://schemas.microsoft.com/office/drawing/2014/main" id="{9C93D3FC-1525-97E5-13B9-6CC674797E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41C38FB9-1788-048D-53F2-D49C5F851D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67264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c84ffd0c115b30282adb595">
            <a:extLst>
              <a:ext uri="{FF2B5EF4-FFF2-40B4-BE49-F238E27FC236}">
                <a16:creationId xmlns:a16="http://schemas.microsoft.com/office/drawing/2014/main" id="{3D991D23-5090-D073-4071-C884BEAF7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E37699E-6ED2-D857-AB11-B5637A387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410297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شاشة عريضة</PresentationFormat>
  <Paragraphs>33</Paragraphs>
  <Slides>28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3" baseType="lpstr">
      <vt:lpstr>Calibri</vt:lpstr>
      <vt:lpstr>Times New Roman</vt:lpstr>
      <vt:lpstr>Calibri Light</vt:lpstr>
      <vt:lpstr>Arial</vt:lpstr>
      <vt:lpstr>نسق Office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75</cp:revision>
  <dcterms:created xsi:type="dcterms:W3CDTF">2022-05-24T16:23:39Z</dcterms:created>
  <dcterms:modified xsi:type="dcterms:W3CDTF">2022-07-11T03:01:33Z</dcterms:modified>
</cp:coreProperties>
</file>