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316" r:id="rId22"/>
    <p:sldId id="468" r:id="rId2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5223"/>
    <a:srgbClr val="000000"/>
    <a:srgbClr val="00CC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349" autoAdjust="0"/>
    <p:restoredTop sz="94660"/>
  </p:normalViewPr>
  <p:slideViewPr>
    <p:cSldViewPr snapToGrid="0">
      <p:cViewPr varScale="1">
        <p:scale>
          <a:sx n="87" d="100"/>
          <a:sy n="87" d="100"/>
        </p:scale>
        <p:origin x="68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1080001" cy="1080001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endParaRPr lang="ar-SA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>
                <a:cs typeface="Arial" panose="020B0604020202020204" pitchFamily="34" charset="0"/>
              </a:defRPr>
            </a:lvl1pPr>
          </a:lstStyle>
          <a:p>
            <a:fld id="{83ACE6EB-11D3-477B-9D2A-BF930107E023}" type="datetimeFigureOut">
              <a:rPr lang="ar-SA" smtClean="0"/>
              <a:pPr/>
              <a:t>09/12/43</a:t>
            </a:fld>
            <a:endParaRPr lang="ar-SA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dirty="0"/>
              <a:t>انقر لتحرير أنماط نص الشكل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>
                <a:cs typeface="Arial" panose="020B0604020202020204" pitchFamily="34" charset="0"/>
              </a:defRPr>
            </a:lvl1pPr>
          </a:lstStyle>
          <a:p>
            <a:fld id="{58453B13-E52F-4C25-838D-8BB3F475D0B2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82554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540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470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346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215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393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79F756F-D219-9B82-ECB0-A61FBAD8E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6805F-BDF6-44E7-AA43-59C06EA622AD}" type="datetimeFigureOut">
              <a:rPr lang="ar-SA" smtClean="0"/>
              <a:t>09/12/43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0249A96-5BBA-367A-B81B-FB873E250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C22B2AA-250E-264C-1692-1951F0E05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B6889-975B-4F38-BC27-6C8031B805E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9731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4B719025-C4AD-7769-602F-22570706C001}"/>
              </a:ext>
            </a:extLst>
          </p:cNvPr>
          <p:cNvSpPr txBox="1"/>
          <p:nvPr userDrawn="1"/>
        </p:nvSpPr>
        <p:spPr>
          <a:xfrm>
            <a:off x="399905" y="-369332"/>
            <a:ext cx="113690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dirty="0">
                <a:solidFill>
                  <a:schemeClr val="bg1">
                    <a:lumMod val="75000"/>
                  </a:schemeClr>
                </a:solidFill>
                <a:cs typeface="+mn-cs"/>
              </a:rPr>
              <a:t>هذا القالب من تصميم موقع انجز (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cs typeface="+mn-cs"/>
              </a:rPr>
              <a:t>ingez-ppt.com</a:t>
            </a:r>
            <a:r>
              <a:rPr lang="ar-SA" sz="1400" dirty="0">
                <a:solidFill>
                  <a:schemeClr val="bg1">
                    <a:lumMod val="75000"/>
                  </a:schemeClr>
                </a:solidFill>
                <a:cs typeface="+mn-cs"/>
              </a:rPr>
              <a:t> ) : موقع عربي متخصص بتصميم قوالب البوربوينت باللغة العربية</a:t>
            </a:r>
            <a:endParaRPr lang="ar-EG" sz="1400" dirty="0">
              <a:solidFill>
                <a:schemeClr val="bg1">
                  <a:lumMod val="75000"/>
                </a:scheme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16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3" r:id="rId4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0b585b2edbce24c47b246c">
            <a:extLst>
              <a:ext uri="{FF2B5EF4-FFF2-40B4-BE49-F238E27FC236}">
                <a16:creationId xmlns:a16="http://schemas.microsoft.com/office/drawing/2014/main" id="{5A0882F7-E988-A98C-A740-D5C93DFBE3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550" y="0"/>
            <a:ext cx="5422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73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0b585b2edbce24c47b2462">
            <a:extLst>
              <a:ext uri="{FF2B5EF4-FFF2-40B4-BE49-F238E27FC236}">
                <a16:creationId xmlns:a16="http://schemas.microsoft.com/office/drawing/2014/main" id="{8D8B83E7-4D0E-63B5-5F4D-7AFC4C3DDB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88"/>
            <a:ext cx="12192000" cy="665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90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0b585b2edbce24c47b2460">
            <a:extLst>
              <a:ext uri="{FF2B5EF4-FFF2-40B4-BE49-F238E27FC236}">
                <a16:creationId xmlns:a16="http://schemas.microsoft.com/office/drawing/2014/main" id="{A5287CD3-E505-D86D-9ADD-FC95FC6155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0"/>
            <a:ext cx="5276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22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0b585b2edbce24c47b2465">
            <a:extLst>
              <a:ext uri="{FF2B5EF4-FFF2-40B4-BE49-F238E27FC236}">
                <a16:creationId xmlns:a16="http://schemas.microsoft.com/office/drawing/2014/main" id="{2C954E06-7760-3A07-C778-F641341D58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300" y="0"/>
            <a:ext cx="5357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33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0b585b2edbce24c47b245e">
            <a:extLst>
              <a:ext uri="{FF2B5EF4-FFF2-40B4-BE49-F238E27FC236}">
                <a16:creationId xmlns:a16="http://schemas.microsoft.com/office/drawing/2014/main" id="{C122566A-A909-CD91-0767-DDAAD91812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838" y="0"/>
            <a:ext cx="6156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4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0b585b2edbce24c47b245d">
            <a:extLst>
              <a:ext uri="{FF2B5EF4-FFF2-40B4-BE49-F238E27FC236}">
                <a16:creationId xmlns:a16="http://schemas.microsoft.com/office/drawing/2014/main" id="{01F561E3-191E-FC68-7DA8-AF0A2297D2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988" y="0"/>
            <a:ext cx="7056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92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0b585b2edbce24c47b245a">
            <a:extLst>
              <a:ext uri="{FF2B5EF4-FFF2-40B4-BE49-F238E27FC236}">
                <a16:creationId xmlns:a16="http://schemas.microsoft.com/office/drawing/2014/main" id="{AA90C03E-82D2-04E5-101C-EB2C012E78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25" y="0"/>
            <a:ext cx="5035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90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0b585b2edbce24c47b245f">
            <a:extLst>
              <a:ext uri="{FF2B5EF4-FFF2-40B4-BE49-F238E27FC236}">
                <a16:creationId xmlns:a16="http://schemas.microsoft.com/office/drawing/2014/main" id="{8A13824A-36C9-0D95-5165-425A2A199D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13" y="0"/>
            <a:ext cx="8537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60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e7edb6a5ae41a83ddee2b">
            <a:extLst>
              <a:ext uri="{FF2B5EF4-FFF2-40B4-BE49-F238E27FC236}">
                <a16:creationId xmlns:a16="http://schemas.microsoft.com/office/drawing/2014/main" id="{04AEAE85-8E7A-9161-7A9B-FDA7B06105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7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0b585b2edbce24c47b2459">
            <a:extLst>
              <a:ext uri="{FF2B5EF4-FFF2-40B4-BE49-F238E27FC236}">
                <a16:creationId xmlns:a16="http://schemas.microsoft.com/office/drawing/2014/main" id="{D130403A-9E17-F08B-CE1D-FF6DD53E15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788" y="0"/>
            <a:ext cx="5684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31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0b585b2edbce24c47b2458">
            <a:extLst>
              <a:ext uri="{FF2B5EF4-FFF2-40B4-BE49-F238E27FC236}">
                <a16:creationId xmlns:a16="http://schemas.microsoft.com/office/drawing/2014/main" id="{68C10B54-54A1-1376-A172-844EFB9599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313" y="0"/>
            <a:ext cx="4649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71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0b585b2edbce24c47b2468">
            <a:extLst>
              <a:ext uri="{FF2B5EF4-FFF2-40B4-BE49-F238E27FC236}">
                <a16:creationId xmlns:a16="http://schemas.microsoft.com/office/drawing/2014/main" id="{CEB6CE11-054D-67D7-1434-2D78D85EE3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25" y="0"/>
            <a:ext cx="11002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11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60feabc23d624000048712bd">
            <a:extLst>
              <a:ext uri="{FF2B5EF4-FFF2-40B4-BE49-F238E27FC236}">
                <a16:creationId xmlns:a16="http://schemas.microsoft.com/office/drawing/2014/main" id="{4E6883EB-5659-36B1-117E-F56780EBD8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85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95302A-6729-4AA3-81AA-067917998FC2}"/>
              </a:ext>
            </a:extLst>
          </p:cNvPr>
          <p:cNvSpPr/>
          <p:nvPr/>
        </p:nvSpPr>
        <p:spPr>
          <a:xfrm>
            <a:off x="0" y="600"/>
            <a:ext cx="12191935" cy="6857400"/>
          </a:xfrm>
          <a:prstGeom prst="rect">
            <a:avLst/>
          </a:prstGeom>
          <a:solidFill>
            <a:srgbClr val="DC5223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C4F0F2F-DFC6-49FA-A149-8246FD7A06D5}"/>
              </a:ext>
            </a:extLst>
          </p:cNvPr>
          <p:cNvSpPr txBox="1"/>
          <p:nvPr/>
        </p:nvSpPr>
        <p:spPr>
          <a:xfrm>
            <a:off x="33" y="1771181"/>
            <a:ext cx="121919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تم تصميم هذا القالب بواسط</a:t>
            </a:r>
            <a:r>
              <a:rPr lang="ar-SA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ة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ingez-ppt.com</a:t>
            </a: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0DD99C7-B0F2-42C9-8154-DC9D5C52B44D}"/>
              </a:ext>
            </a:extLst>
          </p:cNvPr>
          <p:cNvSpPr txBox="1"/>
          <p:nvPr/>
        </p:nvSpPr>
        <p:spPr>
          <a:xfrm>
            <a:off x="1948543" y="5747255"/>
            <a:ext cx="82949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ar-SA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ar-SA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  <a:cs typeface="Arial" panose="020B0604020202020204" pitchFamily="34" charset="0"/>
              </a:rPr>
              <a:t>*تم تصميم هذا القالب بواسطة موقع انجز </a:t>
            </a:r>
            <a:r>
              <a:rPr lang="en-US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ingez-ppt </a:t>
            </a:r>
            <a:r>
              <a:rPr lang="ar-SA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  <a:cs typeface="Arial" panose="020B0604020202020204" pitchFamily="34" charset="0"/>
              </a:rPr>
              <a:t>ولا يحق لأي شخص إعادة نشر أو توزيع ملفات القوالب أو إصدارات معدلة في مواقع أخرى بدون إذن خطي من انجز</a:t>
            </a:r>
            <a:endParaRPr lang="ar-SA" sz="1600" dirty="0">
              <a:solidFill>
                <a:srgbClr val="FFC94D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07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CD30172-052F-C9C5-A995-A209ACE23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87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87c26cbc2fc2ef3a186046">
            <a:extLst>
              <a:ext uri="{FF2B5EF4-FFF2-40B4-BE49-F238E27FC236}">
                <a16:creationId xmlns:a16="http://schemas.microsoft.com/office/drawing/2014/main" id="{9BFD0014-760B-B8B2-AFE9-C5CE596AB0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0"/>
            <a:ext cx="887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6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0b585b2edbce24c47b2467">
            <a:extLst>
              <a:ext uri="{FF2B5EF4-FFF2-40B4-BE49-F238E27FC236}">
                <a16:creationId xmlns:a16="http://schemas.microsoft.com/office/drawing/2014/main" id="{D78FC714-E918-E8BC-FD25-693ED862F3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3" y="0"/>
            <a:ext cx="8561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26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0b585b2edbce24c47b2466">
            <a:extLst>
              <a:ext uri="{FF2B5EF4-FFF2-40B4-BE49-F238E27FC236}">
                <a16:creationId xmlns:a16="http://schemas.microsoft.com/office/drawing/2014/main" id="{0F8873A3-002E-1D95-0F1F-2A5313267C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450" y="0"/>
            <a:ext cx="9309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9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0b585b2edbce24c47b2461">
            <a:extLst>
              <a:ext uri="{FF2B5EF4-FFF2-40B4-BE49-F238E27FC236}">
                <a16:creationId xmlns:a16="http://schemas.microsoft.com/office/drawing/2014/main" id="{FBD5C1A1-7616-EA21-77A3-872ADC7C4B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813" y="0"/>
            <a:ext cx="6556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05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0b585b2edbce24c47b2464">
            <a:extLst>
              <a:ext uri="{FF2B5EF4-FFF2-40B4-BE49-F238E27FC236}">
                <a16:creationId xmlns:a16="http://schemas.microsoft.com/office/drawing/2014/main" id="{868B7483-233A-A997-B24A-E72508C61D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0" y="0"/>
            <a:ext cx="5586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29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87c27fbc2fc2ef3a186047">
            <a:extLst>
              <a:ext uri="{FF2B5EF4-FFF2-40B4-BE49-F238E27FC236}">
                <a16:creationId xmlns:a16="http://schemas.microsoft.com/office/drawing/2014/main" id="{B7AA79F1-EB1E-24C9-5C3D-262D857D76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3350"/>
            <a:ext cx="12192000" cy="404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63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0b585b2edbce24c47b2463">
            <a:extLst>
              <a:ext uri="{FF2B5EF4-FFF2-40B4-BE49-F238E27FC236}">
                <a16:creationId xmlns:a16="http://schemas.microsoft.com/office/drawing/2014/main" id="{B06C5C46-0063-4DCA-0A1A-179713FC70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8" y="0"/>
            <a:ext cx="701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9956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</Words>
  <Application>Microsoft Office PowerPoint</Application>
  <PresentationFormat>شاشة عريضة</PresentationFormat>
  <Paragraphs>7</Paragraphs>
  <Slides>22</Slides>
  <Notes>2</Notes>
  <HiddenSlides>2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ingez-ppt.com</dc:creator>
  <cp:lastModifiedBy>ingez-ppt.com</cp:lastModifiedBy>
  <cp:revision>72</cp:revision>
  <dcterms:created xsi:type="dcterms:W3CDTF">2022-05-24T16:23:39Z</dcterms:created>
  <dcterms:modified xsi:type="dcterms:W3CDTF">2022-07-08T12:49:18Z</dcterms:modified>
</cp:coreProperties>
</file>