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469" r:id="rId10"/>
    <p:sldId id="316" r:id="rId11"/>
    <p:sldId id="468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223"/>
    <a:srgbClr val="000000"/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4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080001" cy="108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83ACE6EB-11D3-477B-9D2A-BF930107E023}" type="datetimeFigureOut">
              <a:rPr lang="ar-SA" smtClean="0"/>
              <a:pPr/>
              <a:t>09/12/43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58453B13-E52F-4C25-838D-8BB3F475D0B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4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7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1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1FE3A62-3FC3-BF65-87BB-4AC05E1C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1FDB-72C1-4C44-A52E-A46B69AEA56B}" type="datetimeFigureOut">
              <a:rPr lang="ar-SA" smtClean="0"/>
              <a:t>09/12/43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3858FEE-5A9D-AE10-ED09-F6B5F865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D4E602-8646-F971-DAB4-7B119B34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2989-95DB-438F-BF6C-868EC352CB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23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9b5be3f6dbe923c39853e06">
            <a:extLst>
              <a:ext uri="{FF2B5EF4-FFF2-40B4-BE49-F238E27FC236}">
                <a16:creationId xmlns:a16="http://schemas.microsoft.com/office/drawing/2014/main" id="{912774CD-E80B-E6D1-54BE-7A15F74798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19300"/>
            <a:ext cx="5638800" cy="2819400"/>
          </a:xfrm>
          <a:prstGeom prst="rect">
            <a:avLst/>
          </a:prstGeom>
        </p:spPr>
      </p:pic>
      <p:pic>
        <p:nvPicPr>
          <p:cNvPr id="5" name="صورة 4" descr="59b5be706dbe923c39853e09">
            <a:extLst>
              <a:ext uri="{FF2B5EF4-FFF2-40B4-BE49-F238E27FC236}">
                <a16:creationId xmlns:a16="http://schemas.microsoft.com/office/drawing/2014/main" id="{26192D22-1FD1-FA46-528F-B6F52B1127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446338"/>
            <a:ext cx="5638800" cy="19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0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771181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948543" y="5747255"/>
            <a:ext cx="8294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*تم تصميم هذا القالب بواسطة موقع انجز </a:t>
            </a:r>
            <a:r>
              <a:rPr lang="en-US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600" dirty="0">
              <a:solidFill>
                <a:srgbClr val="FFC94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CD30172-052F-C9C5-A995-A209ACE23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9b5be4a6dbe923c39853e07">
            <a:extLst>
              <a:ext uri="{FF2B5EF4-FFF2-40B4-BE49-F238E27FC236}">
                <a16:creationId xmlns:a16="http://schemas.microsoft.com/office/drawing/2014/main" id="{E67161F8-B160-5743-6E18-E2252E1FBF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59038"/>
            <a:ext cx="5638800" cy="1938337"/>
          </a:xfrm>
          <a:prstGeom prst="rect">
            <a:avLst/>
          </a:prstGeom>
        </p:spPr>
      </p:pic>
      <p:pic>
        <p:nvPicPr>
          <p:cNvPr id="5" name="صورة 4" descr="59b5bf6c6dbe923c39853e11">
            <a:extLst>
              <a:ext uri="{FF2B5EF4-FFF2-40B4-BE49-F238E27FC236}">
                <a16:creationId xmlns:a16="http://schemas.microsoft.com/office/drawing/2014/main" id="{B91B542E-5A48-875C-96EE-F14E26246D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922588"/>
            <a:ext cx="5638800" cy="10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3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9b900704ddbdb6b0ed0dae2">
            <a:extLst>
              <a:ext uri="{FF2B5EF4-FFF2-40B4-BE49-F238E27FC236}">
                <a16:creationId xmlns:a16="http://schemas.microsoft.com/office/drawing/2014/main" id="{48056EEE-AAC2-BB4B-38F2-CCDDDB70D3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339975"/>
            <a:ext cx="5638800" cy="2176463"/>
          </a:xfrm>
          <a:prstGeom prst="rect">
            <a:avLst/>
          </a:prstGeom>
        </p:spPr>
      </p:pic>
      <p:pic>
        <p:nvPicPr>
          <p:cNvPr id="5" name="صورة 4" descr="59b5be336dbe923c39853e05">
            <a:extLst>
              <a:ext uri="{FF2B5EF4-FFF2-40B4-BE49-F238E27FC236}">
                <a16:creationId xmlns:a16="http://schemas.microsoft.com/office/drawing/2014/main" id="{189326C4-7747-C1D2-F38F-5659313591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019300"/>
            <a:ext cx="5638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2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9b5beea6dbe923c39853e0e">
            <a:extLst>
              <a:ext uri="{FF2B5EF4-FFF2-40B4-BE49-F238E27FC236}">
                <a16:creationId xmlns:a16="http://schemas.microsoft.com/office/drawing/2014/main" id="{BCCBFE73-F5A7-8469-CA5F-613B4D6EF6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760663"/>
            <a:ext cx="5638800" cy="1335087"/>
          </a:xfrm>
          <a:prstGeom prst="rect">
            <a:avLst/>
          </a:prstGeom>
        </p:spPr>
      </p:pic>
      <p:pic>
        <p:nvPicPr>
          <p:cNvPr id="5" name="صورة 4" descr="59b5be9d6dbe923c39853e0b">
            <a:extLst>
              <a:ext uri="{FF2B5EF4-FFF2-40B4-BE49-F238E27FC236}">
                <a16:creationId xmlns:a16="http://schemas.microsoft.com/office/drawing/2014/main" id="{F69AD0F7-38BB-78C0-1D65-35F8125DE5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535238"/>
            <a:ext cx="5638800" cy="17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8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9b900434ddbdb6b0ed0dae1">
            <a:extLst>
              <a:ext uri="{FF2B5EF4-FFF2-40B4-BE49-F238E27FC236}">
                <a16:creationId xmlns:a16="http://schemas.microsoft.com/office/drawing/2014/main" id="{464C4D00-0D5E-ABAD-2F99-DEB37B2347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178050"/>
            <a:ext cx="5638800" cy="2500313"/>
          </a:xfrm>
          <a:prstGeom prst="rect">
            <a:avLst/>
          </a:prstGeom>
        </p:spPr>
      </p:pic>
      <p:pic>
        <p:nvPicPr>
          <p:cNvPr id="5" name="صورة 4" descr="59b900844ddbdb6b0ed0dae3">
            <a:extLst>
              <a:ext uri="{FF2B5EF4-FFF2-40B4-BE49-F238E27FC236}">
                <a16:creationId xmlns:a16="http://schemas.microsoft.com/office/drawing/2014/main" id="{E12F142D-99E2-6945-DF2E-34C4A1536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295400"/>
            <a:ext cx="5638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1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9b5bf0d6dbe923c39853e10">
            <a:extLst>
              <a:ext uri="{FF2B5EF4-FFF2-40B4-BE49-F238E27FC236}">
                <a16:creationId xmlns:a16="http://schemas.microsoft.com/office/drawing/2014/main" id="{C52F1E28-4053-1649-D1A0-15159A3A05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7850"/>
            <a:ext cx="5638800" cy="3162300"/>
          </a:xfrm>
          <a:prstGeom prst="rect">
            <a:avLst/>
          </a:prstGeom>
        </p:spPr>
      </p:pic>
      <p:pic>
        <p:nvPicPr>
          <p:cNvPr id="5" name="صورة 4" descr="59b5be7e6dbe923c39853e0a">
            <a:extLst>
              <a:ext uri="{FF2B5EF4-FFF2-40B4-BE49-F238E27FC236}">
                <a16:creationId xmlns:a16="http://schemas.microsoft.com/office/drawing/2014/main" id="{C57F5B01-5FFD-EAB9-7ADB-82E96C429A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679700"/>
            <a:ext cx="5638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8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9b5be616dbe923c39853e08">
            <a:extLst>
              <a:ext uri="{FF2B5EF4-FFF2-40B4-BE49-F238E27FC236}">
                <a16:creationId xmlns:a16="http://schemas.microsoft.com/office/drawing/2014/main" id="{5213F75E-CC85-3328-FF40-F5613B34E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143125"/>
            <a:ext cx="5638800" cy="2570163"/>
          </a:xfrm>
          <a:prstGeom prst="rect">
            <a:avLst/>
          </a:prstGeom>
        </p:spPr>
      </p:pic>
      <p:pic>
        <p:nvPicPr>
          <p:cNvPr id="5" name="صورة 4" descr="59b5becb6dbe923c39853e0c">
            <a:extLst>
              <a:ext uri="{FF2B5EF4-FFF2-40B4-BE49-F238E27FC236}">
                <a16:creationId xmlns:a16="http://schemas.microsoft.com/office/drawing/2014/main" id="{5AF98E6F-139A-4AD8-89DE-D3BA87E3DD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498725"/>
            <a:ext cx="5638800" cy="185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9b5bedd6dbe923c39853e0d">
            <a:extLst>
              <a:ext uri="{FF2B5EF4-FFF2-40B4-BE49-F238E27FC236}">
                <a16:creationId xmlns:a16="http://schemas.microsoft.com/office/drawing/2014/main" id="{45B88A91-AF78-DA03-01A0-FA6B3A3FE2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92425"/>
            <a:ext cx="5638800" cy="1071563"/>
          </a:xfrm>
          <a:prstGeom prst="rect">
            <a:avLst/>
          </a:prstGeom>
        </p:spPr>
      </p:pic>
      <p:pic>
        <p:nvPicPr>
          <p:cNvPr id="5" name="صورة 4" descr="59b5bf786dbe923c39853e12">
            <a:extLst>
              <a:ext uri="{FF2B5EF4-FFF2-40B4-BE49-F238E27FC236}">
                <a16:creationId xmlns:a16="http://schemas.microsoft.com/office/drawing/2014/main" id="{28F31B2C-6C88-8531-7FB8-C3345B77B1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17688"/>
            <a:ext cx="5638800" cy="32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8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 descr="شريط الشعار">
            <a:extLst>
              <a:ext uri="{FF2B5EF4-FFF2-40B4-BE49-F238E27FC236}">
                <a16:creationId xmlns:a16="http://schemas.microsoft.com/office/drawing/2014/main" id="{C5320A35-1FAA-2DCB-C4D3-B8EC0B53E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5082" y="1890346"/>
            <a:ext cx="5640698" cy="1600198"/>
          </a:xfrm>
          <a:prstGeom prst="rect">
            <a:avLst/>
          </a:prstGeom>
        </p:spPr>
      </p:pic>
      <p:pic>
        <p:nvPicPr>
          <p:cNvPr id="5" name="رسم 4" descr="شريط مطوي ، شعار">
            <a:extLst>
              <a:ext uri="{FF2B5EF4-FFF2-40B4-BE49-F238E27FC236}">
                <a16:creationId xmlns:a16="http://schemas.microsoft.com/office/drawing/2014/main" id="{73EF8B1B-2DB0-E353-3626-C19063826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3784" y="4018085"/>
            <a:ext cx="5184818" cy="2339814"/>
          </a:xfrm>
          <a:prstGeom prst="rect">
            <a:avLst/>
          </a:prstGeom>
        </p:spPr>
      </p:pic>
      <p:pic>
        <p:nvPicPr>
          <p:cNvPr id="7" name="رسم 6" descr="شريط مطوي طويل ، ترويسة">
            <a:extLst>
              <a:ext uri="{FF2B5EF4-FFF2-40B4-BE49-F238E27FC236}">
                <a16:creationId xmlns:a16="http://schemas.microsoft.com/office/drawing/2014/main" id="{247385A3-DE79-3673-BFAF-009B2D9E3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021" y="2129860"/>
            <a:ext cx="5236374" cy="12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1444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شاشة عريضة</PresentationFormat>
  <Paragraphs>7</Paragraphs>
  <Slides>11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72</cp:revision>
  <dcterms:created xsi:type="dcterms:W3CDTF">2022-05-24T16:23:39Z</dcterms:created>
  <dcterms:modified xsi:type="dcterms:W3CDTF">2022-07-08T12:41:45Z</dcterms:modified>
</cp:coreProperties>
</file>