
<file path=[Content_Types].xml><?xml version="1.0" encoding="utf-8"?>
<Types xmlns="http://schemas.openxmlformats.org/package/2006/content-types">
  <Default Extension="aac" ContentType="audio/aac"/>
  <Default Extension="fntdata" ContentType="application/x-fontdata"/>
  <Default Extension="jpeg" ContentType="image/jpeg"/>
  <Default Extension="mp3" ContentType="audio/m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av" ContentType="audio/x-wav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tl="1" embedTrueTypeFonts="1" autoCompressPictures="0">
  <p:sldMasterIdLst>
    <p:sldMasterId id="2147483660" r:id="rId1"/>
  </p:sldMasterIdLst>
  <p:notesMasterIdLst>
    <p:notesMasterId r:id="rId19"/>
  </p:notesMasterIdLst>
  <p:sldIdLst>
    <p:sldId id="280" r:id="rId2"/>
    <p:sldId id="282" r:id="rId3"/>
    <p:sldId id="484" r:id="rId4"/>
    <p:sldId id="494" r:id="rId5"/>
    <p:sldId id="487" r:id="rId6"/>
    <p:sldId id="496" r:id="rId7"/>
    <p:sldId id="497" r:id="rId8"/>
    <p:sldId id="481" r:id="rId9"/>
    <p:sldId id="283" r:id="rId10"/>
    <p:sldId id="493" r:id="rId11"/>
    <p:sldId id="495" r:id="rId12"/>
    <p:sldId id="477" r:id="rId13"/>
    <p:sldId id="488" r:id="rId14"/>
    <p:sldId id="489" r:id="rId15"/>
    <p:sldId id="490" r:id="rId16"/>
    <p:sldId id="471" r:id="rId17"/>
    <p:sldId id="483" r:id="rId18"/>
  </p:sldIdLst>
  <p:sldSz cx="12192000" cy="6858000"/>
  <p:notesSz cx="6858000" cy="9144000"/>
  <p:embeddedFontLst>
    <p:embeddedFont>
      <p:font typeface="El Messiri" pitchFamily="2" charset="-78"/>
      <p:regular r:id="rId20"/>
      <p:bold r:id="rId21"/>
    </p:embeddedFont>
    <p:embeddedFont>
      <p:font typeface="Harmattan" panose="01000503000000020003" pitchFamily="2" charset="-78"/>
      <p:regular r:id="rId22"/>
      <p:bold r:id="rId23"/>
    </p:embeddedFont>
  </p:embeddedFontLst>
  <p:custShowLst>
    <p:custShow name="اجابة خاطئة" id="0">
      <p:sldLst>
        <p:sld r:id="rId13"/>
      </p:sldLst>
    </p:custShow>
    <p:custShow name="اجابة خطأ 2" id="1">
      <p:sldLst>
        <p:sld r:id="rId14"/>
      </p:sldLst>
    </p:custShow>
    <p:custShow name="اجابة خاطئة3" id="2">
      <p:sldLst>
        <p:sld r:id="rId15"/>
      </p:sldLst>
    </p:custShow>
    <p:custShow name="اجابة خاطئة4" id="3">
      <p:sldLst>
        <p:sld r:id="rId16"/>
      </p:sldLst>
    </p:custShow>
  </p:custShowLst>
  <p:defaultTextStyle>
    <a:defPPr>
      <a:defRPr lang="ar-EG"/>
    </a:defPPr>
    <a:lvl1pPr marL="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البداية :" id="{37F7D7D0-D62B-490E-8A6F-655CFF175584}">
          <p14:sldIdLst>
            <p14:sldId id="280"/>
            <p14:sldId id="282"/>
            <p14:sldId id="484"/>
            <p14:sldId id="494"/>
          </p14:sldIdLst>
        </p14:section>
        <p14:section name="لزيادة الاسئلة كرر الشرائح التالية:" id="{5E257FAA-E65D-4F9B-8001-75D523501378}">
          <p14:sldIdLst>
            <p14:sldId id="487"/>
            <p14:sldId id="496"/>
            <p14:sldId id="497"/>
          </p14:sldIdLst>
        </p14:section>
        <p14:section name="الفوز" id="{64A9EE2B-AEF4-4495-8E12-371755A5D112}">
          <p14:sldIdLst>
            <p14:sldId id="481"/>
            <p14:sldId id="283"/>
            <p14:sldId id="493"/>
            <p14:sldId id="495"/>
          </p14:sldIdLst>
        </p14:section>
        <p14:section name="اجابة خاطئة" id="{F9BD4F51-53D5-4976-9842-97D102FD233C}">
          <p14:sldIdLst>
            <p14:sldId id="477"/>
            <p14:sldId id="488"/>
            <p14:sldId id="489"/>
            <p14:sldId id="490"/>
          </p14:sldIdLst>
        </p14:section>
        <p14:section name="تعليمات الاستخدام" id="{2198CE1F-0F48-407E-A2BA-B43E25CFC8AE}">
          <p14:sldIdLst>
            <p14:sldId id="471"/>
            <p14:sldId id="483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546" userDrawn="1">
          <p15:clr>
            <a:srgbClr val="A4A3A4"/>
          </p15:clr>
        </p15:guide>
        <p15:guide id="2" pos="688" userDrawn="1">
          <p15:clr>
            <a:srgbClr val="A4A3A4"/>
          </p15:clr>
        </p15:guide>
        <p15:guide id="3" orient="horz" pos="3475" userDrawn="1">
          <p15:clr>
            <a:srgbClr val="A4A3A4"/>
          </p15:clr>
        </p15:guide>
        <p15:guide id="4" orient="horz" pos="3317" userDrawn="1">
          <p15:clr>
            <a:srgbClr val="A4A3A4"/>
          </p15:clr>
        </p15:guide>
        <p15:guide id="5" orient="horz" pos="1888" userDrawn="1">
          <p15:clr>
            <a:srgbClr val="A4A3A4"/>
          </p15:clr>
        </p15:guide>
        <p15:guide id="6" orient="horz" pos="2682" userDrawn="1">
          <p15:clr>
            <a:srgbClr val="A4A3A4"/>
          </p15:clr>
        </p15:guide>
        <p15:guide id="7" orient="horz" pos="4110" userDrawn="1">
          <p15:clr>
            <a:srgbClr val="A4A3A4"/>
          </p15:clr>
        </p15:guide>
        <p15:guide id="8" pos="2570" userDrawn="1">
          <p15:clr>
            <a:srgbClr val="A4A3A4"/>
          </p15:clr>
        </p15:guide>
        <p15:guide id="9" pos="2978" userDrawn="1">
          <p15:clr>
            <a:srgbClr val="A4A3A4"/>
          </p15:clr>
        </p15:guide>
        <p15:guide id="10" pos="4861" userDrawn="1">
          <p15:clr>
            <a:srgbClr val="A4A3A4"/>
          </p15:clr>
        </p15:guide>
        <p15:guide id="11" pos="5246" userDrawn="1">
          <p15:clr>
            <a:srgbClr val="A4A3A4"/>
          </p15:clr>
        </p15:guide>
        <p15:guide id="12" pos="7129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hassan MH" initials="hM" lastIdx="1" clrIdx="0">
    <p:extLst>
      <p:ext uri="{19B8F6BF-5375-455C-9EA6-DF929625EA0E}">
        <p15:presenceInfo xmlns:p15="http://schemas.microsoft.com/office/powerpoint/2012/main" userId="84cd2103f36ef0dc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>
    <p:kiosk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934BB6"/>
    <a:srgbClr val="C73331"/>
    <a:srgbClr val="341846"/>
    <a:srgbClr val="36484A"/>
    <a:srgbClr val="D15E2A"/>
    <a:srgbClr val="FFC800"/>
    <a:srgbClr val="FFE14B"/>
    <a:srgbClr val="6F0F10"/>
    <a:srgbClr val="C04144"/>
    <a:srgbClr val="F5BC4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A53F896-3E8D-4375-A88C-6E527027FE0E}" v="43" dt="2026-04-19T16:55:46.0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85055" autoAdjust="0"/>
    <p:restoredTop sz="95033" autoAdjust="0"/>
  </p:normalViewPr>
  <p:slideViewPr>
    <p:cSldViewPr snapToGrid="0" showGuides="1">
      <p:cViewPr>
        <p:scale>
          <a:sx n="75" d="100"/>
          <a:sy n="75" d="100"/>
        </p:scale>
        <p:origin x="1314" y="858"/>
      </p:cViewPr>
      <p:guideLst>
        <p:guide orient="horz" pos="2546"/>
        <p:guide pos="688"/>
        <p:guide orient="horz" pos="3475"/>
        <p:guide orient="horz" pos="3317"/>
        <p:guide orient="horz" pos="1888"/>
        <p:guide orient="horz" pos="2682"/>
        <p:guide orient="horz" pos="4110"/>
        <p:guide pos="2570"/>
        <p:guide pos="2978"/>
        <p:guide pos="4861"/>
        <p:guide pos="5246"/>
        <p:guide pos="7129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font" Target="fonts/font2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1.fntdata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4.fntdata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3.fntdata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san Selim" userId="84cd2103f36ef0dc" providerId="LiveId" clId="{6ED845BA-74CA-4F74-9AC4-C2ED4D184EBF}"/>
    <pc:docChg chg="custSel modSld">
      <pc:chgData name="Hasan Selim" userId="84cd2103f36ef0dc" providerId="LiveId" clId="{6ED845BA-74CA-4F74-9AC4-C2ED4D184EBF}" dt="2026-04-19T16:55:58.213" v="28" actId="12789"/>
      <pc:docMkLst>
        <pc:docMk/>
      </pc:docMkLst>
      <pc:sldChg chg="addSp delSp modSp mod delAnim modAnim">
        <pc:chgData name="Hasan Selim" userId="84cd2103f36ef0dc" providerId="LiveId" clId="{6ED845BA-74CA-4F74-9AC4-C2ED4D184EBF}" dt="2026-04-19T16:54:29.968" v="8"/>
        <pc:sldMkLst>
          <pc:docMk/>
          <pc:sldMk cId="798118563" sldId="481"/>
        </pc:sldMkLst>
        <pc:picChg chg="add mod ord">
          <ac:chgData name="Hasan Selim" userId="84cd2103f36ef0dc" providerId="LiveId" clId="{6ED845BA-74CA-4F74-9AC4-C2ED4D184EBF}" dt="2026-04-19T16:54:20.093" v="3" actId="13244"/>
          <ac:picMkLst>
            <pc:docMk/>
            <pc:sldMk cId="798118563" sldId="481"/>
            <ac:picMk id="2" creationId="{6A48B65B-88AD-A98C-36E6-065C38413EB9}"/>
          </ac:picMkLst>
        </pc:picChg>
        <pc:picChg chg="del">
          <ac:chgData name="Hasan Selim" userId="84cd2103f36ef0dc" providerId="LiveId" clId="{6ED845BA-74CA-4F74-9AC4-C2ED4D184EBF}" dt="2026-04-19T16:54:21.504" v="4" actId="478"/>
          <ac:picMkLst>
            <pc:docMk/>
            <pc:sldMk cId="798118563" sldId="481"/>
            <ac:picMk id="6" creationId="{5F6D62ED-9EC1-7EA5-BD32-FF7BA354AC35}"/>
          </ac:picMkLst>
        </pc:picChg>
      </pc:sldChg>
      <pc:sldChg chg="addSp delSp modSp mod delAnim modAnim">
        <pc:chgData name="Hasan Selim" userId="84cd2103f36ef0dc" providerId="LiveId" clId="{6ED845BA-74CA-4F74-9AC4-C2ED4D184EBF}" dt="2026-04-19T16:55:58.213" v="28" actId="12789"/>
        <pc:sldMkLst>
          <pc:docMk/>
          <pc:sldMk cId="1907413655" sldId="487"/>
        </pc:sldMkLst>
        <pc:picChg chg="del">
          <ac:chgData name="Hasan Selim" userId="84cd2103f36ef0dc" providerId="LiveId" clId="{6ED845BA-74CA-4F74-9AC4-C2ED4D184EBF}" dt="2026-04-19T16:55:49.244" v="25" actId="478"/>
          <ac:picMkLst>
            <pc:docMk/>
            <pc:sldMk cId="1907413655" sldId="487"/>
            <ac:picMk id="6" creationId="{C500CE80-83D4-C8B4-4C5C-0FBC34361626}"/>
          </ac:picMkLst>
        </pc:picChg>
        <pc:picChg chg="add mod ord">
          <ac:chgData name="Hasan Selim" userId="84cd2103f36ef0dc" providerId="LiveId" clId="{6ED845BA-74CA-4F74-9AC4-C2ED4D184EBF}" dt="2026-04-19T16:55:58.213" v="28" actId="12789"/>
          <ac:picMkLst>
            <pc:docMk/>
            <pc:sldMk cId="1907413655" sldId="487"/>
            <ac:picMk id="8" creationId="{D28A0964-1A10-9D0C-2DF5-EEA76924A3EF}"/>
          </ac:picMkLst>
        </pc:picChg>
      </pc:sldChg>
      <pc:sldChg chg="addSp delSp modSp mod delAnim modAnim">
        <pc:chgData name="Hasan Selim" userId="84cd2103f36ef0dc" providerId="LiveId" clId="{6ED845BA-74CA-4F74-9AC4-C2ED4D184EBF}" dt="2026-04-19T16:55:37.380" v="22"/>
        <pc:sldMkLst>
          <pc:docMk/>
          <pc:sldMk cId="3017746602" sldId="489"/>
        </pc:sldMkLst>
        <pc:picChg chg="del">
          <ac:chgData name="Hasan Selim" userId="84cd2103f36ef0dc" providerId="LiveId" clId="{6ED845BA-74CA-4F74-9AC4-C2ED4D184EBF}" dt="2026-04-19T16:55:26.688" v="17" actId="478"/>
          <ac:picMkLst>
            <pc:docMk/>
            <pc:sldMk cId="3017746602" sldId="489"/>
            <ac:picMk id="6" creationId="{C500CE80-83D4-C8B4-4C5C-0FBC34361626}"/>
          </ac:picMkLst>
        </pc:picChg>
        <pc:picChg chg="add mod ord">
          <ac:chgData name="Hasan Selim" userId="84cd2103f36ef0dc" providerId="LiveId" clId="{6ED845BA-74CA-4F74-9AC4-C2ED4D184EBF}" dt="2026-04-19T16:55:33.918" v="21" actId="12789"/>
          <ac:picMkLst>
            <pc:docMk/>
            <pc:sldMk cId="3017746602" sldId="489"/>
            <ac:picMk id="8" creationId="{3897FBBB-5AAA-EC11-880E-3428147F8E2A}"/>
          </ac:picMkLst>
        </pc:picChg>
      </pc:sldChg>
      <pc:sldChg chg="addSp delSp modSp mod delAnim modAnim">
        <pc:chgData name="Hasan Selim" userId="84cd2103f36ef0dc" providerId="LiveId" clId="{6ED845BA-74CA-4F74-9AC4-C2ED4D184EBF}" dt="2026-04-19T16:55:18.596" v="16"/>
        <pc:sldMkLst>
          <pc:docMk/>
          <pc:sldMk cId="1799676733" sldId="490"/>
        </pc:sldMkLst>
        <pc:picChg chg="del">
          <ac:chgData name="Hasan Selim" userId="84cd2103f36ef0dc" providerId="LiveId" clId="{6ED845BA-74CA-4F74-9AC4-C2ED4D184EBF}" dt="2026-04-19T16:55:10.333" v="13" actId="478"/>
          <ac:picMkLst>
            <pc:docMk/>
            <pc:sldMk cId="1799676733" sldId="490"/>
            <ac:picMk id="6" creationId="{C500CE80-83D4-C8B4-4C5C-0FBC34361626}"/>
          </ac:picMkLst>
        </pc:picChg>
        <pc:picChg chg="add mod ord">
          <ac:chgData name="Hasan Selim" userId="84cd2103f36ef0dc" providerId="LiveId" clId="{6ED845BA-74CA-4F74-9AC4-C2ED4D184EBF}" dt="2026-04-19T16:55:15.049" v="15" actId="12789"/>
          <ac:picMkLst>
            <pc:docMk/>
            <pc:sldMk cId="1799676733" sldId="490"/>
            <ac:picMk id="8" creationId="{F1AA04A8-8EC7-97BC-B581-D3BE069B9FC1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لرأس 1"/>
          <p:cNvSpPr>
            <a:spLocks noGrp="1"/>
          </p:cNvSpPr>
          <p:nvPr>
            <p:ph type="hdr" sz="quarter"/>
          </p:nvPr>
        </p:nvSpPr>
        <p:spPr>
          <a:xfrm>
            <a:off x="388620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1"/>
          <a:lstStyle>
            <a:lvl1pPr algn="r">
              <a:defRPr sz="1200"/>
            </a:lvl1pPr>
          </a:lstStyle>
          <a:p>
            <a:endParaRPr lang="ar-EG"/>
          </a:p>
        </p:txBody>
      </p:sp>
      <p:sp>
        <p:nvSpPr>
          <p:cNvPr id="3" name="عنصر نائب للتاريخ 2"/>
          <p:cNvSpPr>
            <a:spLocks noGrp="1"/>
          </p:cNvSpPr>
          <p:nvPr>
            <p:ph type="dt" idx="1"/>
          </p:nvPr>
        </p:nvSpPr>
        <p:spPr>
          <a:xfrm>
            <a:off x="1588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1"/>
          <a:lstStyle>
            <a:lvl1pPr algn="l">
              <a:defRPr sz="1200"/>
            </a:lvl1pPr>
          </a:lstStyle>
          <a:p>
            <a:fld id="{5BAA5D80-B819-4390-928E-B4D7E737AA68}" type="datetimeFigureOut">
              <a:rPr lang="ar-EG" smtClean="0"/>
              <a:t>11/11/1447</a:t>
            </a:fld>
            <a:endParaRPr lang="ar-EG"/>
          </a:p>
        </p:txBody>
      </p:sp>
      <p:sp>
        <p:nvSpPr>
          <p:cNvPr id="4" name="عنصر نائب لصورة الشريحة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1" anchor="ctr"/>
          <a:lstStyle/>
          <a:p>
            <a:endParaRPr lang="ar-EG"/>
          </a:p>
        </p:txBody>
      </p:sp>
      <p:sp>
        <p:nvSpPr>
          <p:cNvPr id="5" name="عنصر نائب للملاحظات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1"/>
          <a:lstStyle/>
          <a:p>
            <a:pPr lvl="0"/>
            <a:r>
              <a:rPr lang="ar-SA"/>
              <a:t>انقر لتحرير أنماط نص الشكل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  <a:endParaRPr lang="ar-EG"/>
          </a:p>
        </p:txBody>
      </p:sp>
      <p:sp>
        <p:nvSpPr>
          <p:cNvPr id="6" name="عنصر نائب للتذييل 5"/>
          <p:cNvSpPr>
            <a:spLocks noGrp="1"/>
          </p:cNvSpPr>
          <p:nvPr>
            <p:ph type="ftr" sz="quarter" idx="4"/>
          </p:nvPr>
        </p:nvSpPr>
        <p:spPr>
          <a:xfrm>
            <a:off x="388620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1" anchor="b"/>
          <a:lstStyle>
            <a:lvl1pPr algn="r">
              <a:defRPr sz="1200"/>
            </a:lvl1pPr>
          </a:lstStyle>
          <a:p>
            <a:endParaRPr lang="ar-EG"/>
          </a:p>
        </p:txBody>
      </p:sp>
      <p:sp>
        <p:nvSpPr>
          <p:cNvPr id="7" name="عنصر نائب لرقم الشريحة 6"/>
          <p:cNvSpPr>
            <a:spLocks noGrp="1"/>
          </p:cNvSpPr>
          <p:nvPr>
            <p:ph type="sldNum" sz="quarter" idx="5"/>
          </p:nvPr>
        </p:nvSpPr>
        <p:spPr>
          <a:xfrm>
            <a:off x="1588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1" anchor="b"/>
          <a:lstStyle>
            <a:lvl1pPr algn="l">
              <a:defRPr sz="1200"/>
            </a:lvl1pPr>
          </a:lstStyle>
          <a:p>
            <a:fld id="{21BBE34E-00FD-4E00-AA7A-1706DD9907DB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14973783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SA" dirty="0"/>
              <a:t>هذا القالب من تصميم موقع انجز ( </a:t>
            </a:r>
            <a:r>
              <a:rPr lang="en-US" dirty="0"/>
              <a:t>ingez-ppt.com</a:t>
            </a:r>
            <a:r>
              <a:rPr lang="ar-SA" dirty="0"/>
              <a:t> ) : موقع عربي متخصص بتصميم قوالب البوربوينت باللغة العربية</a:t>
            </a:r>
            <a:endParaRPr lang="ar-EG" dirty="0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BBE34E-00FD-4E00-AA7A-1706DD9907DB}" type="slidenum">
              <a:rPr lang="ar-EG" smtClean="0"/>
              <a:t>1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15050786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SA" dirty="0"/>
              <a:t>هذا القالب من تصميم موقع انجز ( </a:t>
            </a:r>
            <a:r>
              <a:rPr lang="en-US" dirty="0"/>
              <a:t>ingez-ppt.com</a:t>
            </a:r>
            <a:r>
              <a:rPr lang="ar-SA" dirty="0"/>
              <a:t> ) : موقع عربي متخصص بتصميم قوالب البوربوينت باللغة العربية</a:t>
            </a:r>
            <a:endParaRPr lang="ar-EG" dirty="0"/>
          </a:p>
          <a:p>
            <a:endParaRPr lang="ar-SA" dirty="0"/>
          </a:p>
          <a:p>
            <a:endParaRPr lang="ar-SA" dirty="0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BBE34E-00FD-4E00-AA7A-1706DD9907DB}" type="slidenum">
              <a:rPr lang="ar-EG" smtClean="0"/>
              <a:t>2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20102038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SA" dirty="0"/>
              <a:t>هذا القالب من تصميم موقع انجز ( </a:t>
            </a:r>
            <a:r>
              <a:rPr lang="en-US" dirty="0"/>
              <a:t>ingez-ppt.com</a:t>
            </a:r>
            <a:r>
              <a:rPr lang="ar-SA" dirty="0"/>
              <a:t> ) : موقع عربي متخصص بتصميم قوالب البوربوينت باللغة العربية</a:t>
            </a:r>
            <a:endParaRPr lang="ar-EG" dirty="0"/>
          </a:p>
          <a:p>
            <a:endParaRPr lang="ar-SA" dirty="0"/>
          </a:p>
          <a:p>
            <a:endParaRPr lang="ar-SA" dirty="0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BBE34E-00FD-4E00-AA7A-1706DD9907DB}" type="slidenum">
              <a:rPr lang="ar-EG" smtClean="0"/>
              <a:t>3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15214067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FD556B-245F-F8B4-93DF-A90A90B75D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>
            <a:extLst>
              <a:ext uri="{FF2B5EF4-FFF2-40B4-BE49-F238E27FC236}">
                <a16:creationId xmlns:a16="http://schemas.microsoft.com/office/drawing/2014/main" id="{0514B031-F6FF-AC29-E5AF-F8720CC14E6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3" name="عنصر نائب للملاحظات 2">
            <a:extLst>
              <a:ext uri="{FF2B5EF4-FFF2-40B4-BE49-F238E27FC236}">
                <a16:creationId xmlns:a16="http://schemas.microsoft.com/office/drawing/2014/main" id="{63B0057F-FE98-85F0-984C-C1F9AF9403B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SA" dirty="0"/>
              <a:t>هذا القالب من تصميم موقع انجز ( </a:t>
            </a:r>
            <a:r>
              <a:rPr lang="en-US" dirty="0"/>
              <a:t>ingez-ppt.com</a:t>
            </a:r>
            <a:r>
              <a:rPr lang="ar-SA" dirty="0"/>
              <a:t> ) : موقع عربي متخصص بتصميم قوالب البوربوينت باللغة العربية</a:t>
            </a:r>
            <a:endParaRPr lang="ar-EG" dirty="0"/>
          </a:p>
          <a:p>
            <a:endParaRPr lang="ar-SA" dirty="0"/>
          </a:p>
          <a:p>
            <a:endParaRPr lang="ar-SA" dirty="0"/>
          </a:p>
        </p:txBody>
      </p:sp>
      <p:sp>
        <p:nvSpPr>
          <p:cNvPr id="4" name="عنصر نائب لرقم الشريحة 3">
            <a:extLst>
              <a:ext uri="{FF2B5EF4-FFF2-40B4-BE49-F238E27FC236}">
                <a16:creationId xmlns:a16="http://schemas.microsoft.com/office/drawing/2014/main" id="{1BD856CF-4155-535F-BF06-3182A0F6D5B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BBE34E-00FD-4E00-AA7A-1706DD9907DB}" type="slidenum">
              <a:rPr lang="ar-EG" smtClean="0"/>
              <a:t>4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180691927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SA" dirty="0"/>
              <a:t>هذا القالب من تصميم موقع انجز ( </a:t>
            </a:r>
            <a:r>
              <a:rPr lang="en-US" dirty="0"/>
              <a:t>ingez-ppt.com</a:t>
            </a:r>
            <a:r>
              <a:rPr lang="ar-SA" dirty="0"/>
              <a:t> ) : موقع عربي متخصص بتصميم قوالب البوربوينت باللغة العربية</a:t>
            </a:r>
            <a:endParaRPr lang="ar-EG" dirty="0"/>
          </a:p>
          <a:p>
            <a:endParaRPr lang="ar-SA" dirty="0"/>
          </a:p>
          <a:p>
            <a:endParaRPr lang="ar-SA" dirty="0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BBE34E-00FD-4E00-AA7A-1706DD9907DB}" type="slidenum">
              <a:rPr lang="ar-EG" smtClean="0"/>
              <a:t>5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116016180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SA" dirty="0"/>
              <a:t>هذا القالب من تصميم موقع انجز ( </a:t>
            </a:r>
            <a:r>
              <a:rPr lang="en-US" dirty="0"/>
              <a:t>ingez-ppt.com</a:t>
            </a:r>
            <a:r>
              <a:rPr lang="ar-SA" dirty="0"/>
              <a:t> ) : موقع عربي متخصص بتصميم قوالب البوربوينت باللغة العربية</a:t>
            </a:r>
            <a:endParaRPr lang="ar-EG" dirty="0"/>
          </a:p>
          <a:p>
            <a:endParaRPr lang="ar-SA" dirty="0"/>
          </a:p>
          <a:p>
            <a:endParaRPr lang="ar-SA" dirty="0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BBE34E-00FD-4E00-AA7A-1706DD9907DB}" type="slidenum">
              <a:rPr lang="ar-EG" smtClean="0"/>
              <a:t>6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61918780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SA" dirty="0"/>
              <a:t>هذا القالب من تصميم موقع انجز ( </a:t>
            </a:r>
            <a:r>
              <a:rPr lang="en-US" dirty="0"/>
              <a:t>ingez-ppt.com</a:t>
            </a:r>
            <a:r>
              <a:rPr lang="ar-SA" dirty="0"/>
              <a:t> ) : موقع عربي متخصص بتصميم قوالب البوربوينت باللغة العربية</a:t>
            </a:r>
            <a:endParaRPr lang="ar-EG" dirty="0"/>
          </a:p>
          <a:p>
            <a:endParaRPr lang="ar-SA" dirty="0"/>
          </a:p>
          <a:p>
            <a:endParaRPr lang="ar-SA" dirty="0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BBE34E-00FD-4E00-AA7A-1706DD9907DB}" type="slidenum">
              <a:rPr lang="ar-EG" smtClean="0"/>
              <a:t>7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201305446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8E8D08-5E55-D3A6-E536-955AAD017C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>
            <a:extLst>
              <a:ext uri="{FF2B5EF4-FFF2-40B4-BE49-F238E27FC236}">
                <a16:creationId xmlns:a16="http://schemas.microsoft.com/office/drawing/2014/main" id="{190B9236-F223-D5C9-DF24-6F4B2074FB7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>
            <a:extLst>
              <a:ext uri="{FF2B5EF4-FFF2-40B4-BE49-F238E27FC236}">
                <a16:creationId xmlns:a16="http://schemas.microsoft.com/office/drawing/2014/main" id="{78B8E8AF-701E-A088-09C0-74B6F28BA1E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SA" dirty="0"/>
              <a:t>هذا القالب من تصميم موقع انجز ( </a:t>
            </a:r>
            <a:r>
              <a:rPr lang="en-US" dirty="0"/>
              <a:t>ingez-ppt.com</a:t>
            </a:r>
            <a:r>
              <a:rPr lang="ar-SA" dirty="0"/>
              <a:t> ) : موقع عربي متخصص بتصميم قوالب البوربوينت باللغة العربية</a:t>
            </a:r>
            <a:endParaRPr lang="ar-EG" dirty="0"/>
          </a:p>
          <a:p>
            <a:endParaRPr lang="ar-SA" dirty="0"/>
          </a:p>
          <a:p>
            <a:endParaRPr lang="ar-SA" dirty="0"/>
          </a:p>
        </p:txBody>
      </p:sp>
      <p:sp>
        <p:nvSpPr>
          <p:cNvPr id="4" name="عنصر نائب لرقم الشريحة 3">
            <a:extLst>
              <a:ext uri="{FF2B5EF4-FFF2-40B4-BE49-F238E27FC236}">
                <a16:creationId xmlns:a16="http://schemas.microsoft.com/office/drawing/2014/main" id="{AF50D151-896E-68A8-FA6C-4F1235A6955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BBE34E-00FD-4E00-AA7A-1706DD9907DB}" type="slidenum">
              <a:rPr lang="ar-EG" smtClean="0"/>
              <a:t>8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76565911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SA" dirty="0"/>
              <a:t>هذا القالب من تصميم موقع انجز ( </a:t>
            </a:r>
            <a:r>
              <a:rPr lang="en-US" dirty="0"/>
              <a:t>ingez-ppt.com</a:t>
            </a:r>
            <a:r>
              <a:rPr lang="ar-SA" dirty="0"/>
              <a:t> ) : موقع عربي متخصص بتصميم قوالب البوربوينت باللغة العربية</a:t>
            </a:r>
            <a:endParaRPr lang="ar-EG" dirty="0"/>
          </a:p>
          <a:p>
            <a:endParaRPr lang="ar-SA" dirty="0"/>
          </a:p>
          <a:p>
            <a:endParaRPr lang="ar-SA" dirty="0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BBE34E-00FD-4E00-AA7A-1706DD9907DB}" type="slidenum">
              <a:rPr lang="ar-EG" smtClean="0"/>
              <a:t>9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77252828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66AC5C-3507-651A-E1D3-ED15267C6E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>
            <a:extLst>
              <a:ext uri="{FF2B5EF4-FFF2-40B4-BE49-F238E27FC236}">
                <a16:creationId xmlns:a16="http://schemas.microsoft.com/office/drawing/2014/main" id="{1B65D3BD-C100-52DA-8646-18FFC90654C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>
            <a:extLst>
              <a:ext uri="{FF2B5EF4-FFF2-40B4-BE49-F238E27FC236}">
                <a16:creationId xmlns:a16="http://schemas.microsoft.com/office/drawing/2014/main" id="{3DA28704-2733-C68D-BD75-30B26359BED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SA" dirty="0"/>
              <a:t>هذا القالب من تصميم موقع انجز ( </a:t>
            </a:r>
            <a:r>
              <a:rPr lang="en-US" dirty="0"/>
              <a:t>ingez-ppt.com</a:t>
            </a:r>
            <a:r>
              <a:rPr lang="ar-SA" dirty="0"/>
              <a:t> ) : موقع عربي متخصص بتصميم قوالب البوربوينت باللغة العربية</a:t>
            </a:r>
            <a:endParaRPr lang="ar-EG" dirty="0"/>
          </a:p>
          <a:p>
            <a:endParaRPr lang="ar-SA" dirty="0"/>
          </a:p>
          <a:p>
            <a:endParaRPr lang="ar-SA" dirty="0"/>
          </a:p>
        </p:txBody>
      </p:sp>
      <p:sp>
        <p:nvSpPr>
          <p:cNvPr id="4" name="عنصر نائب لرقم الشريحة 3">
            <a:extLst>
              <a:ext uri="{FF2B5EF4-FFF2-40B4-BE49-F238E27FC236}">
                <a16:creationId xmlns:a16="http://schemas.microsoft.com/office/drawing/2014/main" id="{7C706603-9AD0-A918-031A-63701211DE2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BBE34E-00FD-4E00-AA7A-1706DD9907DB}" type="slidenum">
              <a:rPr lang="ar-EG" smtClean="0"/>
              <a:t>10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16500774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60E10B-0BD0-2FD4-FF1C-D8A7931587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>
            <a:extLst>
              <a:ext uri="{FF2B5EF4-FFF2-40B4-BE49-F238E27FC236}">
                <a16:creationId xmlns:a16="http://schemas.microsoft.com/office/drawing/2014/main" id="{BDE03482-3D18-67C2-4873-F4B7CB854FF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>
            <a:extLst>
              <a:ext uri="{FF2B5EF4-FFF2-40B4-BE49-F238E27FC236}">
                <a16:creationId xmlns:a16="http://schemas.microsoft.com/office/drawing/2014/main" id="{91CFE375-9F07-5973-4D56-6AC860F7BE5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SA" dirty="0"/>
              <a:t>هذا القالب من تصميم موقع انجز ( </a:t>
            </a:r>
            <a:r>
              <a:rPr lang="en-US" dirty="0"/>
              <a:t>ingez-ppt.com</a:t>
            </a:r>
            <a:r>
              <a:rPr lang="ar-SA" dirty="0"/>
              <a:t> ) : موقع عربي متخصص بتصميم قوالب البوربوينت باللغة العربية</a:t>
            </a:r>
            <a:endParaRPr lang="ar-EG" dirty="0"/>
          </a:p>
          <a:p>
            <a:endParaRPr lang="ar-SA" dirty="0"/>
          </a:p>
          <a:p>
            <a:endParaRPr lang="ar-SA" dirty="0"/>
          </a:p>
        </p:txBody>
      </p:sp>
      <p:sp>
        <p:nvSpPr>
          <p:cNvPr id="4" name="عنصر نائب لرقم الشريحة 3">
            <a:extLst>
              <a:ext uri="{FF2B5EF4-FFF2-40B4-BE49-F238E27FC236}">
                <a16:creationId xmlns:a16="http://schemas.microsoft.com/office/drawing/2014/main" id="{510F19E8-97C2-6F75-C674-421DC593EC6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BBE34E-00FD-4E00-AA7A-1706DD9907DB}" type="slidenum">
              <a:rPr lang="ar-EG" smtClean="0"/>
              <a:t>11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205707349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SA" dirty="0"/>
              <a:t>هذا القالب من تصميم موقع انجز ( </a:t>
            </a:r>
            <a:r>
              <a:rPr lang="en-US" dirty="0"/>
              <a:t>ingez-ppt.com</a:t>
            </a:r>
            <a:r>
              <a:rPr lang="ar-SA" dirty="0"/>
              <a:t> ) : موقع عربي متخصص بتصميم قوالب البوربوينت باللغة العربية</a:t>
            </a:r>
            <a:endParaRPr lang="ar-EG" dirty="0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l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1BBE34E-00FD-4E00-AA7A-1706DD9907DB}" type="slidenum">
              <a:rPr kumimoji="0" lang="ar-EG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Harmattan" panose="01000503000000020003" pitchFamily="2" charset="-78"/>
              </a:rPr>
              <a:pPr marL="0" marR="0" lvl="0" indent="0" algn="l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ar-EG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Harmattan" panose="01000503000000020003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9963088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شريحة عنوان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232400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عنوان ومحتوى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561222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مربع نص 7">
            <a:extLst>
              <a:ext uri="{FF2B5EF4-FFF2-40B4-BE49-F238E27FC236}">
                <a16:creationId xmlns:a16="http://schemas.microsoft.com/office/drawing/2014/main" id="{E3263395-9781-4794-BD81-7A0DB6855226}"/>
              </a:ext>
            </a:extLst>
          </p:cNvPr>
          <p:cNvSpPr txBox="1"/>
          <p:nvPr userDrawn="1"/>
        </p:nvSpPr>
        <p:spPr>
          <a:xfrm>
            <a:off x="2141220" y="-416143"/>
            <a:ext cx="790956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SA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El Messiri" pitchFamily="2" charset="-78"/>
                <a:cs typeface="El Messiri" pitchFamily="2" charset="-78"/>
              </a:rPr>
              <a:t>هذا القالب من تصميم موقع انجز ( </a:t>
            </a: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El Messiri" pitchFamily="2" charset="-78"/>
                <a:cs typeface="El Messiri" pitchFamily="2" charset="-78"/>
              </a:rPr>
              <a:t>ingez-ppt.com</a:t>
            </a:r>
            <a:r>
              <a:rPr lang="ar-SA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El Messiri" pitchFamily="2" charset="-78"/>
                <a:cs typeface="El Messiri" pitchFamily="2" charset="-78"/>
              </a:rPr>
              <a:t> ) : موقع عربي متخصص بتصميم قوالب البوربوينت باللغة العربية</a:t>
            </a:r>
            <a:endParaRPr lang="ar-EG" sz="1200" dirty="0">
              <a:solidFill>
                <a:schemeClr val="tx1">
                  <a:lumMod val="75000"/>
                  <a:lumOff val="25000"/>
                </a:schemeClr>
              </a:solidFill>
              <a:latin typeface="El Messiri" pitchFamily="2" charset="-78"/>
              <a:cs typeface="El Messiri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39694531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</p:sldLayoutIdLst>
  <p:txStyles>
    <p:titleStyle>
      <a:lvl1pPr algn="r" defTabSz="914400" rtl="1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r" defTabSz="914400" rtl="1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ar-EG"/>
      </a:defPPr>
      <a:lvl1pPr marL="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13" Type="http://schemas.openxmlformats.org/officeDocument/2006/relationships/image" Target="../media/image5.png"/><Relationship Id="rId3" Type="http://schemas.microsoft.com/office/2007/relationships/media" Target="../media/media2.mp3"/><Relationship Id="rId7" Type="http://schemas.openxmlformats.org/officeDocument/2006/relationships/image" Target="../media/image1.png"/><Relationship Id="rId12" Type="http://schemas.openxmlformats.org/officeDocument/2006/relationships/image" Target="../media/image4.png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6" Type="http://schemas.openxmlformats.org/officeDocument/2006/relationships/notesSlide" Target="../notesSlides/notesSlide1.xml"/><Relationship Id="rId11" Type="http://schemas.openxmlformats.org/officeDocument/2006/relationships/image" Target="../media/image3.png"/><Relationship Id="rId5" Type="http://schemas.openxmlformats.org/officeDocument/2006/relationships/slideLayout" Target="../slideLayouts/slideLayout2.xml"/><Relationship Id="rId10" Type="http://schemas.openxmlformats.org/officeDocument/2006/relationships/audio" Target="../media/audio2.wav"/><Relationship Id="rId4" Type="http://schemas.openxmlformats.org/officeDocument/2006/relationships/audio" Target="../media/media2.mp3"/><Relationship Id="rId9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2.png"/><Relationship Id="rId3" Type="http://schemas.microsoft.com/office/2007/relationships/media" Target="../media/media4.aac"/><Relationship Id="rId7" Type="http://schemas.openxmlformats.org/officeDocument/2006/relationships/image" Target="../media/image6.png"/><Relationship Id="rId12" Type="http://schemas.openxmlformats.org/officeDocument/2006/relationships/audio" Target="../media/audio1.wav"/><Relationship Id="rId2" Type="http://schemas.microsoft.com/office/2007/relationships/media" Target="../media/media3.mp4"/><Relationship Id="rId1" Type="http://schemas.openxmlformats.org/officeDocument/2006/relationships/video" Target="NULL" TargetMode="External"/><Relationship Id="rId6" Type="http://schemas.openxmlformats.org/officeDocument/2006/relationships/notesSlide" Target="../notesSlides/notesSlide2.xml"/><Relationship Id="rId11" Type="http://schemas.openxmlformats.org/officeDocument/2006/relationships/image" Target="../media/image3.png"/><Relationship Id="rId5" Type="http://schemas.openxmlformats.org/officeDocument/2006/relationships/slideLayout" Target="../slideLayouts/slideLayout2.xml"/><Relationship Id="rId10" Type="http://schemas.openxmlformats.org/officeDocument/2006/relationships/audio" Target="../media/audio2.wav"/><Relationship Id="rId4" Type="http://schemas.openxmlformats.org/officeDocument/2006/relationships/audio" Target="../media/media4.aac"/><Relationship Id="rId9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image" Target="../media/image8.png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2.wav"/><Relationship Id="rId5" Type="http://schemas.openxmlformats.org/officeDocument/2006/relationships/image" Target="../media/image10.png"/><Relationship Id="rId10" Type="http://schemas.openxmlformats.org/officeDocument/2006/relationships/image" Target="../media/image11.png"/><Relationship Id="rId4" Type="http://schemas.openxmlformats.org/officeDocument/2006/relationships/image" Target="../media/image9.png"/><Relationship Id="rId9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image" Target="../media/image12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11" Type="http://schemas.openxmlformats.org/officeDocument/2006/relationships/image" Target="../media/image15.png"/><Relationship Id="rId5" Type="http://schemas.openxmlformats.org/officeDocument/2006/relationships/audio" Target="../media/audio2.wav"/><Relationship Id="rId10" Type="http://schemas.microsoft.com/office/2007/relationships/hdphoto" Target="../media/hdphoto2.wdp"/><Relationship Id="rId4" Type="http://schemas.microsoft.com/office/2007/relationships/hdphoto" Target="../media/hdphoto1.wdp"/><Relationship Id="rId9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13" Type="http://schemas.openxmlformats.org/officeDocument/2006/relationships/image" Target="../media/image14.png"/><Relationship Id="rId3" Type="http://schemas.openxmlformats.org/officeDocument/2006/relationships/slideLayout" Target="../slideLayouts/slideLayout2.xml"/><Relationship Id="rId7" Type="http://schemas.microsoft.com/office/2007/relationships/hdphoto" Target="../media/hdphoto1.wdp"/><Relationship Id="rId12" Type="http://schemas.openxmlformats.org/officeDocument/2006/relationships/audio" Target="../media/audio1.wav"/><Relationship Id="rId17" Type="http://schemas.openxmlformats.org/officeDocument/2006/relationships/image" Target="../media/image3.png"/><Relationship Id="rId2" Type="http://schemas.openxmlformats.org/officeDocument/2006/relationships/video" Target="../media/media5.mp4"/><Relationship Id="rId16" Type="http://schemas.openxmlformats.org/officeDocument/2006/relationships/audio" Target="../media/audio2.wav"/><Relationship Id="rId1" Type="http://schemas.microsoft.com/office/2007/relationships/media" Target="../media/media5.mp4"/><Relationship Id="rId6" Type="http://schemas.openxmlformats.org/officeDocument/2006/relationships/image" Target="../media/image12.png"/><Relationship Id="rId11" Type="http://schemas.openxmlformats.org/officeDocument/2006/relationships/image" Target="../media/image13.png"/><Relationship Id="rId5" Type="http://schemas.openxmlformats.org/officeDocument/2006/relationships/audio" Target="../media/audio3.wav"/><Relationship Id="rId15" Type="http://schemas.openxmlformats.org/officeDocument/2006/relationships/image" Target="../media/image15.png"/><Relationship Id="rId10" Type="http://schemas.openxmlformats.org/officeDocument/2006/relationships/image" Target="../media/image18.png"/><Relationship Id="rId4" Type="http://schemas.openxmlformats.org/officeDocument/2006/relationships/notesSlide" Target="../notesSlides/notesSlide5.xml"/><Relationship Id="rId9" Type="http://schemas.openxmlformats.org/officeDocument/2006/relationships/image" Target="../media/image17.png"/><Relationship Id="rId14" Type="http://schemas.microsoft.com/office/2007/relationships/hdphoto" Target="../media/hdphoto2.wdp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13" Type="http://schemas.openxmlformats.org/officeDocument/2006/relationships/image" Target="../media/image14.png"/><Relationship Id="rId3" Type="http://schemas.openxmlformats.org/officeDocument/2006/relationships/slideLayout" Target="../slideLayouts/slideLayout2.xml"/><Relationship Id="rId7" Type="http://schemas.microsoft.com/office/2007/relationships/hdphoto" Target="../media/hdphoto1.wdp"/><Relationship Id="rId12" Type="http://schemas.openxmlformats.org/officeDocument/2006/relationships/audio" Target="../media/audio1.wav"/><Relationship Id="rId17" Type="http://schemas.openxmlformats.org/officeDocument/2006/relationships/image" Target="../media/image3.png"/><Relationship Id="rId2" Type="http://schemas.openxmlformats.org/officeDocument/2006/relationships/video" Target="../media/media5.mp4"/><Relationship Id="rId16" Type="http://schemas.openxmlformats.org/officeDocument/2006/relationships/audio" Target="../media/audio2.wav"/><Relationship Id="rId1" Type="http://schemas.microsoft.com/office/2007/relationships/media" Target="../media/media5.mp4"/><Relationship Id="rId6" Type="http://schemas.openxmlformats.org/officeDocument/2006/relationships/image" Target="../media/image12.png"/><Relationship Id="rId11" Type="http://schemas.openxmlformats.org/officeDocument/2006/relationships/image" Target="../media/image13.png"/><Relationship Id="rId5" Type="http://schemas.openxmlformats.org/officeDocument/2006/relationships/audio" Target="../media/audio3.wav"/><Relationship Id="rId15" Type="http://schemas.openxmlformats.org/officeDocument/2006/relationships/image" Target="../media/image15.png"/><Relationship Id="rId10" Type="http://schemas.openxmlformats.org/officeDocument/2006/relationships/image" Target="../media/image18.png"/><Relationship Id="rId4" Type="http://schemas.openxmlformats.org/officeDocument/2006/relationships/notesSlide" Target="../notesSlides/notesSlide6.xml"/><Relationship Id="rId9" Type="http://schemas.openxmlformats.org/officeDocument/2006/relationships/image" Target="../media/image17.png"/><Relationship Id="rId14" Type="http://schemas.microsoft.com/office/2007/relationships/hdphoto" Target="../media/hdphoto2.wdp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13" Type="http://schemas.openxmlformats.org/officeDocument/2006/relationships/image" Target="../media/image14.png"/><Relationship Id="rId3" Type="http://schemas.openxmlformats.org/officeDocument/2006/relationships/slideLayout" Target="../slideLayouts/slideLayout2.xml"/><Relationship Id="rId7" Type="http://schemas.microsoft.com/office/2007/relationships/hdphoto" Target="../media/hdphoto1.wdp"/><Relationship Id="rId12" Type="http://schemas.openxmlformats.org/officeDocument/2006/relationships/audio" Target="../media/audio1.wav"/><Relationship Id="rId17" Type="http://schemas.openxmlformats.org/officeDocument/2006/relationships/image" Target="../media/image3.png"/><Relationship Id="rId2" Type="http://schemas.openxmlformats.org/officeDocument/2006/relationships/video" Target="../media/media5.mp4"/><Relationship Id="rId16" Type="http://schemas.openxmlformats.org/officeDocument/2006/relationships/audio" Target="../media/audio2.wav"/><Relationship Id="rId1" Type="http://schemas.microsoft.com/office/2007/relationships/media" Target="../media/media5.mp4"/><Relationship Id="rId6" Type="http://schemas.openxmlformats.org/officeDocument/2006/relationships/image" Target="../media/image12.png"/><Relationship Id="rId11" Type="http://schemas.openxmlformats.org/officeDocument/2006/relationships/image" Target="../media/image13.png"/><Relationship Id="rId5" Type="http://schemas.openxmlformats.org/officeDocument/2006/relationships/audio" Target="../media/audio3.wav"/><Relationship Id="rId15" Type="http://schemas.openxmlformats.org/officeDocument/2006/relationships/image" Target="../media/image15.png"/><Relationship Id="rId10" Type="http://schemas.openxmlformats.org/officeDocument/2006/relationships/image" Target="../media/image18.png"/><Relationship Id="rId4" Type="http://schemas.openxmlformats.org/officeDocument/2006/relationships/notesSlide" Target="../notesSlides/notesSlide7.xml"/><Relationship Id="rId9" Type="http://schemas.openxmlformats.org/officeDocument/2006/relationships/image" Target="../media/image17.png"/><Relationship Id="rId14" Type="http://schemas.microsoft.com/office/2007/relationships/hdphoto" Target="../media/hdphoto2.wdp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audio" Target="../media/audio2.wav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9.png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16.png"/><Relationship Id="rId5" Type="http://schemas.openxmlformats.org/officeDocument/2006/relationships/audio" Target="../media/audio3.wav"/><Relationship Id="rId4" Type="http://schemas.openxmlformats.org/officeDocument/2006/relationships/notesSlide" Target="../notesSlides/notesSlide8.xml"/><Relationship Id="rId9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microsoft.com/office/2007/relationships/media" Target="../media/media7.mp3"/><Relationship Id="rId7" Type="http://schemas.openxmlformats.org/officeDocument/2006/relationships/image" Target="../media/image20.png"/><Relationship Id="rId2" Type="http://schemas.microsoft.com/office/2007/relationships/media" Target="../media/media6.mp4"/><Relationship Id="rId1" Type="http://schemas.openxmlformats.org/officeDocument/2006/relationships/video" Target="NULL" TargetMode="External"/><Relationship Id="rId6" Type="http://schemas.openxmlformats.org/officeDocument/2006/relationships/notesSlide" Target="../notesSlides/notesSlide9.xml"/><Relationship Id="rId11" Type="http://schemas.openxmlformats.org/officeDocument/2006/relationships/image" Target="../media/image3.png"/><Relationship Id="rId5" Type="http://schemas.openxmlformats.org/officeDocument/2006/relationships/slideLayout" Target="../slideLayouts/slideLayout2.xml"/><Relationship Id="rId10" Type="http://schemas.openxmlformats.org/officeDocument/2006/relationships/audio" Target="../media/audio2.wav"/><Relationship Id="rId4" Type="http://schemas.openxmlformats.org/officeDocument/2006/relationships/audio" Target="../media/media7.mp3"/><Relationship Id="rId9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6" Type="http://schemas.openxmlformats.org/officeDocument/2006/relationships/audio" Target="../media/audio2.wav"/><Relationship Id="rId5" Type="http://schemas.openxmlformats.org/officeDocument/2006/relationships/image" Target="../media/image21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microsoft.com/office/2007/relationships/media" Target="../media/media3.mp4"/><Relationship Id="rId1" Type="http://schemas.openxmlformats.org/officeDocument/2006/relationships/video" Target="NULL" TargetMode="External"/><Relationship Id="rId6" Type="http://schemas.openxmlformats.org/officeDocument/2006/relationships/audio" Target="../media/audio2.wav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13" Type="http://schemas.openxmlformats.org/officeDocument/2006/relationships/image" Target="../media/image4.png"/><Relationship Id="rId3" Type="http://schemas.microsoft.com/office/2007/relationships/media" Target="../media/media10.mp3"/><Relationship Id="rId7" Type="http://schemas.openxmlformats.org/officeDocument/2006/relationships/image" Target="../media/image7.png"/><Relationship Id="rId12" Type="http://schemas.openxmlformats.org/officeDocument/2006/relationships/image" Target="../media/image3.png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6" Type="http://schemas.openxmlformats.org/officeDocument/2006/relationships/image" Target="../media/image22.png"/><Relationship Id="rId11" Type="http://schemas.openxmlformats.org/officeDocument/2006/relationships/audio" Target="../media/audio2.wav"/><Relationship Id="rId5" Type="http://schemas.openxmlformats.org/officeDocument/2006/relationships/slideLayout" Target="../slideLayouts/slideLayout2.xml"/><Relationship Id="rId10" Type="http://schemas.openxmlformats.org/officeDocument/2006/relationships/image" Target="../media/image24.png"/><Relationship Id="rId4" Type="http://schemas.openxmlformats.org/officeDocument/2006/relationships/audio" Target="../media/media10.mp3"/><Relationship Id="rId9" Type="http://schemas.openxmlformats.org/officeDocument/2006/relationships/image" Target="../media/image23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13" Type="http://schemas.openxmlformats.org/officeDocument/2006/relationships/image" Target="../media/image24.png"/><Relationship Id="rId3" Type="http://schemas.microsoft.com/office/2007/relationships/media" Target="../media/media10.mp3"/><Relationship Id="rId7" Type="http://schemas.openxmlformats.org/officeDocument/2006/relationships/audio" Target="../media/audio2.wav"/><Relationship Id="rId12" Type="http://schemas.openxmlformats.org/officeDocument/2006/relationships/image" Target="../media/image23.png"/><Relationship Id="rId2" Type="http://schemas.openxmlformats.org/officeDocument/2006/relationships/video" Target="../media/media11.mp4"/><Relationship Id="rId1" Type="http://schemas.microsoft.com/office/2007/relationships/media" Target="../media/media11.mp4"/><Relationship Id="rId6" Type="http://schemas.openxmlformats.org/officeDocument/2006/relationships/image" Target="../media/image25.png"/><Relationship Id="rId11" Type="http://schemas.openxmlformats.org/officeDocument/2006/relationships/audio" Target="../media/audio1.wav"/><Relationship Id="rId5" Type="http://schemas.openxmlformats.org/officeDocument/2006/relationships/slideLayout" Target="../slideLayouts/slideLayout2.xml"/><Relationship Id="rId10" Type="http://schemas.openxmlformats.org/officeDocument/2006/relationships/image" Target="../media/image7.png"/><Relationship Id="rId4" Type="http://schemas.openxmlformats.org/officeDocument/2006/relationships/audio" Target="../media/media10.mp3"/><Relationship Id="rId9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13" Type="http://schemas.openxmlformats.org/officeDocument/2006/relationships/image" Target="../media/image24.png"/><Relationship Id="rId3" Type="http://schemas.microsoft.com/office/2007/relationships/media" Target="../media/media10.mp3"/><Relationship Id="rId7" Type="http://schemas.openxmlformats.org/officeDocument/2006/relationships/audio" Target="../media/audio2.wav"/><Relationship Id="rId12" Type="http://schemas.openxmlformats.org/officeDocument/2006/relationships/image" Target="../media/image23.png"/><Relationship Id="rId2" Type="http://schemas.openxmlformats.org/officeDocument/2006/relationships/video" Target="../media/media12.mp4"/><Relationship Id="rId1" Type="http://schemas.microsoft.com/office/2007/relationships/media" Target="../media/media12.mp4"/><Relationship Id="rId6" Type="http://schemas.openxmlformats.org/officeDocument/2006/relationships/image" Target="../media/image26.png"/><Relationship Id="rId11" Type="http://schemas.openxmlformats.org/officeDocument/2006/relationships/audio" Target="../media/audio1.wav"/><Relationship Id="rId5" Type="http://schemas.openxmlformats.org/officeDocument/2006/relationships/slideLayout" Target="../slideLayouts/slideLayout2.xml"/><Relationship Id="rId10" Type="http://schemas.openxmlformats.org/officeDocument/2006/relationships/image" Target="../media/image7.png"/><Relationship Id="rId4" Type="http://schemas.openxmlformats.org/officeDocument/2006/relationships/audio" Target="../media/media10.mp3"/><Relationship Id="rId9" Type="http://schemas.openxmlformats.org/officeDocument/2006/relationships/image" Target="../media/image4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13" Type="http://schemas.openxmlformats.org/officeDocument/2006/relationships/image" Target="../media/image24.png"/><Relationship Id="rId3" Type="http://schemas.microsoft.com/office/2007/relationships/media" Target="../media/media10.mp3"/><Relationship Id="rId7" Type="http://schemas.openxmlformats.org/officeDocument/2006/relationships/audio" Target="../media/audio2.wav"/><Relationship Id="rId12" Type="http://schemas.openxmlformats.org/officeDocument/2006/relationships/image" Target="../media/image23.png"/><Relationship Id="rId2" Type="http://schemas.openxmlformats.org/officeDocument/2006/relationships/video" Target="../media/media13.mp4"/><Relationship Id="rId1" Type="http://schemas.microsoft.com/office/2007/relationships/media" Target="../media/media13.mp4"/><Relationship Id="rId6" Type="http://schemas.openxmlformats.org/officeDocument/2006/relationships/image" Target="../media/image27.png"/><Relationship Id="rId11" Type="http://schemas.openxmlformats.org/officeDocument/2006/relationships/audio" Target="../media/audio1.wav"/><Relationship Id="rId5" Type="http://schemas.openxmlformats.org/officeDocument/2006/relationships/slideLayout" Target="../slideLayouts/slideLayout2.xml"/><Relationship Id="rId10" Type="http://schemas.openxmlformats.org/officeDocument/2006/relationships/image" Target="../media/image7.png"/><Relationship Id="rId4" Type="http://schemas.openxmlformats.org/officeDocument/2006/relationships/audio" Target="../media/media10.mp3"/><Relationship Id="rId9" Type="http://schemas.openxmlformats.org/officeDocument/2006/relationships/image" Target="../media/image4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fonts.google.com/specimen/El+Messiri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أمنية ,تحدي الصناديق السحرية 🎁✨">
            <a:hlinkClick r:id="" action="ppaction://media"/>
            <a:extLst>
              <a:ext uri="{FF2B5EF4-FFF2-40B4-BE49-F238E27FC236}">
                <a16:creationId xmlns:a16="http://schemas.microsoft.com/office/drawing/2014/main" id="{858538D8-6C26-D517-AAA7-6397C5B4C3D8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23" end="231"/>
                </p14:media>
              </p:ext>
            </p:extLst>
          </p:nvPr>
        </p:nvPicPr>
        <p:blipFill>
          <a:blip r:embed="rId7"/>
          <a:srcRect l="1264" t="1264" r="1264" b="1264"/>
          <a:stretch>
            <a:fillRect/>
          </a:stretch>
        </p:blipFill>
        <p:spPr>
          <a:xfrm>
            <a:off x="-1" y="0"/>
            <a:ext cx="12191999" cy="6858000"/>
          </a:xfrm>
          <a:prstGeom prst="rect">
            <a:avLst/>
          </a:prstGeom>
        </p:spPr>
      </p:pic>
      <p:sp>
        <p:nvSpPr>
          <p:cNvPr id="10" name="frame">
            <a:extLst>
              <a:ext uri="{FF2B5EF4-FFF2-40B4-BE49-F238E27FC236}">
                <a16:creationId xmlns:a16="http://schemas.microsoft.com/office/drawing/2014/main" id="{AC686011-B2B4-DF5B-B07B-99C9CC7E01E7}"/>
              </a:ext>
            </a:extLst>
          </p:cNvPr>
          <p:cNvSpPr/>
          <p:nvPr/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accent1">
              <a:alpha val="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  <p:sp>
        <p:nvSpPr>
          <p:cNvPr id="2" name="زر البدء">
            <a:hlinkClick r:id="" action="ppaction://hlinkshowjump?jump=nextslide">
              <a:snd r:embed="rId8" name="arrow.wav"/>
            </a:hlinkClick>
            <a:hlinkHover r:id="" action="ppaction://noaction">
              <a:snd r:embed="rId8" name="arrow.wav"/>
            </a:hlinkHover>
            <a:extLst>
              <a:ext uri="{FF2B5EF4-FFF2-40B4-BE49-F238E27FC236}">
                <a16:creationId xmlns:a16="http://schemas.microsoft.com/office/drawing/2014/main" id="{AA84CA97-3F55-41DF-3A33-B75570BE2222}"/>
              </a:ext>
            </a:extLst>
          </p:cNvPr>
          <p:cNvSpPr/>
          <p:nvPr/>
        </p:nvSpPr>
        <p:spPr>
          <a:xfrm>
            <a:off x="5397500" y="6091107"/>
            <a:ext cx="1701800" cy="468610"/>
          </a:xfrm>
          <a:prstGeom prst="roundRect">
            <a:avLst>
              <a:gd name="adj" fmla="val 0"/>
            </a:avLst>
          </a:prstGeom>
          <a:blipFill>
            <a:blip r:embed="rId9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 t="3331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200" b="1" dirty="0">
                <a:solidFill>
                  <a:schemeClr val="bg1"/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rPr>
              <a:t>اضغط هنا للبدء</a:t>
            </a:r>
            <a:endParaRPr lang="ar-EG" sz="1200" b="1" dirty="0">
              <a:solidFill>
                <a:schemeClr val="bg1"/>
              </a:solidFill>
              <a:latin typeface="El Messiri" pitchFamily="2" charset="-78"/>
              <a:ea typeface="Harmattan" panose="01000503000000020003" pitchFamily="2" charset="-78"/>
              <a:cs typeface="El Messiri" pitchFamily="2" charset="-78"/>
            </a:endParaRPr>
          </a:p>
        </p:txBody>
      </p:sp>
      <p:pic>
        <p:nvPicPr>
          <p:cNvPr id="4" name="x">
            <a:hlinkClick r:id="" action="ppaction://hlinkshowjump?jump=endshow"/>
            <a:hlinkHover r:id="" action="ppaction://noaction">
              <a:snd r:embed="rId10" name="click.wav"/>
            </a:hlinkHover>
            <a:extLst>
              <a:ext uri="{FF2B5EF4-FFF2-40B4-BE49-F238E27FC236}">
                <a16:creationId xmlns:a16="http://schemas.microsoft.com/office/drawing/2014/main" id="{F6260664-FBA2-C1AE-3FCB-25DF9A5FD3BD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7197" y="85564"/>
            <a:ext cx="388498" cy="388498"/>
          </a:xfrm>
          <a:prstGeom prst="rect">
            <a:avLst/>
          </a:prstGeom>
        </p:spPr>
      </p:pic>
      <p:pic>
        <p:nvPicPr>
          <p:cNvPr id="7" name="mr_clown">
            <a:hlinkClick r:id="" action="ppaction://media"/>
            <a:extLst>
              <a:ext uri="{FF2B5EF4-FFF2-40B4-BE49-F238E27FC236}">
                <a16:creationId xmlns:a16="http://schemas.microsoft.com/office/drawing/2014/main" id="{2545781E-69DE-B047-2A9F-12F081C3C7A7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4391478" y="-965041"/>
            <a:ext cx="609600" cy="609600"/>
          </a:xfrm>
          <a:prstGeom prst="rect">
            <a:avLst/>
          </a:prstGeom>
        </p:spPr>
      </p:pic>
      <p:pic>
        <p:nvPicPr>
          <p:cNvPr id="12" name="صورة 11">
            <a:extLst>
              <a:ext uri="{FF2B5EF4-FFF2-40B4-BE49-F238E27FC236}">
                <a16:creationId xmlns:a16="http://schemas.microsoft.com/office/drawing/2014/main" id="{258AB3D5-AF7E-1A68-6416-5D04850E9043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2668621" y="203613"/>
            <a:ext cx="6854758" cy="5971628"/>
          </a:xfrm>
          <a:prstGeom prst="rect">
            <a:avLst/>
          </a:prstGeom>
          <a:effectLst>
            <a:glow rad="292100">
              <a:schemeClr val="bg1">
                <a:alpha val="6100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val="1091807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365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9" presetID="14" presetClass="entr" presetSubtype="1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33333" numSld="999" showWhenStopped="0">
                <p:cTn id="12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video>
              <p:cMediaNode>
                <p:cTn id="13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أمنية ,تحدي الصناديق السحرية 🎁✨ (1)">
            <a:hlinkClick r:id="" action="ppaction://media"/>
            <a:extLst>
              <a:ext uri="{FF2B5EF4-FFF2-40B4-BE49-F238E27FC236}">
                <a16:creationId xmlns:a16="http://schemas.microsoft.com/office/drawing/2014/main" id="{06F0997B-D597-E060-5963-3B38B729DB8A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82" end="333"/>
                </p14:media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-85725" y="-48220"/>
            <a:ext cx="12363450" cy="6954440"/>
          </a:xfrm>
          <a:prstGeom prst="rect">
            <a:avLst/>
          </a:prstGeom>
        </p:spPr>
      </p:pic>
      <p:sp>
        <p:nvSpPr>
          <p:cNvPr id="7" name="frame">
            <a:extLst>
              <a:ext uri="{FF2B5EF4-FFF2-40B4-BE49-F238E27FC236}">
                <a16:creationId xmlns:a16="http://schemas.microsoft.com/office/drawing/2014/main" id="{A0CD5C86-DC45-CD39-55F9-191A8EEAC0EE}"/>
              </a:ext>
            </a:extLst>
          </p:cNvPr>
          <p:cNvSpPr/>
          <p:nvPr/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accent1">
              <a:alpha val="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  <p:pic>
        <p:nvPicPr>
          <p:cNvPr id="14" name="صورة 13">
            <a:extLst>
              <a:ext uri="{FF2B5EF4-FFF2-40B4-BE49-F238E27FC236}">
                <a16:creationId xmlns:a16="http://schemas.microsoft.com/office/drawing/2014/main" id="{10D63D3A-3441-FB63-2171-311E0807CDA9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/>
          <a:stretch/>
        </p:blipFill>
        <p:spPr>
          <a:xfrm>
            <a:off x="290933" y="1658791"/>
            <a:ext cx="3509542" cy="3540417"/>
          </a:xfrm>
          <a:prstGeom prst="rect">
            <a:avLst/>
          </a:prstGeom>
        </p:spPr>
      </p:pic>
      <p:sp>
        <p:nvSpPr>
          <p:cNvPr id="36" name="مربع نص 35">
            <a:extLst>
              <a:ext uri="{FF2B5EF4-FFF2-40B4-BE49-F238E27FC236}">
                <a16:creationId xmlns:a16="http://schemas.microsoft.com/office/drawing/2014/main" id="{37F4DFBB-C469-48F8-A0B4-0E627C132E44}"/>
              </a:ext>
            </a:extLst>
          </p:cNvPr>
          <p:cNvSpPr txBox="1"/>
          <p:nvPr/>
        </p:nvSpPr>
        <p:spPr>
          <a:xfrm>
            <a:off x="395707" y="2381319"/>
            <a:ext cx="3299992" cy="2232150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>
              <a:lnSpc>
                <a:spcPct val="130000"/>
              </a:lnSpc>
            </a:pPr>
            <a:r>
              <a:rPr lang="ar-SA" b="1" dirty="0">
                <a:ln w="12700">
                  <a:noFill/>
                </a:ln>
                <a:solidFill>
                  <a:schemeClr val="bg1">
                    <a:lumMod val="85000"/>
                  </a:schemeClr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rPr>
              <a:t>أنا أمنيّة 🎪</a:t>
            </a:r>
          </a:p>
          <a:p>
            <a:pPr algn="ctr">
              <a:lnSpc>
                <a:spcPct val="130000"/>
              </a:lnSpc>
            </a:pPr>
            <a:r>
              <a:rPr lang="ar-SA" b="1" dirty="0">
                <a:ln w="12700">
                  <a:noFill/>
                </a:ln>
                <a:solidFill>
                  <a:schemeClr val="bg1">
                    <a:lumMod val="85000"/>
                  </a:schemeClr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rPr>
              <a:t>لديّ هدايا كثيرة 🎁✨لكن ليست كلّ الهدايا آمنة 😈إذا أردت أن تفوز… فعليك اختيار الهدية الصحيحة! </a:t>
            </a:r>
          </a:p>
          <a:p>
            <a:pPr algn="ctr">
              <a:lnSpc>
                <a:spcPct val="130000"/>
              </a:lnSpc>
            </a:pPr>
            <a:r>
              <a:rPr lang="ar-SA" b="1" dirty="0">
                <a:ln w="12700">
                  <a:noFill/>
                </a:ln>
                <a:solidFill>
                  <a:schemeClr val="bg1">
                    <a:lumMod val="85000"/>
                  </a:schemeClr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rPr>
              <a:t>هل أنت مستعد لنبدأ؟ 😄</a:t>
            </a:r>
            <a:endParaRPr lang="ar-EG" sz="1600" b="1" dirty="0">
              <a:ln w="12700">
                <a:noFill/>
              </a:ln>
              <a:solidFill>
                <a:schemeClr val="bg1">
                  <a:lumMod val="85000"/>
                </a:schemeClr>
              </a:solidFill>
              <a:latin typeface="El Messiri" pitchFamily="2" charset="-78"/>
              <a:ea typeface="Harmattan" panose="01000503000000020003" pitchFamily="2" charset="-78"/>
              <a:cs typeface="El Messiri" pitchFamily="2" charset="-78"/>
            </a:endParaRPr>
          </a:p>
        </p:txBody>
      </p:sp>
      <p:pic>
        <p:nvPicPr>
          <p:cNvPr id="10" name="هلا">
            <a:hlinkClick r:id="" action="ppaction://media"/>
            <a:extLst>
              <a:ext uri="{FF2B5EF4-FFF2-40B4-BE49-F238E27FC236}">
                <a16:creationId xmlns:a16="http://schemas.microsoft.com/office/drawing/2014/main" id="{D67CA526-8998-8A5A-6D5C-ECC8EB8C1949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178425" y="-938510"/>
            <a:ext cx="609600" cy="609600"/>
          </a:xfrm>
          <a:prstGeom prst="rect">
            <a:avLst/>
          </a:prstGeom>
        </p:spPr>
      </p:pic>
      <p:pic>
        <p:nvPicPr>
          <p:cNvPr id="12" name="x">
            <a:hlinkClick r:id="" action="ppaction://hlinkshowjump?jump=endshow"/>
            <a:hlinkHover r:id="" action="ppaction://noaction">
              <a:snd r:embed="rId10" name="click.wav"/>
            </a:hlinkHover>
            <a:extLst>
              <a:ext uri="{FF2B5EF4-FFF2-40B4-BE49-F238E27FC236}">
                <a16:creationId xmlns:a16="http://schemas.microsoft.com/office/drawing/2014/main" id="{CE171A1A-206E-AC21-AB65-835E93A371AF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7197" y="85564"/>
            <a:ext cx="388498" cy="388498"/>
          </a:xfrm>
          <a:prstGeom prst="rect">
            <a:avLst/>
          </a:prstGeom>
        </p:spPr>
      </p:pic>
      <p:sp>
        <p:nvSpPr>
          <p:cNvPr id="13" name="مربع نص 12">
            <a:extLst>
              <a:ext uri="{FF2B5EF4-FFF2-40B4-BE49-F238E27FC236}">
                <a16:creationId xmlns:a16="http://schemas.microsoft.com/office/drawing/2014/main" id="{9CD8A5A8-DC47-8D00-DC7B-C5388DDEF460}"/>
              </a:ext>
            </a:extLst>
          </p:cNvPr>
          <p:cNvSpPr txBox="1"/>
          <p:nvPr/>
        </p:nvSpPr>
        <p:spPr>
          <a:xfrm>
            <a:off x="814190" y="1687688"/>
            <a:ext cx="2463026" cy="492443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>
              <a:lnSpc>
                <a:spcPct val="130000"/>
              </a:lnSpc>
            </a:pPr>
            <a:r>
              <a:rPr lang="ar-SA" sz="2000" b="1" dirty="0">
                <a:ln w="12700">
                  <a:noFill/>
                </a:ln>
                <a:solidFill>
                  <a:schemeClr val="bg1">
                    <a:lumMod val="85000"/>
                  </a:schemeClr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rPr>
              <a:t>أهلاً يا أصدقاء! </a:t>
            </a:r>
            <a:endParaRPr lang="ar-EG" sz="2400" b="1" dirty="0">
              <a:ln w="12700">
                <a:noFill/>
              </a:ln>
              <a:solidFill>
                <a:schemeClr val="bg1">
                  <a:lumMod val="85000"/>
                </a:schemeClr>
              </a:solidFill>
              <a:latin typeface="El Messiri" pitchFamily="2" charset="-78"/>
              <a:ea typeface="Harmattan" panose="01000503000000020003" pitchFamily="2" charset="-78"/>
              <a:cs typeface="El Messiri" pitchFamily="2" charset="-78"/>
            </a:endParaRPr>
          </a:p>
        </p:txBody>
      </p:sp>
      <p:sp>
        <p:nvSpPr>
          <p:cNvPr id="15" name="زر البدء">
            <a:hlinkClick r:id="" action="ppaction://hlinkshowjump?jump=nextslide">
              <a:snd r:embed="rId12" name="arrow.wav"/>
            </a:hlinkClick>
            <a:hlinkHover r:id="" action="ppaction://noaction" highlightClick="1">
              <a:snd r:embed="rId12" name="arrow.wav"/>
            </a:hlinkHover>
            <a:extLst>
              <a:ext uri="{FF2B5EF4-FFF2-40B4-BE49-F238E27FC236}">
                <a16:creationId xmlns:a16="http://schemas.microsoft.com/office/drawing/2014/main" id="{A1F8E2D1-E2B3-2BF6-1C0D-5AC9CB8DD215}"/>
              </a:ext>
            </a:extLst>
          </p:cNvPr>
          <p:cNvSpPr/>
          <p:nvPr/>
        </p:nvSpPr>
        <p:spPr>
          <a:xfrm>
            <a:off x="1519656" y="4597176"/>
            <a:ext cx="1013994" cy="434962"/>
          </a:xfrm>
          <a:prstGeom prst="roundRect">
            <a:avLst>
              <a:gd name="adj" fmla="val 0"/>
            </a:avLst>
          </a:prstGeom>
          <a:blipFill>
            <a:blip r:embed="rId1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 t="3331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b="1" dirty="0">
                <a:solidFill>
                  <a:srgbClr val="341846"/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rPr>
              <a:t>نعم</a:t>
            </a:r>
            <a:endParaRPr lang="ar-EG" b="1" dirty="0">
              <a:solidFill>
                <a:srgbClr val="341846"/>
              </a:solidFill>
              <a:latin typeface="El Messiri" pitchFamily="2" charset="-78"/>
              <a:ea typeface="Harmattan" panose="01000503000000020003" pitchFamily="2" charset="-78"/>
              <a:cs typeface="El Messiri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41038770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68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758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28788" mute="1">
                <p:cTn id="15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audio>
              <p:cMediaNode vol="10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  <p:bldLst>
      <p:bldP spid="36" grpId="0"/>
      <p:bldP spid="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bg">
            <a:extLst>
              <a:ext uri="{FF2B5EF4-FFF2-40B4-BE49-F238E27FC236}">
                <a16:creationId xmlns:a16="http://schemas.microsoft.com/office/drawing/2014/main" id="{AC3E091A-FFB2-E527-3C92-21D23670E7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7024914"/>
          </a:xfrm>
          <a:prstGeom prst="rect">
            <a:avLst/>
          </a:prstGeom>
        </p:spPr>
      </p:pic>
      <p:sp>
        <p:nvSpPr>
          <p:cNvPr id="15" name="frame">
            <a:extLst>
              <a:ext uri="{FF2B5EF4-FFF2-40B4-BE49-F238E27FC236}">
                <a16:creationId xmlns:a16="http://schemas.microsoft.com/office/drawing/2014/main" id="{1B0070D5-7B6F-3A95-D415-1D95E64883D3}"/>
              </a:ext>
            </a:extLst>
          </p:cNvPr>
          <p:cNvSpPr/>
          <p:nvPr/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accent1">
              <a:alpha val="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  <p:grpSp>
        <p:nvGrpSpPr>
          <p:cNvPr id="17" name="مجموعة 16">
            <a:extLst>
              <a:ext uri="{FF2B5EF4-FFF2-40B4-BE49-F238E27FC236}">
                <a16:creationId xmlns:a16="http://schemas.microsoft.com/office/drawing/2014/main" id="{D568D6D6-E823-A393-0CC1-F723A04F5D63}"/>
              </a:ext>
            </a:extLst>
          </p:cNvPr>
          <p:cNvGrpSpPr/>
          <p:nvPr/>
        </p:nvGrpSpPr>
        <p:grpSpPr>
          <a:xfrm>
            <a:off x="2046514" y="320019"/>
            <a:ext cx="8098972" cy="3074960"/>
            <a:chOff x="2046514" y="142219"/>
            <a:chExt cx="8098972" cy="3074960"/>
          </a:xfrm>
        </p:grpSpPr>
        <p:pic>
          <p:nvPicPr>
            <p:cNvPr id="8" name="صورة 7">
              <a:extLst>
                <a:ext uri="{FF2B5EF4-FFF2-40B4-BE49-F238E27FC236}">
                  <a16:creationId xmlns:a16="http://schemas.microsoft.com/office/drawing/2014/main" id="{372CEE89-19F6-283A-F406-AD0ED26A691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/>
            <a:stretch/>
          </p:blipFill>
          <p:spPr>
            <a:xfrm>
              <a:off x="2046514" y="388255"/>
              <a:ext cx="8098972" cy="2828924"/>
            </a:xfrm>
            <a:prstGeom prst="rect">
              <a:avLst/>
            </a:prstGeom>
          </p:spPr>
        </p:pic>
        <p:grpSp>
          <p:nvGrpSpPr>
            <p:cNvPr id="16" name="مجموعة 15">
              <a:extLst>
                <a:ext uri="{FF2B5EF4-FFF2-40B4-BE49-F238E27FC236}">
                  <a16:creationId xmlns:a16="http://schemas.microsoft.com/office/drawing/2014/main" id="{C7C24CA3-51F6-A1D7-D10B-B801D0762D98}"/>
                </a:ext>
              </a:extLst>
            </p:cNvPr>
            <p:cNvGrpSpPr/>
            <p:nvPr/>
          </p:nvGrpSpPr>
          <p:grpSpPr>
            <a:xfrm>
              <a:off x="3993116" y="142219"/>
              <a:ext cx="4205768" cy="1187510"/>
              <a:chOff x="3993116" y="142219"/>
              <a:chExt cx="4205768" cy="1187510"/>
            </a:xfrm>
          </p:grpSpPr>
          <p:pic>
            <p:nvPicPr>
              <p:cNvPr id="13" name="صورة 12">
                <a:extLst>
                  <a:ext uri="{FF2B5EF4-FFF2-40B4-BE49-F238E27FC236}">
                    <a16:creationId xmlns:a16="http://schemas.microsoft.com/office/drawing/2014/main" id="{3A71343F-2388-3112-7DE5-CA977C1EF26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3993116" y="142219"/>
                <a:ext cx="4205768" cy="1187510"/>
              </a:xfrm>
              <a:prstGeom prst="rect">
                <a:avLst/>
              </a:prstGeom>
            </p:spPr>
          </p:pic>
          <p:sp>
            <p:nvSpPr>
              <p:cNvPr id="14" name="مربع نص 13">
                <a:extLst>
                  <a:ext uri="{FF2B5EF4-FFF2-40B4-BE49-F238E27FC236}">
                    <a16:creationId xmlns:a16="http://schemas.microsoft.com/office/drawing/2014/main" id="{4D9F8F65-480A-DE21-9912-90FF57DA91B5}"/>
                  </a:ext>
                </a:extLst>
              </p:cNvPr>
              <p:cNvSpPr txBox="1"/>
              <p:nvPr/>
            </p:nvSpPr>
            <p:spPr>
              <a:xfrm>
                <a:off x="5237090" y="245218"/>
                <a:ext cx="2463026" cy="492443"/>
              </a:xfrm>
              <a:prstGeom prst="rect">
                <a:avLst/>
              </a:prstGeom>
              <a:noFill/>
            </p:spPr>
            <p:txBody>
              <a:bodyPr wrap="square" rtlCol="1">
                <a:spAutoFit/>
              </a:bodyPr>
              <a:lstStyle/>
              <a:p>
                <a:pPr algn="ctr">
                  <a:lnSpc>
                    <a:spcPct val="130000"/>
                  </a:lnSpc>
                </a:pPr>
                <a:r>
                  <a:rPr lang="ar-SA" sz="2000" b="1" dirty="0">
                    <a:ln w="12700">
                      <a:noFill/>
                    </a:ln>
                    <a:solidFill>
                      <a:schemeClr val="bg1">
                        <a:lumMod val="85000"/>
                      </a:schemeClr>
                    </a:solidFill>
                    <a:latin typeface="El Messiri" pitchFamily="2" charset="-78"/>
                    <a:ea typeface="Harmattan" panose="01000503000000020003" pitchFamily="2" charset="-78"/>
                    <a:cs typeface="El Messiri" pitchFamily="2" charset="-78"/>
                  </a:rPr>
                  <a:t>طريقة اللعب</a:t>
                </a:r>
                <a:endParaRPr lang="ar-EG" sz="2400" b="1" dirty="0">
                  <a:ln w="12700">
                    <a:noFill/>
                  </a:ln>
                  <a:solidFill>
                    <a:schemeClr val="bg1">
                      <a:lumMod val="85000"/>
                    </a:schemeClr>
                  </a:solidFill>
                  <a:latin typeface="El Messiri" pitchFamily="2" charset="-78"/>
                  <a:ea typeface="Harmattan" panose="01000503000000020003" pitchFamily="2" charset="-78"/>
                  <a:cs typeface="El Messiri" pitchFamily="2" charset="-78"/>
                </a:endParaRPr>
              </a:p>
            </p:txBody>
          </p:sp>
        </p:grpSp>
      </p:grpSp>
      <p:pic>
        <p:nvPicPr>
          <p:cNvPr id="3" name="x">
            <a:hlinkClick r:id="" action="ppaction://hlinkshowjump?jump=endshow"/>
            <a:hlinkHover r:id="" action="ppaction://noaction">
              <a:snd r:embed="rId6" name="click.wav"/>
            </a:hlinkHover>
            <a:extLst>
              <a:ext uri="{FF2B5EF4-FFF2-40B4-BE49-F238E27FC236}">
                <a16:creationId xmlns:a16="http://schemas.microsoft.com/office/drawing/2014/main" id="{AC944F8A-4CA6-567B-361A-B10678F052B0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7197" y="85564"/>
            <a:ext cx="388498" cy="388498"/>
          </a:xfrm>
          <a:prstGeom prst="rect">
            <a:avLst/>
          </a:prstGeom>
        </p:spPr>
      </p:pic>
      <p:sp>
        <p:nvSpPr>
          <p:cNvPr id="32" name="مربع نص 31">
            <a:extLst>
              <a:ext uri="{FF2B5EF4-FFF2-40B4-BE49-F238E27FC236}">
                <a16:creationId xmlns:a16="http://schemas.microsoft.com/office/drawing/2014/main" id="{21FAA5B7-C31F-98B3-6830-80226098F1AD}"/>
              </a:ext>
            </a:extLst>
          </p:cNvPr>
          <p:cNvSpPr txBox="1"/>
          <p:nvPr/>
        </p:nvSpPr>
        <p:spPr>
          <a:xfrm>
            <a:off x="2369820" y="1216487"/>
            <a:ext cx="7581900" cy="1719702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ar-EG" dirty="0">
                <a:solidFill>
                  <a:schemeClr val="bg1">
                    <a:lumMod val="85000"/>
                  </a:schemeClr>
                </a:solidFill>
              </a:rPr>
              <a:t>أمامك </a:t>
            </a:r>
            <a:r>
              <a:rPr lang="ar-SA" dirty="0">
                <a:solidFill>
                  <a:schemeClr val="bg1">
                    <a:lumMod val="85000"/>
                  </a:schemeClr>
                </a:solidFill>
              </a:rPr>
              <a:t>ثلاثة</a:t>
            </a:r>
            <a:r>
              <a:rPr lang="ar-EG" dirty="0">
                <a:solidFill>
                  <a:schemeClr val="bg1">
                    <a:lumMod val="85000"/>
                  </a:schemeClr>
                </a:solidFill>
              </a:rPr>
              <a:t> صناديق هدايا 🎁🎁🎁</a:t>
            </a:r>
            <a:r>
              <a:rPr lang="ar-SA" dirty="0">
                <a:solidFill>
                  <a:schemeClr val="bg1">
                    <a:lumMod val="85000"/>
                  </a:schemeClr>
                </a:solidFill>
              </a:rPr>
              <a:t> </a:t>
            </a:r>
            <a:r>
              <a:rPr lang="ar-EG" dirty="0">
                <a:solidFill>
                  <a:schemeClr val="bg1">
                    <a:lumMod val="85000"/>
                  </a:schemeClr>
                </a:solidFill>
              </a:rPr>
              <a:t>اختر صندوقًا واحدًا </a:t>
            </a:r>
            <a:r>
              <a:rPr lang="ar-SA" dirty="0">
                <a:solidFill>
                  <a:schemeClr val="bg1">
                    <a:lumMod val="85000"/>
                  </a:schemeClr>
                </a:solidFill>
              </a:rPr>
              <a:t>لكن </a:t>
            </a:r>
            <a:r>
              <a:rPr lang="ar-EG" dirty="0">
                <a:solidFill>
                  <a:schemeClr val="bg1">
                    <a:lumMod val="85000"/>
                  </a:schemeClr>
                </a:solidFill>
              </a:rPr>
              <a:t>فكّر جيدًا 🧠✨</a:t>
            </a:r>
            <a:endParaRPr lang="ar-SA" dirty="0">
              <a:solidFill>
                <a:schemeClr val="bg1">
                  <a:lumMod val="85000"/>
                </a:schemeClr>
              </a:solidFill>
            </a:endParaRPr>
          </a:p>
          <a:p>
            <a:pPr algn="ctr">
              <a:lnSpc>
                <a:spcPct val="150000"/>
              </a:lnSpc>
            </a:pPr>
            <a:r>
              <a:rPr lang="ar-EG" dirty="0">
                <a:solidFill>
                  <a:schemeClr val="bg1">
                    <a:lumMod val="85000"/>
                  </a:schemeClr>
                </a:solidFill>
              </a:rPr>
              <a:t>إذا اخترت الإجابة الصحيحة 👏ستحصل على نجمة ⭐</a:t>
            </a:r>
            <a:endParaRPr lang="ar-SA" dirty="0">
              <a:solidFill>
                <a:schemeClr val="bg1">
                  <a:lumMod val="85000"/>
                </a:schemeClr>
              </a:solidFill>
            </a:endParaRPr>
          </a:p>
          <a:p>
            <a:pPr algn="ctr">
              <a:lnSpc>
                <a:spcPct val="150000"/>
              </a:lnSpc>
            </a:pPr>
            <a:r>
              <a:rPr lang="ar-EG" dirty="0">
                <a:solidFill>
                  <a:schemeClr val="bg1">
                    <a:lumMod val="85000"/>
                  </a:schemeClr>
                </a:solidFill>
              </a:rPr>
              <a:t>لكن انتبه! …بعضها يحتوي على مفاجآت مضحكة 😂🎈</a:t>
            </a:r>
            <a:endParaRPr lang="ar-SA" dirty="0">
              <a:solidFill>
                <a:schemeClr val="bg1">
                  <a:lumMod val="85000"/>
                </a:schemeClr>
              </a:solidFill>
            </a:endParaRPr>
          </a:p>
          <a:p>
            <a:pPr algn="ctr">
              <a:lnSpc>
                <a:spcPct val="150000"/>
              </a:lnSpc>
            </a:pPr>
            <a:r>
              <a:rPr lang="ar-EG" dirty="0">
                <a:solidFill>
                  <a:schemeClr val="bg1">
                    <a:lumMod val="85000"/>
                  </a:schemeClr>
                </a:solidFill>
              </a:rPr>
              <a:t>كلما جمعت نجومًا أكثر 🌟اقتربت من الفوز 🏆</a:t>
            </a:r>
            <a:r>
              <a:rPr lang="ar-EG" b="1" dirty="0">
                <a:solidFill>
                  <a:schemeClr val="bg1">
                    <a:lumMod val="85000"/>
                  </a:schemeClr>
                </a:solidFill>
              </a:rPr>
              <a:t>هيا لنبدأ!</a:t>
            </a:r>
            <a:r>
              <a:rPr lang="ar-SA" b="1" dirty="0">
                <a:solidFill>
                  <a:schemeClr val="bg1">
                    <a:lumMod val="85000"/>
                  </a:schemeClr>
                </a:solidFill>
              </a:rPr>
              <a:t> </a:t>
            </a:r>
            <a:r>
              <a:rPr lang="ar-EG" b="1" dirty="0">
                <a:solidFill>
                  <a:schemeClr val="bg1">
                    <a:lumMod val="85000"/>
                  </a:schemeClr>
                </a:solidFill>
              </a:rPr>
              <a:t>أرِني مدى ذكائك 😎</a:t>
            </a:r>
          </a:p>
        </p:txBody>
      </p:sp>
      <p:sp>
        <p:nvSpPr>
          <p:cNvPr id="10" name="زر البدء">
            <a:hlinkClick r:id="" action="ppaction://hlinkshowjump?jump=nextslide">
              <a:snd r:embed="rId8" name="arrow.wav"/>
            </a:hlinkClick>
            <a:hlinkHover r:id="" action="ppaction://noaction" highlightClick="1">
              <a:snd r:embed="rId8" name="arrow.wav"/>
            </a:hlinkHover>
            <a:extLst>
              <a:ext uri="{FF2B5EF4-FFF2-40B4-BE49-F238E27FC236}">
                <a16:creationId xmlns:a16="http://schemas.microsoft.com/office/drawing/2014/main" id="{DCD80B27-3488-0AE1-5350-9D5E3B6D9FBF}"/>
              </a:ext>
            </a:extLst>
          </p:cNvPr>
          <p:cNvSpPr/>
          <p:nvPr/>
        </p:nvSpPr>
        <p:spPr>
          <a:xfrm>
            <a:off x="5346700" y="3050489"/>
            <a:ext cx="1498600" cy="434962"/>
          </a:xfrm>
          <a:prstGeom prst="roundRect">
            <a:avLst>
              <a:gd name="adj" fmla="val 0"/>
            </a:avLst>
          </a:prstGeom>
          <a:blipFill>
            <a:blip r:embed="rId9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 t="3331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SA" sz="1400" b="1" dirty="0">
                <a:solidFill>
                  <a:srgbClr val="341846"/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rPr>
              <a:t>اضغط هنا للبدء</a:t>
            </a:r>
            <a:endParaRPr lang="ar-EG" sz="1400" b="1" dirty="0">
              <a:solidFill>
                <a:srgbClr val="341846"/>
              </a:solidFill>
              <a:latin typeface="El Messiri" pitchFamily="2" charset="-78"/>
              <a:ea typeface="Harmattan" panose="01000503000000020003" pitchFamily="2" charset="-78"/>
              <a:cs typeface="El Messiri" pitchFamily="2" charset="-78"/>
            </a:endParaRPr>
          </a:p>
        </p:txBody>
      </p:sp>
      <p:pic>
        <p:nvPicPr>
          <p:cNvPr id="18" name="صورة 17">
            <a:extLst>
              <a:ext uri="{FF2B5EF4-FFF2-40B4-BE49-F238E27FC236}">
                <a16:creationId xmlns:a16="http://schemas.microsoft.com/office/drawing/2014/main" id="{13F4A013-1EA2-8C36-E78A-F5B544CB3FF3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065737">
            <a:off x="4144660" y="159407"/>
            <a:ext cx="1559753" cy="1094979"/>
          </a:xfrm>
          <a:prstGeom prst="rect">
            <a:avLst/>
          </a:prstGeom>
          <a:effectLst>
            <a:glow rad="63500">
              <a:srgbClr val="934BB6">
                <a:alpha val="40000"/>
              </a:srgbClr>
            </a:glow>
          </a:effectLst>
        </p:spPr>
      </p:pic>
    </p:spTree>
    <p:extLst>
      <p:ext uri="{BB962C8B-B14F-4D97-AF65-F5344CB8AC3E}">
        <p14:creationId xmlns:p14="http://schemas.microsoft.com/office/powerpoint/2010/main" val="1507081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75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75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F49B69-20C1-F07A-A6FE-68BB516EAD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bg">
            <a:extLst>
              <a:ext uri="{FF2B5EF4-FFF2-40B4-BE49-F238E27FC236}">
                <a16:creationId xmlns:a16="http://schemas.microsoft.com/office/drawing/2014/main" id="{C0266EAC-C6CD-FAE2-0FED-AE1609A613F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5900"/>
                    </a14:imgEffect>
                  </a14:imgLayer>
                </a14:imgProps>
              </a:ext>
            </a:extLst>
          </a:blip>
          <a:srcRect/>
          <a:stretch/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22" name="frame">
            <a:extLst>
              <a:ext uri="{FF2B5EF4-FFF2-40B4-BE49-F238E27FC236}">
                <a16:creationId xmlns:a16="http://schemas.microsoft.com/office/drawing/2014/main" id="{4BD36E6D-FB2C-DECA-9D10-82F6606DC7C5}"/>
              </a:ext>
            </a:extLst>
          </p:cNvPr>
          <p:cNvSpPr/>
          <p:nvPr/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accent1">
              <a:alpha val="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  <p:pic>
        <p:nvPicPr>
          <p:cNvPr id="6" name="x">
            <a:hlinkClick r:id="" action="ppaction://hlinkshowjump?jump=endshow"/>
            <a:hlinkHover r:id="" action="ppaction://noaction">
              <a:snd r:embed="rId5" name="click.wav"/>
            </a:hlinkHover>
            <a:extLst>
              <a:ext uri="{FF2B5EF4-FFF2-40B4-BE49-F238E27FC236}">
                <a16:creationId xmlns:a16="http://schemas.microsoft.com/office/drawing/2014/main" id="{8D6AD06D-DDC4-8C6D-3207-F3E2A9CD2163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7197" y="85564"/>
            <a:ext cx="388498" cy="388498"/>
          </a:xfrm>
          <a:prstGeom prst="rect">
            <a:avLst/>
          </a:prstGeom>
        </p:spPr>
      </p:pic>
      <p:pic>
        <p:nvPicPr>
          <p:cNvPr id="28" name="خلفية السؤال">
            <a:extLst>
              <a:ext uri="{FF2B5EF4-FFF2-40B4-BE49-F238E27FC236}">
                <a16:creationId xmlns:a16="http://schemas.microsoft.com/office/drawing/2014/main" id="{8910D3EF-BFEA-ADC9-D041-D6E82FF024B4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/>
          <a:stretch>
            <a:fillRect/>
          </a:stretch>
        </p:blipFill>
        <p:spPr>
          <a:xfrm>
            <a:off x="629782" y="32883"/>
            <a:ext cx="10932436" cy="3699845"/>
          </a:xfrm>
          <a:prstGeom prst="rect">
            <a:avLst/>
          </a:prstGeom>
        </p:spPr>
      </p:pic>
      <p:sp>
        <p:nvSpPr>
          <p:cNvPr id="29" name="السؤال">
            <a:extLst>
              <a:ext uri="{FF2B5EF4-FFF2-40B4-BE49-F238E27FC236}">
                <a16:creationId xmlns:a16="http://schemas.microsoft.com/office/drawing/2014/main" id="{D9DFFB28-6D82-0495-0373-2BE8F08768B2}"/>
              </a:ext>
            </a:extLst>
          </p:cNvPr>
          <p:cNvSpPr txBox="1"/>
          <p:nvPr/>
        </p:nvSpPr>
        <p:spPr>
          <a:xfrm>
            <a:off x="1814894" y="984310"/>
            <a:ext cx="8649906" cy="1949390"/>
          </a:xfrm>
          <a:prstGeom prst="rect">
            <a:avLst/>
          </a:prstGeom>
          <a:noFill/>
        </p:spPr>
        <p:txBody>
          <a:bodyPr wrap="square" rtlCol="1" anchor="ctr" anchorCtr="0">
            <a:normAutofit/>
          </a:bodyPr>
          <a:lstStyle/>
          <a:p>
            <a:pPr algn="ctr"/>
            <a:r>
              <a:rPr lang="ar-SA" sz="2400" b="1" dirty="0">
                <a:ln w="12700">
                  <a:noFill/>
                </a:ln>
                <a:solidFill>
                  <a:srgbClr val="341846"/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rPr>
              <a:t>هذا النص هو مثال لسؤال يمكن اضافته في نفس المساحة </a:t>
            </a:r>
          </a:p>
          <a:p>
            <a:pPr algn="ctr"/>
            <a:r>
              <a:rPr lang="ar-SA" sz="2400" b="1" dirty="0">
                <a:ln w="12700">
                  <a:noFill/>
                </a:ln>
                <a:solidFill>
                  <a:srgbClr val="341846"/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rPr>
              <a:t>المعدة له؟</a:t>
            </a:r>
          </a:p>
        </p:txBody>
      </p:sp>
      <p:sp>
        <p:nvSpPr>
          <p:cNvPr id="30" name="اجابة خاطئة">
            <a:hlinkClick r:id="" action="ppaction://customshow?id=0&amp;return=true">
              <a:snd r:embed="rId8" name="arrow.wav"/>
            </a:hlinkClick>
            <a:hlinkHover r:id="" action="ppaction://noaction" highlightClick="1">
              <a:snd r:embed="rId8" name="arrow.wav"/>
            </a:hlinkHover>
            <a:extLst>
              <a:ext uri="{FF2B5EF4-FFF2-40B4-BE49-F238E27FC236}">
                <a16:creationId xmlns:a16="http://schemas.microsoft.com/office/drawing/2014/main" id="{7BF140EA-9DCE-EA4C-DFF0-E65B8A3B60AB}"/>
              </a:ext>
            </a:extLst>
          </p:cNvPr>
          <p:cNvSpPr/>
          <p:nvPr/>
        </p:nvSpPr>
        <p:spPr>
          <a:xfrm>
            <a:off x="4700946" y="5214605"/>
            <a:ext cx="3042521" cy="1163991"/>
          </a:xfrm>
          <a:prstGeom prst="roundRect">
            <a:avLst>
              <a:gd name="adj" fmla="val 0"/>
            </a:avLst>
          </a:prstGeom>
          <a:blipFill>
            <a:blip r:embed="rId9" cstate="print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>
            <a:normAutofit/>
          </a:bodyPr>
          <a:lstStyle/>
          <a:p>
            <a:pPr algn="ctr"/>
            <a:r>
              <a:rPr lang="ar-SA" sz="2200" b="1" dirty="0">
                <a:solidFill>
                  <a:srgbClr val="341846"/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rPr>
              <a:t>إجابة خاطئة</a:t>
            </a:r>
            <a:endParaRPr lang="ar-EG" sz="2200" b="1" dirty="0">
              <a:solidFill>
                <a:srgbClr val="341846"/>
              </a:solidFill>
              <a:latin typeface="El Messiri" pitchFamily="2" charset="-78"/>
              <a:ea typeface="Harmattan" panose="01000503000000020003" pitchFamily="2" charset="-78"/>
              <a:cs typeface="El Messiri" pitchFamily="2" charset="-78"/>
            </a:endParaRPr>
          </a:p>
        </p:txBody>
      </p:sp>
      <p:sp>
        <p:nvSpPr>
          <p:cNvPr id="31" name="اجابة صحيحة">
            <a:hlinkClick r:id="" action="ppaction://hlinkshowjump?jump=nextslide">
              <a:snd r:embed="rId8" name="arrow.wav"/>
            </a:hlinkClick>
            <a:hlinkHover r:id="" action="ppaction://noaction" highlightClick="1">
              <a:snd r:embed="rId8" name="arrow.wav"/>
            </a:hlinkHover>
            <a:extLst>
              <a:ext uri="{FF2B5EF4-FFF2-40B4-BE49-F238E27FC236}">
                <a16:creationId xmlns:a16="http://schemas.microsoft.com/office/drawing/2014/main" id="{B679AE05-2ED3-2F37-6677-720FC8B1B832}"/>
              </a:ext>
            </a:extLst>
          </p:cNvPr>
          <p:cNvSpPr/>
          <p:nvPr/>
        </p:nvSpPr>
        <p:spPr>
          <a:xfrm>
            <a:off x="8305804" y="5214606"/>
            <a:ext cx="3042520" cy="1163991"/>
          </a:xfrm>
          <a:prstGeom prst="roundRect">
            <a:avLst>
              <a:gd name="adj" fmla="val 0"/>
            </a:avLst>
          </a:prstGeom>
          <a:blipFill>
            <a:blip r:embed="rId9" cstate="print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>
            <a:normAutofit/>
          </a:bodyPr>
          <a:lstStyle/>
          <a:p>
            <a:pPr algn="ctr"/>
            <a:r>
              <a:rPr lang="ar-SA" sz="2200" b="1" dirty="0">
                <a:solidFill>
                  <a:srgbClr val="341846"/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rPr>
              <a:t>إجابة صحيحة</a:t>
            </a:r>
            <a:endParaRPr lang="ar-EG" sz="2200" b="1" dirty="0">
              <a:solidFill>
                <a:srgbClr val="341846"/>
              </a:solidFill>
              <a:latin typeface="El Messiri" pitchFamily="2" charset="-78"/>
              <a:ea typeface="Harmattan" panose="01000503000000020003" pitchFamily="2" charset="-78"/>
              <a:cs typeface="El Messiri" pitchFamily="2" charset="-78"/>
            </a:endParaRPr>
          </a:p>
        </p:txBody>
      </p:sp>
      <p:sp>
        <p:nvSpPr>
          <p:cNvPr id="32" name="اجابة خاطئة">
            <a:hlinkClick r:id="" action="ppaction://customshow?id=1&amp;return=true">
              <a:snd r:embed="rId8" name="arrow.wav"/>
            </a:hlinkClick>
            <a:hlinkHover r:id="" action="ppaction://noaction" highlightClick="1">
              <a:snd r:embed="rId8" name="arrow.wav"/>
            </a:hlinkHover>
            <a:extLst>
              <a:ext uri="{FF2B5EF4-FFF2-40B4-BE49-F238E27FC236}">
                <a16:creationId xmlns:a16="http://schemas.microsoft.com/office/drawing/2014/main" id="{9487AE4E-021A-A004-46BA-675077F11F76}"/>
              </a:ext>
            </a:extLst>
          </p:cNvPr>
          <p:cNvSpPr/>
          <p:nvPr/>
        </p:nvSpPr>
        <p:spPr>
          <a:xfrm>
            <a:off x="1054720" y="5214605"/>
            <a:ext cx="3042521" cy="1163991"/>
          </a:xfrm>
          <a:prstGeom prst="roundRect">
            <a:avLst>
              <a:gd name="adj" fmla="val 0"/>
            </a:avLst>
          </a:prstGeom>
          <a:blipFill>
            <a:blip r:embed="rId9" cstate="print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>
            <a:normAutofit/>
          </a:bodyPr>
          <a:lstStyle/>
          <a:p>
            <a:pPr algn="ctr" rtl="0"/>
            <a:r>
              <a:rPr lang="ar-SA" sz="2200" b="1" dirty="0">
                <a:solidFill>
                  <a:srgbClr val="341846"/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rPr>
              <a:t>إجابة خاطئة</a:t>
            </a:r>
            <a:endParaRPr lang="ar-EG" sz="2200" b="1" dirty="0">
              <a:solidFill>
                <a:srgbClr val="341846"/>
              </a:solidFill>
              <a:latin typeface="El Messiri" pitchFamily="2" charset="-78"/>
              <a:ea typeface="Harmattan" panose="01000503000000020003" pitchFamily="2" charset="-78"/>
              <a:cs typeface="El Messiri" pitchFamily="2" charset="-78"/>
            </a:endParaRPr>
          </a:p>
        </p:txBody>
      </p:sp>
      <p:pic>
        <p:nvPicPr>
          <p:cNvPr id="33" name="هدية1">
            <a:extLst>
              <a:ext uri="{FF2B5EF4-FFF2-40B4-BE49-F238E27FC236}">
                <a16:creationId xmlns:a16="http://schemas.microsoft.com/office/drawing/2014/main" id="{9CA1B9F9-A83E-BE8D-31E1-2139DFA9B9AF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065978" y="3708400"/>
            <a:ext cx="1522172" cy="154313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34" name="هدية2">
            <a:extLst>
              <a:ext uri="{FF2B5EF4-FFF2-40B4-BE49-F238E27FC236}">
                <a16:creationId xmlns:a16="http://schemas.microsoft.com/office/drawing/2014/main" id="{DCCB42FE-A515-61EE-A490-2F9972B04273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461120" y="3708400"/>
            <a:ext cx="1522172" cy="154313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35" name="هدية3">
            <a:extLst>
              <a:ext uri="{FF2B5EF4-FFF2-40B4-BE49-F238E27FC236}">
                <a16:creationId xmlns:a16="http://schemas.microsoft.com/office/drawing/2014/main" id="{115BEE52-CFDB-D893-14C7-2579B0C16199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814894" y="3708400"/>
            <a:ext cx="1522172" cy="154313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687528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203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2203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2203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2203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1" presetClass="entr" presetSubtype="0" fill="hold" nodeType="withEffect">
                                  <p:stCondLst>
                                    <p:cond delay="2203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1" presetClass="entr" presetSubtype="0" fill="hold" nodeType="withEffect">
                                  <p:stCondLst>
                                    <p:cond delay="2203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1" presetClass="entr" presetSubtype="0" fill="hold" nodeType="withEffect">
                                  <p:stCondLst>
                                    <p:cond delay="2203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30" grpId="0" animBg="1"/>
      <p:bldP spid="31" grpId="0" animBg="1"/>
      <p:bldP spid="3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bg">
            <a:extLst>
              <a:ext uri="{FF2B5EF4-FFF2-40B4-BE49-F238E27FC236}">
                <a16:creationId xmlns:a16="http://schemas.microsoft.com/office/drawing/2014/main" id="{93FAB258-B236-A2FD-3897-A72583D66E1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5900"/>
                    </a14:imgEffect>
                  </a14:imgLayer>
                </a14:imgProps>
              </a:ext>
            </a:extLst>
          </a:blip>
          <a:srcRect/>
          <a:stretch/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pic>
        <p:nvPicPr>
          <p:cNvPr id="36" name="win star">
            <a:hlinkClick r:id="" action="ppaction://media"/>
            <a:extLst>
              <a:ext uri="{FF2B5EF4-FFF2-40B4-BE49-F238E27FC236}">
                <a16:creationId xmlns:a16="http://schemas.microsoft.com/office/drawing/2014/main" id="{52E63A0B-5048-B6FD-5CAD-2B569E826EE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4" name="frame">
            <a:extLst>
              <a:ext uri="{FF2B5EF4-FFF2-40B4-BE49-F238E27FC236}">
                <a16:creationId xmlns:a16="http://schemas.microsoft.com/office/drawing/2014/main" id="{9BBEA29E-6D17-874C-C313-FD2AB8D9712E}"/>
              </a:ext>
            </a:extLst>
          </p:cNvPr>
          <p:cNvSpPr/>
          <p:nvPr/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accent1">
              <a:alpha val="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  <p:pic>
        <p:nvPicPr>
          <p:cNvPr id="9" name="star num">
            <a:extLst>
              <a:ext uri="{FF2B5EF4-FFF2-40B4-BE49-F238E27FC236}">
                <a16:creationId xmlns:a16="http://schemas.microsoft.com/office/drawing/2014/main" id="{85C9F6EA-5CD9-85F2-1A97-43379AD65971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455174" y="6158821"/>
            <a:ext cx="772886" cy="640896"/>
          </a:xfrm>
          <a:prstGeom prst="rect">
            <a:avLst/>
          </a:prstGeom>
        </p:spPr>
      </p:pic>
      <p:pic>
        <p:nvPicPr>
          <p:cNvPr id="4" name="starrrrrrrrrr">
            <a:extLst>
              <a:ext uri="{FF2B5EF4-FFF2-40B4-BE49-F238E27FC236}">
                <a16:creationId xmlns:a16="http://schemas.microsoft.com/office/drawing/2014/main" id="{26C72406-0CFF-3DA6-36E9-46026430D45F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396803" y="1813879"/>
            <a:ext cx="3131693" cy="3108323"/>
          </a:xfrm>
          <a:prstGeom prst="rect">
            <a:avLst/>
          </a:prstGeom>
        </p:spPr>
      </p:pic>
      <p:pic>
        <p:nvPicPr>
          <p:cNvPr id="11" name="خلفية السؤال">
            <a:extLst>
              <a:ext uri="{FF2B5EF4-FFF2-40B4-BE49-F238E27FC236}">
                <a16:creationId xmlns:a16="http://schemas.microsoft.com/office/drawing/2014/main" id="{B0A25FB4-05EF-B911-2FD9-2DDC433F4139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/>
          <a:stretch>
            <a:fillRect/>
          </a:stretch>
        </p:blipFill>
        <p:spPr>
          <a:xfrm>
            <a:off x="629782" y="32883"/>
            <a:ext cx="10932436" cy="3699845"/>
          </a:xfrm>
          <a:prstGeom prst="rect">
            <a:avLst/>
          </a:prstGeom>
        </p:spPr>
      </p:pic>
      <p:sp>
        <p:nvSpPr>
          <p:cNvPr id="24" name="السؤال">
            <a:extLst>
              <a:ext uri="{FF2B5EF4-FFF2-40B4-BE49-F238E27FC236}">
                <a16:creationId xmlns:a16="http://schemas.microsoft.com/office/drawing/2014/main" id="{7A49B3B8-6AD5-0ED3-B49F-30FF9588987F}"/>
              </a:ext>
            </a:extLst>
          </p:cNvPr>
          <p:cNvSpPr txBox="1"/>
          <p:nvPr/>
        </p:nvSpPr>
        <p:spPr>
          <a:xfrm>
            <a:off x="1814894" y="984310"/>
            <a:ext cx="8649906" cy="1949390"/>
          </a:xfrm>
          <a:prstGeom prst="rect">
            <a:avLst/>
          </a:prstGeom>
          <a:noFill/>
        </p:spPr>
        <p:txBody>
          <a:bodyPr wrap="square" rtlCol="1" anchor="ctr" anchorCtr="0">
            <a:normAutofit/>
          </a:bodyPr>
          <a:lstStyle/>
          <a:p>
            <a:pPr algn="ctr"/>
            <a:r>
              <a:rPr lang="ar-SA" sz="2400" b="1" dirty="0">
                <a:ln w="12700">
                  <a:noFill/>
                </a:ln>
                <a:solidFill>
                  <a:srgbClr val="341846"/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rPr>
              <a:t>هذا النص هو مثال لسؤال يمكن اضافته في نفس المساحة </a:t>
            </a:r>
          </a:p>
          <a:p>
            <a:pPr algn="ctr"/>
            <a:r>
              <a:rPr lang="ar-SA" sz="2400" b="1" dirty="0">
                <a:ln w="12700">
                  <a:noFill/>
                </a:ln>
                <a:solidFill>
                  <a:srgbClr val="341846"/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rPr>
              <a:t>المعدة له؟</a:t>
            </a:r>
          </a:p>
        </p:txBody>
      </p:sp>
      <p:sp>
        <p:nvSpPr>
          <p:cNvPr id="28" name="اجابة خاطئة">
            <a:hlinkClick r:id="" action="ppaction://customshow?id=2&amp;return=true">
              <a:snd r:embed="rId12" name="arrow.wav"/>
            </a:hlinkClick>
            <a:hlinkHover r:id="" action="ppaction://noaction" highlightClick="1">
              <a:snd r:embed="rId12" name="arrow.wav"/>
            </a:hlinkHover>
            <a:extLst>
              <a:ext uri="{FF2B5EF4-FFF2-40B4-BE49-F238E27FC236}">
                <a16:creationId xmlns:a16="http://schemas.microsoft.com/office/drawing/2014/main" id="{55ED70F5-5558-5946-ECF2-4D2BDD46C67C}"/>
              </a:ext>
            </a:extLst>
          </p:cNvPr>
          <p:cNvSpPr/>
          <p:nvPr/>
        </p:nvSpPr>
        <p:spPr>
          <a:xfrm>
            <a:off x="8305803" y="5214605"/>
            <a:ext cx="3042521" cy="1163991"/>
          </a:xfrm>
          <a:prstGeom prst="roundRect">
            <a:avLst>
              <a:gd name="adj" fmla="val 0"/>
            </a:avLst>
          </a:prstGeom>
          <a:blipFill>
            <a:blip r:embed="rId13" cstate="print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>
            <a:normAutofit/>
          </a:bodyPr>
          <a:lstStyle/>
          <a:p>
            <a:pPr algn="ctr"/>
            <a:r>
              <a:rPr lang="ar-SA" sz="2200" b="1" dirty="0">
                <a:solidFill>
                  <a:srgbClr val="341846"/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rPr>
              <a:t>إجابة خاطئة</a:t>
            </a:r>
            <a:endParaRPr lang="ar-EG" sz="2200" b="1" dirty="0">
              <a:solidFill>
                <a:srgbClr val="341846"/>
              </a:solidFill>
              <a:latin typeface="El Messiri" pitchFamily="2" charset="-78"/>
              <a:ea typeface="Harmattan" panose="01000503000000020003" pitchFamily="2" charset="-78"/>
              <a:cs typeface="El Messiri" pitchFamily="2" charset="-78"/>
            </a:endParaRPr>
          </a:p>
        </p:txBody>
      </p:sp>
      <p:sp>
        <p:nvSpPr>
          <p:cNvPr id="29" name="اجابة صحيحة">
            <a:hlinkClick r:id="" action="ppaction://hlinkshowjump?jump=nextslide">
              <a:snd r:embed="rId12" name="arrow.wav"/>
            </a:hlinkClick>
            <a:hlinkHover r:id="" action="ppaction://noaction" highlightClick="1">
              <a:snd r:embed="rId12" name="arrow.wav"/>
            </a:hlinkHover>
            <a:extLst>
              <a:ext uri="{FF2B5EF4-FFF2-40B4-BE49-F238E27FC236}">
                <a16:creationId xmlns:a16="http://schemas.microsoft.com/office/drawing/2014/main" id="{913B733B-75DF-BD89-F662-06B575E32792}"/>
              </a:ext>
            </a:extLst>
          </p:cNvPr>
          <p:cNvSpPr/>
          <p:nvPr/>
        </p:nvSpPr>
        <p:spPr>
          <a:xfrm>
            <a:off x="4700946" y="5214606"/>
            <a:ext cx="3042520" cy="1163991"/>
          </a:xfrm>
          <a:prstGeom prst="roundRect">
            <a:avLst>
              <a:gd name="adj" fmla="val 0"/>
            </a:avLst>
          </a:prstGeom>
          <a:blipFill>
            <a:blip r:embed="rId13" cstate="print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>
            <a:normAutofit/>
          </a:bodyPr>
          <a:lstStyle/>
          <a:p>
            <a:pPr algn="ctr"/>
            <a:r>
              <a:rPr lang="ar-SA" sz="2200" b="1" dirty="0">
                <a:solidFill>
                  <a:srgbClr val="341846"/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rPr>
              <a:t>إجابة صحيحة</a:t>
            </a:r>
            <a:endParaRPr lang="ar-EG" sz="2200" b="1" dirty="0">
              <a:solidFill>
                <a:srgbClr val="341846"/>
              </a:solidFill>
              <a:latin typeface="El Messiri" pitchFamily="2" charset="-78"/>
              <a:ea typeface="Harmattan" panose="01000503000000020003" pitchFamily="2" charset="-78"/>
              <a:cs typeface="El Messiri" pitchFamily="2" charset="-78"/>
            </a:endParaRPr>
          </a:p>
        </p:txBody>
      </p:sp>
      <p:sp>
        <p:nvSpPr>
          <p:cNvPr id="30" name="اجابة خاطئة">
            <a:hlinkClick r:id="" action="ppaction://customshow?id=3&amp;return=true">
              <a:snd r:embed="rId12" name="arrow.wav"/>
            </a:hlinkClick>
            <a:hlinkHover r:id="" action="ppaction://noaction" highlightClick="1">
              <a:snd r:embed="rId12" name="arrow.wav"/>
            </a:hlinkHover>
            <a:extLst>
              <a:ext uri="{FF2B5EF4-FFF2-40B4-BE49-F238E27FC236}">
                <a16:creationId xmlns:a16="http://schemas.microsoft.com/office/drawing/2014/main" id="{B7F1609B-465E-33CB-6935-996B206BCC79}"/>
              </a:ext>
            </a:extLst>
          </p:cNvPr>
          <p:cNvSpPr/>
          <p:nvPr/>
        </p:nvSpPr>
        <p:spPr>
          <a:xfrm>
            <a:off x="1054720" y="5214605"/>
            <a:ext cx="3042521" cy="1163991"/>
          </a:xfrm>
          <a:prstGeom prst="roundRect">
            <a:avLst>
              <a:gd name="adj" fmla="val 0"/>
            </a:avLst>
          </a:prstGeom>
          <a:blipFill>
            <a:blip r:embed="rId13" cstate="print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>
            <a:normAutofit/>
          </a:bodyPr>
          <a:lstStyle/>
          <a:p>
            <a:pPr algn="ctr" rtl="0"/>
            <a:r>
              <a:rPr lang="ar-SA" sz="2200" b="1" dirty="0">
                <a:solidFill>
                  <a:srgbClr val="341846"/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rPr>
              <a:t>إجابة خاطئة</a:t>
            </a:r>
            <a:endParaRPr lang="ar-EG" sz="2200" b="1" dirty="0">
              <a:solidFill>
                <a:srgbClr val="341846"/>
              </a:solidFill>
              <a:latin typeface="El Messiri" pitchFamily="2" charset="-78"/>
              <a:ea typeface="Harmattan" panose="01000503000000020003" pitchFamily="2" charset="-78"/>
              <a:cs typeface="El Messiri" pitchFamily="2" charset="-78"/>
            </a:endParaRPr>
          </a:p>
        </p:txBody>
      </p:sp>
      <p:pic>
        <p:nvPicPr>
          <p:cNvPr id="31" name="هدية1">
            <a:extLst>
              <a:ext uri="{FF2B5EF4-FFF2-40B4-BE49-F238E27FC236}">
                <a16:creationId xmlns:a16="http://schemas.microsoft.com/office/drawing/2014/main" id="{1BE62C88-732C-4AD2-B7F9-1941B1699B57}"/>
              </a:ext>
            </a:extLst>
          </p:cNvPr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065978" y="3708400"/>
            <a:ext cx="1522172" cy="154313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32" name="هدية2">
            <a:extLst>
              <a:ext uri="{FF2B5EF4-FFF2-40B4-BE49-F238E27FC236}">
                <a16:creationId xmlns:a16="http://schemas.microsoft.com/office/drawing/2014/main" id="{3B092105-A9EF-59C2-8C71-4327B0F6C19A}"/>
              </a:ext>
            </a:extLst>
          </p:cNvPr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461120" y="3708400"/>
            <a:ext cx="1522172" cy="154313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33" name="هدية3">
            <a:extLst>
              <a:ext uri="{FF2B5EF4-FFF2-40B4-BE49-F238E27FC236}">
                <a16:creationId xmlns:a16="http://schemas.microsoft.com/office/drawing/2014/main" id="{ACB4728F-A11A-6CF4-EE20-DD095EB8454B}"/>
              </a:ext>
            </a:extLst>
          </p:cNvPr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814894" y="3708400"/>
            <a:ext cx="1522172" cy="154313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6" name="x">
            <a:hlinkClick r:id="" action="ppaction://hlinkshowjump?jump=endshow"/>
            <a:hlinkHover r:id="" action="ppaction://noaction">
              <a:snd r:embed="rId16" name="click.wav"/>
            </a:hlinkHover>
            <a:extLst>
              <a:ext uri="{FF2B5EF4-FFF2-40B4-BE49-F238E27FC236}">
                <a16:creationId xmlns:a16="http://schemas.microsoft.com/office/drawing/2014/main" id="{E6947F0C-3191-D59F-120E-174927E6FED2}"/>
              </a:ext>
            </a:extLst>
          </p:cNvPr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7197" y="85564"/>
            <a:ext cx="388498" cy="3884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7413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11" fill="hold"/>
                                        <p:tgtEl>
                                          <p:spTgt spid="3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4011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mixkit-revealing-bonus-notification-958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11"/>
                            </p:stCondLst>
                            <p:childTnLst>
                              <p:par>
                                <p:cTn id="17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3.7037E-6 L 0.46641 0.43843 " pathEditMode="relative" rAng="0" ptsTypes="AA">
                                      <p:cBhvr>
                                        <p:cTn id="18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320" y="21921"/>
                                    </p:animMotion>
                                  </p:childTnLst>
                                </p:cTn>
                              </p:par>
                              <p:par>
                                <p:cTn id="19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25000" y="2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7011"/>
                            </p:stCondLst>
                            <p:childTnLst>
                              <p:par>
                                <p:cTn id="22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7511"/>
                            </p:stCondLst>
                            <p:childTnLst>
                              <p:par>
                                <p:cTn id="2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1203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2203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2203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2203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nodeType="withEffect">
                                  <p:stCondLst>
                                    <p:cond delay="2203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1" presetClass="entr" presetSubtype="0" fill="hold" nodeType="withEffect">
                                  <p:stCondLst>
                                    <p:cond delay="2203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31" presetClass="entr" presetSubtype="0" fill="hold" nodeType="withEffect">
                                  <p:stCondLst>
                                    <p:cond delay="2203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showWhenStopped="0">
                <p:cTn id="59" fill="hold" display="0">
                  <p:stCondLst>
                    <p:cond delay="indefinite"/>
                  </p:stCondLst>
                </p:cTn>
                <p:tgtEl>
                  <p:spTgt spid="36"/>
                </p:tgtEl>
              </p:cMediaNode>
            </p:video>
          </p:childTnLst>
        </p:cTn>
      </p:par>
    </p:tnLst>
    <p:bldLst>
      <p:bldP spid="24" grpId="0"/>
      <p:bldP spid="28" grpId="0" animBg="1"/>
      <p:bldP spid="29" grpId="0" animBg="1"/>
      <p:bldP spid="3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bg">
            <a:extLst>
              <a:ext uri="{FF2B5EF4-FFF2-40B4-BE49-F238E27FC236}">
                <a16:creationId xmlns:a16="http://schemas.microsoft.com/office/drawing/2014/main" id="{93FAB258-B236-A2FD-3897-A72583D66E1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5900"/>
                    </a14:imgEffect>
                  </a14:imgLayer>
                </a14:imgProps>
              </a:ext>
            </a:extLst>
          </a:blip>
          <a:srcRect/>
          <a:stretch/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pic>
        <p:nvPicPr>
          <p:cNvPr id="36" name="win star">
            <a:hlinkClick r:id="" action="ppaction://media"/>
            <a:extLst>
              <a:ext uri="{FF2B5EF4-FFF2-40B4-BE49-F238E27FC236}">
                <a16:creationId xmlns:a16="http://schemas.microsoft.com/office/drawing/2014/main" id="{52E63A0B-5048-B6FD-5CAD-2B569E826EE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4" name="frame">
            <a:extLst>
              <a:ext uri="{FF2B5EF4-FFF2-40B4-BE49-F238E27FC236}">
                <a16:creationId xmlns:a16="http://schemas.microsoft.com/office/drawing/2014/main" id="{9BBEA29E-6D17-874C-C313-FD2AB8D9712E}"/>
              </a:ext>
            </a:extLst>
          </p:cNvPr>
          <p:cNvSpPr/>
          <p:nvPr/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accent1">
              <a:alpha val="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  <p:pic>
        <p:nvPicPr>
          <p:cNvPr id="9" name="star num">
            <a:extLst>
              <a:ext uri="{FF2B5EF4-FFF2-40B4-BE49-F238E27FC236}">
                <a16:creationId xmlns:a16="http://schemas.microsoft.com/office/drawing/2014/main" id="{85C9F6EA-5CD9-85F2-1A97-43379AD65971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455174" y="6158821"/>
            <a:ext cx="772886" cy="640896"/>
          </a:xfrm>
          <a:prstGeom prst="rect">
            <a:avLst/>
          </a:prstGeom>
        </p:spPr>
      </p:pic>
      <p:pic>
        <p:nvPicPr>
          <p:cNvPr id="4" name="starrrrrrrrrr">
            <a:extLst>
              <a:ext uri="{FF2B5EF4-FFF2-40B4-BE49-F238E27FC236}">
                <a16:creationId xmlns:a16="http://schemas.microsoft.com/office/drawing/2014/main" id="{26C72406-0CFF-3DA6-36E9-46026430D45F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396803" y="1813879"/>
            <a:ext cx="3131693" cy="3108323"/>
          </a:xfrm>
          <a:prstGeom prst="rect">
            <a:avLst/>
          </a:prstGeom>
        </p:spPr>
      </p:pic>
      <p:pic>
        <p:nvPicPr>
          <p:cNvPr id="11" name="خلفية السؤال">
            <a:extLst>
              <a:ext uri="{FF2B5EF4-FFF2-40B4-BE49-F238E27FC236}">
                <a16:creationId xmlns:a16="http://schemas.microsoft.com/office/drawing/2014/main" id="{B0A25FB4-05EF-B911-2FD9-2DDC433F4139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/>
          <a:stretch>
            <a:fillRect/>
          </a:stretch>
        </p:blipFill>
        <p:spPr>
          <a:xfrm>
            <a:off x="629782" y="32883"/>
            <a:ext cx="10932436" cy="3699845"/>
          </a:xfrm>
          <a:prstGeom prst="rect">
            <a:avLst/>
          </a:prstGeom>
        </p:spPr>
      </p:pic>
      <p:sp>
        <p:nvSpPr>
          <p:cNvPr id="24" name="السؤال">
            <a:extLst>
              <a:ext uri="{FF2B5EF4-FFF2-40B4-BE49-F238E27FC236}">
                <a16:creationId xmlns:a16="http://schemas.microsoft.com/office/drawing/2014/main" id="{7A49B3B8-6AD5-0ED3-B49F-30FF9588987F}"/>
              </a:ext>
            </a:extLst>
          </p:cNvPr>
          <p:cNvSpPr txBox="1"/>
          <p:nvPr/>
        </p:nvSpPr>
        <p:spPr>
          <a:xfrm>
            <a:off x="1814894" y="984310"/>
            <a:ext cx="8649906" cy="1949390"/>
          </a:xfrm>
          <a:prstGeom prst="rect">
            <a:avLst/>
          </a:prstGeom>
          <a:noFill/>
        </p:spPr>
        <p:txBody>
          <a:bodyPr wrap="square" rtlCol="1" anchor="ctr" anchorCtr="0">
            <a:normAutofit/>
          </a:bodyPr>
          <a:lstStyle/>
          <a:p>
            <a:pPr algn="ctr"/>
            <a:r>
              <a:rPr lang="ar-SA" sz="2400" b="1" dirty="0">
                <a:ln w="12700">
                  <a:noFill/>
                </a:ln>
                <a:solidFill>
                  <a:srgbClr val="341846"/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rPr>
              <a:t>هذا النص هو مثال لسؤال يمكن اضافته في نفس المساحة </a:t>
            </a:r>
          </a:p>
          <a:p>
            <a:pPr algn="ctr"/>
            <a:r>
              <a:rPr lang="ar-SA" sz="2400" b="1" dirty="0">
                <a:ln w="12700">
                  <a:noFill/>
                </a:ln>
                <a:solidFill>
                  <a:srgbClr val="341846"/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rPr>
              <a:t>المعدة له؟</a:t>
            </a:r>
          </a:p>
        </p:txBody>
      </p:sp>
      <p:sp>
        <p:nvSpPr>
          <p:cNvPr id="28" name="اجابة خاطئة">
            <a:hlinkClick r:id="" action="ppaction://customshow?id=2&amp;return=true">
              <a:snd r:embed="rId12" name="arrow.wav"/>
            </a:hlinkClick>
            <a:hlinkHover r:id="" action="ppaction://noaction" highlightClick="1">
              <a:snd r:embed="rId12" name="arrow.wav"/>
            </a:hlinkHover>
            <a:extLst>
              <a:ext uri="{FF2B5EF4-FFF2-40B4-BE49-F238E27FC236}">
                <a16:creationId xmlns:a16="http://schemas.microsoft.com/office/drawing/2014/main" id="{55ED70F5-5558-5946-ECF2-4D2BDD46C67C}"/>
              </a:ext>
            </a:extLst>
          </p:cNvPr>
          <p:cNvSpPr/>
          <p:nvPr/>
        </p:nvSpPr>
        <p:spPr>
          <a:xfrm>
            <a:off x="4700946" y="5214605"/>
            <a:ext cx="3042521" cy="1163991"/>
          </a:xfrm>
          <a:prstGeom prst="roundRect">
            <a:avLst>
              <a:gd name="adj" fmla="val 0"/>
            </a:avLst>
          </a:prstGeom>
          <a:blipFill>
            <a:blip r:embed="rId13" cstate="print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>
            <a:normAutofit/>
          </a:bodyPr>
          <a:lstStyle/>
          <a:p>
            <a:pPr algn="ctr"/>
            <a:r>
              <a:rPr lang="ar-SA" sz="2200" b="1" dirty="0">
                <a:solidFill>
                  <a:srgbClr val="341846"/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rPr>
              <a:t>إجابة خاطئة</a:t>
            </a:r>
            <a:endParaRPr lang="ar-EG" sz="2200" b="1" dirty="0">
              <a:solidFill>
                <a:srgbClr val="341846"/>
              </a:solidFill>
              <a:latin typeface="El Messiri" pitchFamily="2" charset="-78"/>
              <a:ea typeface="Harmattan" panose="01000503000000020003" pitchFamily="2" charset="-78"/>
              <a:cs typeface="El Messiri" pitchFamily="2" charset="-78"/>
            </a:endParaRPr>
          </a:p>
        </p:txBody>
      </p:sp>
      <p:sp>
        <p:nvSpPr>
          <p:cNvPr id="29" name="اجابة صحيحة">
            <a:hlinkClick r:id="" action="ppaction://hlinkshowjump?jump=nextslide">
              <a:snd r:embed="rId12" name="arrow.wav"/>
            </a:hlinkClick>
            <a:hlinkHover r:id="" action="ppaction://noaction" highlightClick="1">
              <a:snd r:embed="rId12" name="arrow.wav"/>
            </a:hlinkHover>
            <a:extLst>
              <a:ext uri="{FF2B5EF4-FFF2-40B4-BE49-F238E27FC236}">
                <a16:creationId xmlns:a16="http://schemas.microsoft.com/office/drawing/2014/main" id="{913B733B-75DF-BD89-F662-06B575E32792}"/>
              </a:ext>
            </a:extLst>
          </p:cNvPr>
          <p:cNvSpPr/>
          <p:nvPr/>
        </p:nvSpPr>
        <p:spPr>
          <a:xfrm>
            <a:off x="8305804" y="5214606"/>
            <a:ext cx="3042520" cy="1163991"/>
          </a:xfrm>
          <a:prstGeom prst="roundRect">
            <a:avLst>
              <a:gd name="adj" fmla="val 0"/>
            </a:avLst>
          </a:prstGeom>
          <a:blipFill>
            <a:blip r:embed="rId13" cstate="print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>
            <a:normAutofit/>
          </a:bodyPr>
          <a:lstStyle/>
          <a:p>
            <a:pPr algn="ctr"/>
            <a:r>
              <a:rPr lang="ar-SA" sz="2200" b="1" dirty="0">
                <a:solidFill>
                  <a:srgbClr val="341846"/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rPr>
              <a:t>إجابة صحيحة</a:t>
            </a:r>
            <a:endParaRPr lang="ar-EG" sz="2200" b="1" dirty="0">
              <a:solidFill>
                <a:srgbClr val="341846"/>
              </a:solidFill>
              <a:latin typeface="El Messiri" pitchFamily="2" charset="-78"/>
              <a:ea typeface="Harmattan" panose="01000503000000020003" pitchFamily="2" charset="-78"/>
              <a:cs typeface="El Messiri" pitchFamily="2" charset="-78"/>
            </a:endParaRPr>
          </a:p>
        </p:txBody>
      </p:sp>
      <p:sp>
        <p:nvSpPr>
          <p:cNvPr id="30" name="اجابة خاطئة">
            <a:hlinkClick r:id="" action="ppaction://customshow?id=0&amp;return=true">
              <a:snd r:embed="rId12" name="arrow.wav"/>
            </a:hlinkClick>
            <a:hlinkHover r:id="" action="ppaction://noaction" highlightClick="1">
              <a:snd r:embed="rId12" name="arrow.wav"/>
            </a:hlinkHover>
            <a:extLst>
              <a:ext uri="{FF2B5EF4-FFF2-40B4-BE49-F238E27FC236}">
                <a16:creationId xmlns:a16="http://schemas.microsoft.com/office/drawing/2014/main" id="{B7F1609B-465E-33CB-6935-996B206BCC79}"/>
              </a:ext>
            </a:extLst>
          </p:cNvPr>
          <p:cNvSpPr/>
          <p:nvPr/>
        </p:nvSpPr>
        <p:spPr>
          <a:xfrm>
            <a:off x="1054720" y="5214605"/>
            <a:ext cx="3042521" cy="1163991"/>
          </a:xfrm>
          <a:prstGeom prst="roundRect">
            <a:avLst>
              <a:gd name="adj" fmla="val 0"/>
            </a:avLst>
          </a:prstGeom>
          <a:blipFill>
            <a:blip r:embed="rId13" cstate="print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>
            <a:normAutofit/>
          </a:bodyPr>
          <a:lstStyle/>
          <a:p>
            <a:pPr algn="ctr" rtl="0"/>
            <a:r>
              <a:rPr lang="ar-SA" sz="2200" b="1" dirty="0">
                <a:solidFill>
                  <a:srgbClr val="341846"/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rPr>
              <a:t>إجابة خاطئة</a:t>
            </a:r>
            <a:endParaRPr lang="ar-EG" sz="2200" b="1" dirty="0">
              <a:solidFill>
                <a:srgbClr val="341846"/>
              </a:solidFill>
              <a:latin typeface="El Messiri" pitchFamily="2" charset="-78"/>
              <a:ea typeface="Harmattan" panose="01000503000000020003" pitchFamily="2" charset="-78"/>
              <a:cs typeface="El Messiri" pitchFamily="2" charset="-78"/>
            </a:endParaRPr>
          </a:p>
        </p:txBody>
      </p:sp>
      <p:pic>
        <p:nvPicPr>
          <p:cNvPr id="31" name="هدية1">
            <a:extLst>
              <a:ext uri="{FF2B5EF4-FFF2-40B4-BE49-F238E27FC236}">
                <a16:creationId xmlns:a16="http://schemas.microsoft.com/office/drawing/2014/main" id="{1BE62C88-732C-4AD2-B7F9-1941B1699B57}"/>
              </a:ext>
            </a:extLst>
          </p:cNvPr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065978" y="3708400"/>
            <a:ext cx="1522172" cy="154313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32" name="هدية2">
            <a:extLst>
              <a:ext uri="{FF2B5EF4-FFF2-40B4-BE49-F238E27FC236}">
                <a16:creationId xmlns:a16="http://schemas.microsoft.com/office/drawing/2014/main" id="{3B092105-A9EF-59C2-8C71-4327B0F6C19A}"/>
              </a:ext>
            </a:extLst>
          </p:cNvPr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461120" y="3708400"/>
            <a:ext cx="1522172" cy="154313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33" name="هدية3">
            <a:extLst>
              <a:ext uri="{FF2B5EF4-FFF2-40B4-BE49-F238E27FC236}">
                <a16:creationId xmlns:a16="http://schemas.microsoft.com/office/drawing/2014/main" id="{ACB4728F-A11A-6CF4-EE20-DD095EB8454B}"/>
              </a:ext>
            </a:extLst>
          </p:cNvPr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814894" y="3708400"/>
            <a:ext cx="1522172" cy="154313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6" name="x">
            <a:hlinkClick r:id="" action="ppaction://hlinkshowjump?jump=endshow"/>
            <a:hlinkHover r:id="" action="ppaction://noaction">
              <a:snd r:embed="rId16" name="click.wav"/>
            </a:hlinkHover>
            <a:extLst>
              <a:ext uri="{FF2B5EF4-FFF2-40B4-BE49-F238E27FC236}">
                <a16:creationId xmlns:a16="http://schemas.microsoft.com/office/drawing/2014/main" id="{E6947F0C-3191-D59F-120E-174927E6FED2}"/>
              </a:ext>
            </a:extLst>
          </p:cNvPr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7197" y="85564"/>
            <a:ext cx="388498" cy="3884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8252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11" fill="hold"/>
                                        <p:tgtEl>
                                          <p:spTgt spid="3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4011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mixkit-revealing-bonus-notification-958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11"/>
                            </p:stCondLst>
                            <p:childTnLst>
                              <p:par>
                                <p:cTn id="17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3.7037E-6 L 0.46641 0.43843 " pathEditMode="relative" rAng="0" ptsTypes="AA">
                                      <p:cBhvr>
                                        <p:cTn id="18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320" y="21921"/>
                                    </p:animMotion>
                                  </p:childTnLst>
                                </p:cTn>
                              </p:par>
                              <p:par>
                                <p:cTn id="19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25000" y="2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7011"/>
                            </p:stCondLst>
                            <p:childTnLst>
                              <p:par>
                                <p:cTn id="22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7511"/>
                            </p:stCondLst>
                            <p:childTnLst>
                              <p:par>
                                <p:cTn id="2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1203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2203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2203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2203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nodeType="withEffect">
                                  <p:stCondLst>
                                    <p:cond delay="2203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1" presetClass="entr" presetSubtype="0" fill="hold" nodeType="withEffect">
                                  <p:stCondLst>
                                    <p:cond delay="2203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31" presetClass="entr" presetSubtype="0" fill="hold" nodeType="withEffect">
                                  <p:stCondLst>
                                    <p:cond delay="2203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showWhenStopped="0">
                <p:cTn id="59" fill="hold" display="0">
                  <p:stCondLst>
                    <p:cond delay="indefinite"/>
                  </p:stCondLst>
                </p:cTn>
                <p:tgtEl>
                  <p:spTgt spid="36"/>
                </p:tgtEl>
              </p:cMediaNode>
            </p:video>
          </p:childTnLst>
        </p:cTn>
      </p:par>
    </p:tnLst>
    <p:bldLst>
      <p:bldP spid="24" grpId="0"/>
      <p:bldP spid="28" grpId="0" animBg="1"/>
      <p:bldP spid="29" grpId="0" animBg="1"/>
      <p:bldP spid="3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bg">
            <a:extLst>
              <a:ext uri="{FF2B5EF4-FFF2-40B4-BE49-F238E27FC236}">
                <a16:creationId xmlns:a16="http://schemas.microsoft.com/office/drawing/2014/main" id="{93FAB258-B236-A2FD-3897-A72583D66E1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5900"/>
                    </a14:imgEffect>
                  </a14:imgLayer>
                </a14:imgProps>
              </a:ext>
            </a:extLst>
          </a:blip>
          <a:srcRect/>
          <a:stretch/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pic>
        <p:nvPicPr>
          <p:cNvPr id="36" name="win star">
            <a:hlinkClick r:id="" action="ppaction://media"/>
            <a:extLst>
              <a:ext uri="{FF2B5EF4-FFF2-40B4-BE49-F238E27FC236}">
                <a16:creationId xmlns:a16="http://schemas.microsoft.com/office/drawing/2014/main" id="{52E63A0B-5048-B6FD-5CAD-2B569E826EE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4" name="frame">
            <a:extLst>
              <a:ext uri="{FF2B5EF4-FFF2-40B4-BE49-F238E27FC236}">
                <a16:creationId xmlns:a16="http://schemas.microsoft.com/office/drawing/2014/main" id="{9BBEA29E-6D17-874C-C313-FD2AB8D9712E}"/>
              </a:ext>
            </a:extLst>
          </p:cNvPr>
          <p:cNvSpPr/>
          <p:nvPr/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accent1">
              <a:alpha val="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  <p:pic>
        <p:nvPicPr>
          <p:cNvPr id="9" name="star num">
            <a:extLst>
              <a:ext uri="{FF2B5EF4-FFF2-40B4-BE49-F238E27FC236}">
                <a16:creationId xmlns:a16="http://schemas.microsoft.com/office/drawing/2014/main" id="{85C9F6EA-5CD9-85F2-1A97-43379AD65971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455174" y="6158821"/>
            <a:ext cx="772886" cy="640896"/>
          </a:xfrm>
          <a:prstGeom prst="rect">
            <a:avLst/>
          </a:prstGeom>
        </p:spPr>
      </p:pic>
      <p:pic>
        <p:nvPicPr>
          <p:cNvPr id="4" name="starrrrrrrrrr">
            <a:extLst>
              <a:ext uri="{FF2B5EF4-FFF2-40B4-BE49-F238E27FC236}">
                <a16:creationId xmlns:a16="http://schemas.microsoft.com/office/drawing/2014/main" id="{26C72406-0CFF-3DA6-36E9-46026430D45F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396803" y="1813879"/>
            <a:ext cx="3131693" cy="3108323"/>
          </a:xfrm>
          <a:prstGeom prst="rect">
            <a:avLst/>
          </a:prstGeom>
        </p:spPr>
      </p:pic>
      <p:pic>
        <p:nvPicPr>
          <p:cNvPr id="11" name="خلفية السؤال">
            <a:extLst>
              <a:ext uri="{FF2B5EF4-FFF2-40B4-BE49-F238E27FC236}">
                <a16:creationId xmlns:a16="http://schemas.microsoft.com/office/drawing/2014/main" id="{B0A25FB4-05EF-B911-2FD9-2DDC433F4139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/>
          <a:stretch>
            <a:fillRect/>
          </a:stretch>
        </p:blipFill>
        <p:spPr>
          <a:xfrm>
            <a:off x="629782" y="32883"/>
            <a:ext cx="10932436" cy="3699845"/>
          </a:xfrm>
          <a:prstGeom prst="rect">
            <a:avLst/>
          </a:prstGeom>
        </p:spPr>
      </p:pic>
      <p:sp>
        <p:nvSpPr>
          <p:cNvPr id="24" name="السؤال">
            <a:extLst>
              <a:ext uri="{FF2B5EF4-FFF2-40B4-BE49-F238E27FC236}">
                <a16:creationId xmlns:a16="http://schemas.microsoft.com/office/drawing/2014/main" id="{7A49B3B8-6AD5-0ED3-B49F-30FF9588987F}"/>
              </a:ext>
            </a:extLst>
          </p:cNvPr>
          <p:cNvSpPr txBox="1"/>
          <p:nvPr/>
        </p:nvSpPr>
        <p:spPr>
          <a:xfrm>
            <a:off x="1814894" y="984310"/>
            <a:ext cx="8649906" cy="1949390"/>
          </a:xfrm>
          <a:prstGeom prst="rect">
            <a:avLst/>
          </a:prstGeom>
          <a:noFill/>
        </p:spPr>
        <p:txBody>
          <a:bodyPr wrap="square" rtlCol="1" anchor="ctr" anchorCtr="0">
            <a:normAutofit/>
          </a:bodyPr>
          <a:lstStyle/>
          <a:p>
            <a:pPr algn="ctr"/>
            <a:r>
              <a:rPr lang="ar-SA" sz="2400" b="1" dirty="0">
                <a:ln w="12700">
                  <a:noFill/>
                </a:ln>
                <a:solidFill>
                  <a:srgbClr val="341846"/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rPr>
              <a:t>هذا النص هو مثال لسؤال يمكن اضافته في نفس المساحة </a:t>
            </a:r>
          </a:p>
          <a:p>
            <a:pPr algn="ctr"/>
            <a:r>
              <a:rPr lang="ar-SA" sz="2400" b="1" dirty="0">
                <a:ln w="12700">
                  <a:noFill/>
                </a:ln>
                <a:solidFill>
                  <a:srgbClr val="341846"/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rPr>
              <a:t>المعدة له؟</a:t>
            </a:r>
          </a:p>
        </p:txBody>
      </p:sp>
      <p:sp>
        <p:nvSpPr>
          <p:cNvPr id="28" name="اجابة خاطئة">
            <a:hlinkClick r:id="" action="ppaction://customshow?id=1&amp;return=true">
              <a:snd r:embed="rId12" name="arrow.wav"/>
            </a:hlinkClick>
            <a:hlinkHover r:id="" action="ppaction://noaction" highlightClick="1">
              <a:snd r:embed="rId12" name="arrow.wav"/>
            </a:hlinkHover>
            <a:extLst>
              <a:ext uri="{FF2B5EF4-FFF2-40B4-BE49-F238E27FC236}">
                <a16:creationId xmlns:a16="http://schemas.microsoft.com/office/drawing/2014/main" id="{55ED70F5-5558-5946-ECF2-4D2BDD46C67C}"/>
              </a:ext>
            </a:extLst>
          </p:cNvPr>
          <p:cNvSpPr/>
          <p:nvPr/>
        </p:nvSpPr>
        <p:spPr>
          <a:xfrm>
            <a:off x="4700946" y="5214605"/>
            <a:ext cx="3042521" cy="1163991"/>
          </a:xfrm>
          <a:prstGeom prst="roundRect">
            <a:avLst>
              <a:gd name="adj" fmla="val 0"/>
            </a:avLst>
          </a:prstGeom>
          <a:blipFill>
            <a:blip r:embed="rId13" cstate="print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>
            <a:normAutofit/>
          </a:bodyPr>
          <a:lstStyle/>
          <a:p>
            <a:pPr algn="ctr"/>
            <a:r>
              <a:rPr lang="ar-SA" sz="2200" b="1" dirty="0">
                <a:solidFill>
                  <a:srgbClr val="341846"/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rPr>
              <a:t>إجابة خاطئة</a:t>
            </a:r>
            <a:endParaRPr lang="ar-EG" sz="2200" b="1" dirty="0">
              <a:solidFill>
                <a:srgbClr val="341846"/>
              </a:solidFill>
              <a:latin typeface="El Messiri" pitchFamily="2" charset="-78"/>
              <a:ea typeface="Harmattan" panose="01000503000000020003" pitchFamily="2" charset="-78"/>
              <a:cs typeface="El Messiri" pitchFamily="2" charset="-78"/>
            </a:endParaRPr>
          </a:p>
        </p:txBody>
      </p:sp>
      <p:sp>
        <p:nvSpPr>
          <p:cNvPr id="29" name="اجابة صحيحة">
            <a:hlinkClick r:id="" action="ppaction://hlinkshowjump?jump=nextslide">
              <a:snd r:embed="rId12" name="arrow.wav"/>
            </a:hlinkClick>
            <a:hlinkHover r:id="" action="ppaction://noaction" highlightClick="1">
              <a:snd r:embed="rId12" name="arrow.wav"/>
            </a:hlinkHover>
            <a:extLst>
              <a:ext uri="{FF2B5EF4-FFF2-40B4-BE49-F238E27FC236}">
                <a16:creationId xmlns:a16="http://schemas.microsoft.com/office/drawing/2014/main" id="{913B733B-75DF-BD89-F662-06B575E32792}"/>
              </a:ext>
            </a:extLst>
          </p:cNvPr>
          <p:cNvSpPr/>
          <p:nvPr/>
        </p:nvSpPr>
        <p:spPr>
          <a:xfrm>
            <a:off x="1054720" y="5214606"/>
            <a:ext cx="3042520" cy="1163991"/>
          </a:xfrm>
          <a:prstGeom prst="roundRect">
            <a:avLst>
              <a:gd name="adj" fmla="val 0"/>
            </a:avLst>
          </a:prstGeom>
          <a:blipFill>
            <a:blip r:embed="rId13" cstate="print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>
            <a:normAutofit/>
          </a:bodyPr>
          <a:lstStyle/>
          <a:p>
            <a:pPr algn="ctr"/>
            <a:r>
              <a:rPr lang="ar-SA" sz="2200" b="1" dirty="0">
                <a:solidFill>
                  <a:srgbClr val="341846"/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rPr>
              <a:t>إجابة صحيحة</a:t>
            </a:r>
            <a:endParaRPr lang="ar-EG" sz="2200" b="1" dirty="0">
              <a:solidFill>
                <a:srgbClr val="341846"/>
              </a:solidFill>
              <a:latin typeface="El Messiri" pitchFamily="2" charset="-78"/>
              <a:ea typeface="Harmattan" panose="01000503000000020003" pitchFamily="2" charset="-78"/>
              <a:cs typeface="El Messiri" pitchFamily="2" charset="-78"/>
            </a:endParaRPr>
          </a:p>
        </p:txBody>
      </p:sp>
      <p:sp>
        <p:nvSpPr>
          <p:cNvPr id="30" name="اجابة خاطئة">
            <a:hlinkClick r:id="" action="ppaction://customshow?id=3&amp;return=true">
              <a:snd r:embed="rId12" name="arrow.wav"/>
            </a:hlinkClick>
            <a:hlinkHover r:id="" action="ppaction://noaction" highlightClick="1">
              <a:snd r:embed="rId12" name="arrow.wav"/>
            </a:hlinkHover>
            <a:extLst>
              <a:ext uri="{FF2B5EF4-FFF2-40B4-BE49-F238E27FC236}">
                <a16:creationId xmlns:a16="http://schemas.microsoft.com/office/drawing/2014/main" id="{B7F1609B-465E-33CB-6935-996B206BCC79}"/>
              </a:ext>
            </a:extLst>
          </p:cNvPr>
          <p:cNvSpPr/>
          <p:nvPr/>
        </p:nvSpPr>
        <p:spPr>
          <a:xfrm>
            <a:off x="8300167" y="5214605"/>
            <a:ext cx="3042521" cy="1163991"/>
          </a:xfrm>
          <a:prstGeom prst="roundRect">
            <a:avLst>
              <a:gd name="adj" fmla="val 0"/>
            </a:avLst>
          </a:prstGeom>
          <a:blipFill>
            <a:blip r:embed="rId13" cstate="print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>
            <a:normAutofit/>
          </a:bodyPr>
          <a:lstStyle/>
          <a:p>
            <a:pPr algn="ctr" rtl="0"/>
            <a:r>
              <a:rPr lang="ar-SA" sz="2200" b="1" dirty="0">
                <a:solidFill>
                  <a:srgbClr val="341846"/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rPr>
              <a:t>إجابة خاطئة</a:t>
            </a:r>
            <a:endParaRPr lang="ar-EG" sz="2200" b="1" dirty="0">
              <a:solidFill>
                <a:srgbClr val="341846"/>
              </a:solidFill>
              <a:latin typeface="El Messiri" pitchFamily="2" charset="-78"/>
              <a:ea typeface="Harmattan" panose="01000503000000020003" pitchFamily="2" charset="-78"/>
              <a:cs typeface="El Messiri" pitchFamily="2" charset="-78"/>
            </a:endParaRPr>
          </a:p>
        </p:txBody>
      </p:sp>
      <p:pic>
        <p:nvPicPr>
          <p:cNvPr id="31" name="هدية1">
            <a:extLst>
              <a:ext uri="{FF2B5EF4-FFF2-40B4-BE49-F238E27FC236}">
                <a16:creationId xmlns:a16="http://schemas.microsoft.com/office/drawing/2014/main" id="{1BE62C88-732C-4AD2-B7F9-1941B1699B57}"/>
              </a:ext>
            </a:extLst>
          </p:cNvPr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065978" y="3708400"/>
            <a:ext cx="1522172" cy="154313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32" name="هدية2">
            <a:extLst>
              <a:ext uri="{FF2B5EF4-FFF2-40B4-BE49-F238E27FC236}">
                <a16:creationId xmlns:a16="http://schemas.microsoft.com/office/drawing/2014/main" id="{3B092105-A9EF-59C2-8C71-4327B0F6C19A}"/>
              </a:ext>
            </a:extLst>
          </p:cNvPr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461120" y="3708400"/>
            <a:ext cx="1522172" cy="154313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33" name="هدية3">
            <a:extLst>
              <a:ext uri="{FF2B5EF4-FFF2-40B4-BE49-F238E27FC236}">
                <a16:creationId xmlns:a16="http://schemas.microsoft.com/office/drawing/2014/main" id="{ACB4728F-A11A-6CF4-EE20-DD095EB8454B}"/>
              </a:ext>
            </a:extLst>
          </p:cNvPr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814894" y="3708400"/>
            <a:ext cx="1522172" cy="154313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6" name="x">
            <a:hlinkClick r:id="" action="ppaction://hlinkshowjump?jump=endshow"/>
            <a:hlinkHover r:id="" action="ppaction://noaction">
              <a:snd r:embed="rId16" name="click.wav"/>
            </a:hlinkHover>
            <a:extLst>
              <a:ext uri="{FF2B5EF4-FFF2-40B4-BE49-F238E27FC236}">
                <a16:creationId xmlns:a16="http://schemas.microsoft.com/office/drawing/2014/main" id="{E6947F0C-3191-D59F-120E-174927E6FED2}"/>
              </a:ext>
            </a:extLst>
          </p:cNvPr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7197" y="85564"/>
            <a:ext cx="388498" cy="3884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9785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11" fill="hold"/>
                                        <p:tgtEl>
                                          <p:spTgt spid="3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4011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mixkit-revealing-bonus-notification-958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11"/>
                            </p:stCondLst>
                            <p:childTnLst>
                              <p:par>
                                <p:cTn id="17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3.7037E-6 L 0.46641 0.43843 " pathEditMode="relative" rAng="0" ptsTypes="AA">
                                      <p:cBhvr>
                                        <p:cTn id="18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320" y="21921"/>
                                    </p:animMotion>
                                  </p:childTnLst>
                                </p:cTn>
                              </p:par>
                              <p:par>
                                <p:cTn id="19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25000" y="2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7011"/>
                            </p:stCondLst>
                            <p:childTnLst>
                              <p:par>
                                <p:cTn id="22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7511"/>
                            </p:stCondLst>
                            <p:childTnLst>
                              <p:par>
                                <p:cTn id="2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1203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2203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2203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2203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nodeType="withEffect">
                                  <p:stCondLst>
                                    <p:cond delay="2203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1" presetClass="entr" presetSubtype="0" fill="hold" nodeType="withEffect">
                                  <p:stCondLst>
                                    <p:cond delay="2203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31" presetClass="entr" presetSubtype="0" fill="hold" nodeType="withEffect">
                                  <p:stCondLst>
                                    <p:cond delay="2203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showWhenStopped="0">
                <p:cTn id="59" fill="hold" display="0">
                  <p:stCondLst>
                    <p:cond delay="indefinite"/>
                  </p:stCondLst>
                </p:cTn>
                <p:tgtEl>
                  <p:spTgt spid="36"/>
                </p:tgtEl>
              </p:cMediaNode>
            </p:video>
          </p:childTnLst>
        </p:cTn>
      </p:par>
    </p:tnLst>
    <p:bldLst>
      <p:bldP spid="24" grpId="0"/>
      <p:bldP spid="28" grpId="0" animBg="1"/>
      <p:bldP spid="29" grpId="0" animBg="1"/>
      <p:bldP spid="3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8E28E0-5212-3F62-5F43-9658C68511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win star">
            <a:hlinkClick r:id="" action="ppaction://media"/>
            <a:extLst>
              <a:ext uri="{FF2B5EF4-FFF2-40B4-BE49-F238E27FC236}">
                <a16:creationId xmlns:a16="http://schemas.microsoft.com/office/drawing/2014/main" id="{1EB92300-A5D7-6396-329B-230C8D97FD8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frame">
            <a:extLst>
              <a:ext uri="{FF2B5EF4-FFF2-40B4-BE49-F238E27FC236}">
                <a16:creationId xmlns:a16="http://schemas.microsoft.com/office/drawing/2014/main" id="{4FD63545-D21C-0D97-DBE7-2C8352E6F2B9}"/>
              </a:ext>
            </a:extLst>
          </p:cNvPr>
          <p:cNvSpPr/>
          <p:nvPr/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accent1">
              <a:alpha val="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  <p:grpSp>
        <p:nvGrpSpPr>
          <p:cNvPr id="7" name="مجموعة 6">
            <a:extLst>
              <a:ext uri="{FF2B5EF4-FFF2-40B4-BE49-F238E27FC236}">
                <a16:creationId xmlns:a16="http://schemas.microsoft.com/office/drawing/2014/main" id="{55DA7BE2-F94D-CE9F-5519-FA5CAA05315B}"/>
              </a:ext>
            </a:extLst>
          </p:cNvPr>
          <p:cNvGrpSpPr/>
          <p:nvPr/>
        </p:nvGrpSpPr>
        <p:grpSpPr>
          <a:xfrm>
            <a:off x="4564962" y="2123034"/>
            <a:ext cx="3624992" cy="2134641"/>
            <a:chOff x="10636541" y="196685"/>
            <a:chExt cx="1330932" cy="783743"/>
          </a:xfrm>
        </p:grpSpPr>
        <p:pic>
          <p:nvPicPr>
            <p:cNvPr id="12" name="صورة 11">
              <a:extLst>
                <a:ext uri="{FF2B5EF4-FFF2-40B4-BE49-F238E27FC236}">
                  <a16:creationId xmlns:a16="http://schemas.microsoft.com/office/drawing/2014/main" id="{BEE2056C-0375-2CB5-BF78-CFCEA4D45FE0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11154672" y="196685"/>
              <a:ext cx="812801" cy="673995"/>
            </a:xfrm>
            <a:prstGeom prst="rect">
              <a:avLst/>
            </a:prstGeom>
          </p:spPr>
        </p:pic>
        <p:sp>
          <p:nvSpPr>
            <p:cNvPr id="3" name="مربع نص 2">
              <a:extLst>
                <a:ext uri="{FF2B5EF4-FFF2-40B4-BE49-F238E27FC236}">
                  <a16:creationId xmlns:a16="http://schemas.microsoft.com/office/drawing/2014/main" id="{5AF428C6-5F54-FECF-9979-9DEA88086858}"/>
                </a:ext>
              </a:extLst>
            </p:cNvPr>
            <p:cNvSpPr txBox="1"/>
            <p:nvPr/>
          </p:nvSpPr>
          <p:spPr>
            <a:xfrm>
              <a:off x="10636541" y="296769"/>
              <a:ext cx="538368" cy="683659"/>
            </a:xfrm>
            <a:prstGeom prst="rect">
              <a:avLst/>
            </a:prstGeom>
            <a:noFill/>
          </p:spPr>
          <p:txBody>
            <a:bodyPr wrap="square" rtlCol="1">
              <a:spAutoFit/>
            </a:bodyPr>
            <a:lstStyle/>
            <a:p>
              <a:pPr algn="ctr"/>
              <a:r>
                <a:rPr lang="en-US" sz="11500" b="1" dirty="0">
                  <a:solidFill>
                    <a:schemeClr val="bg1"/>
                  </a:solidFill>
                  <a:latin typeface="El Messiri" pitchFamily="2" charset="-78"/>
                  <a:cs typeface="El Messiri" pitchFamily="2" charset="-78"/>
                  <a:sym typeface="Wingdings" panose="05000000000000000000" pitchFamily="2" charset="2"/>
                </a:rPr>
                <a:t></a:t>
              </a:r>
              <a:endParaRPr lang="ar-SA" sz="11500" b="1" dirty="0">
                <a:solidFill>
                  <a:schemeClr val="bg1"/>
                </a:solidFill>
                <a:latin typeface="El Messiri" pitchFamily="2" charset="-78"/>
                <a:cs typeface="El Messiri" pitchFamily="2" charset="-78"/>
              </a:endParaRPr>
            </a:p>
          </p:txBody>
        </p:sp>
      </p:grpSp>
      <p:pic>
        <p:nvPicPr>
          <p:cNvPr id="5" name="x">
            <a:hlinkClick r:id="" action="ppaction://hlinkshowjump?jump=endshow"/>
            <a:hlinkHover r:id="" action="ppaction://noaction">
              <a:snd r:embed="rId8" name="click.wav"/>
            </a:hlinkHover>
            <a:extLst>
              <a:ext uri="{FF2B5EF4-FFF2-40B4-BE49-F238E27FC236}">
                <a16:creationId xmlns:a16="http://schemas.microsoft.com/office/drawing/2014/main" id="{8C52C899-12B8-F26B-4B58-A466B003DB6F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7197" y="85564"/>
            <a:ext cx="388498" cy="3884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8118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0"/>
    </mc:Choice>
    <mc:Fallback xmlns="">
      <p:transition advClick="0" advTm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1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4011"/>
                            </p:stCondLst>
                            <p:childTnLst>
                              <p:par>
                                <p:cTn id="8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mixkit-revealing-bonus-notification-958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4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outro">
            <a:hlinkClick r:id="" action="ppaction://media"/>
            <a:extLst>
              <a:ext uri="{FF2B5EF4-FFF2-40B4-BE49-F238E27FC236}">
                <a16:creationId xmlns:a16="http://schemas.microsoft.com/office/drawing/2014/main" id="{A4AFE355-F506-93AA-F8E0-B5BF9F3089D3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399"/>
                </p14:media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6" name="frame">
            <a:extLst>
              <a:ext uri="{FF2B5EF4-FFF2-40B4-BE49-F238E27FC236}">
                <a16:creationId xmlns:a16="http://schemas.microsoft.com/office/drawing/2014/main" id="{EAB01ED8-7525-5008-56CA-5F413E176A66}"/>
              </a:ext>
            </a:extLst>
          </p:cNvPr>
          <p:cNvSpPr/>
          <p:nvPr/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accent1">
              <a:alpha val="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  <p:pic>
        <p:nvPicPr>
          <p:cNvPr id="9" name="cartoon_success_fanfair">
            <a:hlinkClick r:id="" action="ppaction://media"/>
            <a:extLst>
              <a:ext uri="{FF2B5EF4-FFF2-40B4-BE49-F238E27FC236}">
                <a16:creationId xmlns:a16="http://schemas.microsoft.com/office/drawing/2014/main" id="{38AA2D2B-94A6-E906-5938-F8D07CCBEF03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959757" y="-705694"/>
            <a:ext cx="487363" cy="487363"/>
          </a:xfrm>
          <a:prstGeom prst="rect">
            <a:avLst/>
          </a:prstGeom>
        </p:spPr>
      </p:pic>
      <p:grpSp>
        <p:nvGrpSpPr>
          <p:cNvPr id="13" name="مجموعة 12">
            <a:extLst>
              <a:ext uri="{FF2B5EF4-FFF2-40B4-BE49-F238E27FC236}">
                <a16:creationId xmlns:a16="http://schemas.microsoft.com/office/drawing/2014/main" id="{202EB3A2-801C-CA47-44FE-C7E256D23773}"/>
              </a:ext>
            </a:extLst>
          </p:cNvPr>
          <p:cNvGrpSpPr/>
          <p:nvPr/>
        </p:nvGrpSpPr>
        <p:grpSpPr>
          <a:xfrm>
            <a:off x="2272201" y="2010761"/>
            <a:ext cx="7552909" cy="2446939"/>
            <a:chOff x="7314170" y="2657274"/>
            <a:chExt cx="2989565" cy="1004922"/>
          </a:xfrm>
        </p:grpSpPr>
        <p:pic>
          <p:nvPicPr>
            <p:cNvPr id="14" name="صورة 13">
              <a:extLst>
                <a:ext uri="{FF2B5EF4-FFF2-40B4-BE49-F238E27FC236}">
                  <a16:creationId xmlns:a16="http://schemas.microsoft.com/office/drawing/2014/main" id="{306A9BC9-F706-248B-6190-FC55DFD21737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rcRect/>
            <a:stretch/>
          </p:blipFill>
          <p:spPr>
            <a:xfrm>
              <a:off x="7521080" y="2657274"/>
              <a:ext cx="2613223" cy="1004922"/>
            </a:xfrm>
            <a:prstGeom prst="rect">
              <a:avLst/>
            </a:prstGeom>
          </p:spPr>
        </p:pic>
        <p:sp>
          <p:nvSpPr>
            <p:cNvPr id="15" name="مربع نص 14">
              <a:extLst>
                <a:ext uri="{FF2B5EF4-FFF2-40B4-BE49-F238E27FC236}">
                  <a16:creationId xmlns:a16="http://schemas.microsoft.com/office/drawing/2014/main" id="{94256BA5-AE47-0AD5-4105-ECD70234F273}"/>
                </a:ext>
              </a:extLst>
            </p:cNvPr>
            <p:cNvSpPr txBox="1"/>
            <p:nvPr/>
          </p:nvSpPr>
          <p:spPr>
            <a:xfrm>
              <a:off x="7314170" y="2934120"/>
              <a:ext cx="2989565" cy="492958"/>
            </a:xfrm>
            <a:prstGeom prst="rect">
              <a:avLst/>
            </a:prstGeom>
            <a:noFill/>
          </p:spPr>
          <p:txBody>
            <a:bodyPr wrap="square" rtlCol="1">
              <a:spAutoFit/>
            </a:bodyPr>
            <a:lstStyle/>
            <a:p>
              <a:pPr algn="ctr"/>
              <a:r>
                <a:rPr lang="ar-SA" sz="3600" b="1" dirty="0" err="1">
                  <a:ln w="12700">
                    <a:noFill/>
                  </a:ln>
                  <a:solidFill>
                    <a:srgbClr val="C73331"/>
                  </a:solidFill>
                  <a:latin typeface="El Messiri" pitchFamily="2" charset="-78"/>
                  <a:ea typeface="Harmattan" panose="01000503000000020003" pitchFamily="2" charset="-78"/>
                  <a:cs typeface="El Messiri" pitchFamily="2" charset="-78"/>
                </a:rPr>
                <a:t>مبروووووك</a:t>
              </a:r>
              <a:r>
                <a:rPr lang="ar-SA" sz="3600" b="1" dirty="0">
                  <a:ln w="12700">
                    <a:noFill/>
                  </a:ln>
                  <a:solidFill>
                    <a:srgbClr val="C73331"/>
                  </a:solidFill>
                  <a:latin typeface="El Messiri" pitchFamily="2" charset="-78"/>
                  <a:ea typeface="Harmattan" panose="01000503000000020003" pitchFamily="2" charset="-78"/>
                  <a:cs typeface="El Messiri" pitchFamily="2" charset="-78"/>
                </a:rPr>
                <a:t>! </a:t>
              </a:r>
              <a:r>
                <a:rPr lang="ar-SA" sz="3600" b="1" dirty="0">
                  <a:ln w="12700">
                    <a:noFill/>
                  </a:ln>
                  <a:solidFill>
                    <a:srgbClr val="341846"/>
                  </a:solidFill>
                  <a:latin typeface="El Messiri" pitchFamily="2" charset="-78"/>
                  <a:ea typeface="Harmattan" panose="01000503000000020003" pitchFamily="2" charset="-78"/>
                  <a:cs typeface="El Messiri" pitchFamily="2" charset="-78"/>
                </a:rPr>
                <a:t>🎉</a:t>
              </a:r>
            </a:p>
            <a:p>
              <a:pPr algn="ctr"/>
              <a:r>
                <a:rPr lang="ar-SA" sz="3600" b="1" dirty="0">
                  <a:ln w="12700">
                    <a:noFill/>
                  </a:ln>
                  <a:solidFill>
                    <a:srgbClr val="341846"/>
                  </a:solidFill>
                  <a:latin typeface="El Messiri" pitchFamily="2" charset="-78"/>
                  <a:ea typeface="Harmattan" panose="01000503000000020003" pitchFamily="2" charset="-78"/>
                  <a:cs typeface="El Messiri" pitchFamily="2" charset="-78"/>
                </a:rPr>
                <a:t>لقد جمعتَ جميعَ النجوم! ⭐</a:t>
              </a:r>
              <a:endParaRPr lang="ar-EG" sz="2400" b="1" dirty="0">
                <a:ln w="12700">
                  <a:noFill/>
                </a:ln>
                <a:solidFill>
                  <a:srgbClr val="341846"/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endParaRPr>
            </a:p>
          </p:txBody>
        </p:sp>
      </p:grpSp>
      <p:pic>
        <p:nvPicPr>
          <p:cNvPr id="2" name="x">
            <a:hlinkClick r:id="" action="ppaction://hlinkshowjump?jump=endshow"/>
            <a:hlinkHover r:id="" action="ppaction://noaction">
              <a:snd r:embed="rId10" name="click.wav"/>
            </a:hlinkHover>
            <a:extLst>
              <a:ext uri="{FF2B5EF4-FFF2-40B4-BE49-F238E27FC236}">
                <a16:creationId xmlns:a16="http://schemas.microsoft.com/office/drawing/2014/main" id="{7496BB3B-5542-6C8F-21BD-F3B5BD3F194C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7197" y="85564"/>
            <a:ext cx="388498" cy="3884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29127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Click="0" advTm="7000"/>
    </mc:Choice>
    <mc:Fallback>
      <p:transition advClick="0" advTm="7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17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617"/>
                            </p:stCondLst>
                            <p:childTnLst>
                              <p:par>
                                <p:cTn id="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3504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video>
              <p:cMediaNode vol="80000">
                <p:cTn id="16" fill="hold" display="0">
                  <p:stCondLst>
                    <p:cond delay="indefinite"/>
                  </p:stCondLst>
                </p:cTn>
                <p:tgtEl>
                  <p:spTgt spid="18"/>
                </p:tgtEl>
              </p:cMediaNode>
            </p:vide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B0F70D-9E29-EE7E-7AE9-6FFF33929D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enddddd">
            <a:hlinkClick r:id="" action="ppaction://media"/>
            <a:extLst>
              <a:ext uri="{FF2B5EF4-FFF2-40B4-BE49-F238E27FC236}">
                <a16:creationId xmlns:a16="http://schemas.microsoft.com/office/drawing/2014/main" id="{209430A9-39BE-7CAE-21DC-30DF19EDE45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frame">
            <a:extLst>
              <a:ext uri="{FF2B5EF4-FFF2-40B4-BE49-F238E27FC236}">
                <a16:creationId xmlns:a16="http://schemas.microsoft.com/office/drawing/2014/main" id="{568C7EDD-6BC9-9668-518E-5013E17E81FF}"/>
              </a:ext>
            </a:extLst>
          </p:cNvPr>
          <p:cNvSpPr/>
          <p:nvPr/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accent1">
              <a:alpha val="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  <p:pic>
        <p:nvPicPr>
          <p:cNvPr id="2" name="x">
            <a:hlinkClick r:id="" action="ppaction://hlinkshowjump?jump=endshow"/>
            <a:hlinkHover r:id="" action="ppaction://noaction">
              <a:snd r:embed="rId6" name="click.wav"/>
            </a:hlinkHover>
            <a:extLst>
              <a:ext uri="{FF2B5EF4-FFF2-40B4-BE49-F238E27FC236}">
                <a16:creationId xmlns:a16="http://schemas.microsoft.com/office/drawing/2014/main" id="{37E21A5E-478C-D264-6036-2FF02042BDA0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7197" y="85564"/>
            <a:ext cx="388498" cy="3884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0541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0"/>
    </mc:Choice>
    <mc:Fallback xmlns="">
      <p:transition advClick="0" advTm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90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1818">
                <p:cTn id="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4AD3B9-47F0-DEB4-52CC-717E7AA771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أمنية ,تحدي الصناديق السحرية 🎁✨ (1)">
            <a:hlinkClick r:id="" action="ppaction://media"/>
            <a:extLst>
              <a:ext uri="{FF2B5EF4-FFF2-40B4-BE49-F238E27FC236}">
                <a16:creationId xmlns:a16="http://schemas.microsoft.com/office/drawing/2014/main" id="{8B673384-22B1-964F-160C-3769CDAEBC90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82" end="333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-85725" y="-48220"/>
            <a:ext cx="12363450" cy="6954440"/>
          </a:xfrm>
          <a:prstGeom prst="rect">
            <a:avLst/>
          </a:prstGeom>
        </p:spPr>
      </p:pic>
      <p:sp>
        <p:nvSpPr>
          <p:cNvPr id="7" name="frame">
            <a:extLst>
              <a:ext uri="{FF2B5EF4-FFF2-40B4-BE49-F238E27FC236}">
                <a16:creationId xmlns:a16="http://schemas.microsoft.com/office/drawing/2014/main" id="{E7E7C164-9CC7-D31B-6E47-69FDDD8CF8FB}"/>
              </a:ext>
            </a:extLst>
          </p:cNvPr>
          <p:cNvSpPr/>
          <p:nvPr/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accent1">
              <a:alpha val="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  <p:pic>
        <p:nvPicPr>
          <p:cNvPr id="12" name="x">
            <a:hlinkClick r:id="" action="ppaction://hlinkshowjump?jump=endshow"/>
            <a:hlinkHover r:id="" action="ppaction://noaction">
              <a:snd r:embed="rId6" name="click.wav"/>
            </a:hlinkHover>
            <a:extLst>
              <a:ext uri="{FF2B5EF4-FFF2-40B4-BE49-F238E27FC236}">
                <a16:creationId xmlns:a16="http://schemas.microsoft.com/office/drawing/2014/main" id="{7788107B-6FCF-DF54-B8D7-A307D6C24032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7197" y="85564"/>
            <a:ext cx="388498" cy="3884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31780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8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31818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fail1">
            <a:hlinkClick r:id="" action="ppaction://media"/>
            <a:extLst>
              <a:ext uri="{FF2B5EF4-FFF2-40B4-BE49-F238E27FC236}">
                <a16:creationId xmlns:a16="http://schemas.microsoft.com/office/drawing/2014/main" id="{B69BB2F5-679B-422D-106A-9A1AABEB07B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frame">
            <a:extLst>
              <a:ext uri="{FF2B5EF4-FFF2-40B4-BE49-F238E27FC236}">
                <a16:creationId xmlns:a16="http://schemas.microsoft.com/office/drawing/2014/main" id="{D404CCA2-5D43-F30A-6100-7FEAF1017353}"/>
              </a:ext>
            </a:extLst>
          </p:cNvPr>
          <p:cNvSpPr/>
          <p:nvPr/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accent1">
              <a:alpha val="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  <p:grpSp>
        <p:nvGrpSpPr>
          <p:cNvPr id="16" name="مجموعة 15">
            <a:extLst>
              <a:ext uri="{FF2B5EF4-FFF2-40B4-BE49-F238E27FC236}">
                <a16:creationId xmlns:a16="http://schemas.microsoft.com/office/drawing/2014/main" id="{0C729EAE-42BA-E1FF-0AAF-6DE868C20F48}"/>
              </a:ext>
            </a:extLst>
          </p:cNvPr>
          <p:cNvGrpSpPr/>
          <p:nvPr/>
        </p:nvGrpSpPr>
        <p:grpSpPr>
          <a:xfrm>
            <a:off x="8263071" y="1214170"/>
            <a:ext cx="3511296" cy="3431257"/>
            <a:chOff x="1049471" y="1214170"/>
            <a:chExt cx="3511296" cy="3431257"/>
          </a:xfrm>
        </p:grpSpPr>
        <p:pic>
          <p:nvPicPr>
            <p:cNvPr id="10" name="صورة 9">
              <a:extLst>
                <a:ext uri="{FF2B5EF4-FFF2-40B4-BE49-F238E27FC236}">
                  <a16:creationId xmlns:a16="http://schemas.microsoft.com/office/drawing/2014/main" id="{B0D09717-EDCD-D5C7-C78F-0AF00F689E55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rcRect/>
            <a:stretch/>
          </p:blipFill>
          <p:spPr>
            <a:xfrm>
              <a:off x="1504963" y="1588498"/>
              <a:ext cx="2600312" cy="2878727"/>
            </a:xfrm>
            <a:prstGeom prst="rect">
              <a:avLst/>
            </a:prstGeom>
          </p:spPr>
        </p:pic>
        <p:sp>
          <p:nvSpPr>
            <p:cNvPr id="4" name="مربع نص 3">
              <a:extLst>
                <a:ext uri="{FF2B5EF4-FFF2-40B4-BE49-F238E27FC236}">
                  <a16:creationId xmlns:a16="http://schemas.microsoft.com/office/drawing/2014/main" id="{01EE3E3C-5F17-2D92-206B-D5A37CF4C8AE}"/>
                </a:ext>
              </a:extLst>
            </p:cNvPr>
            <p:cNvSpPr txBox="1"/>
            <p:nvPr/>
          </p:nvSpPr>
          <p:spPr>
            <a:xfrm>
              <a:off x="1049471" y="2411533"/>
              <a:ext cx="3511296" cy="1685077"/>
            </a:xfrm>
            <a:prstGeom prst="rect">
              <a:avLst/>
            </a:prstGeom>
            <a:noFill/>
          </p:spPr>
          <p:txBody>
            <a:bodyPr wrap="square" rtlCol="1">
              <a:spAutoFit/>
            </a:bodyPr>
            <a:lstStyle/>
            <a:p>
              <a:pPr algn="ctr">
                <a:lnSpc>
                  <a:spcPct val="150000"/>
                </a:lnSpc>
              </a:pPr>
              <a:r>
                <a:rPr lang="ar-SA" sz="3600" b="1" dirty="0">
                  <a:ln w="12700">
                    <a:noFill/>
                  </a:ln>
                  <a:solidFill>
                    <a:schemeClr val="bg1">
                      <a:lumMod val="85000"/>
                    </a:schemeClr>
                  </a:solidFill>
                  <a:latin typeface="El Messiri" pitchFamily="2" charset="-78"/>
                  <a:ea typeface="Harmattan" panose="01000503000000020003" pitchFamily="2" charset="-78"/>
                  <a:cs typeface="El Messiri" pitchFamily="2" charset="-78"/>
                </a:rPr>
                <a:t>إجـــــــــــابة </a:t>
              </a:r>
            </a:p>
            <a:p>
              <a:pPr algn="ctr">
                <a:lnSpc>
                  <a:spcPct val="150000"/>
                </a:lnSpc>
              </a:pPr>
              <a:r>
                <a:rPr lang="ar-SA" sz="3600" b="1" dirty="0">
                  <a:ln w="12700">
                    <a:noFill/>
                  </a:ln>
                  <a:solidFill>
                    <a:schemeClr val="bg1">
                      <a:lumMod val="85000"/>
                    </a:schemeClr>
                  </a:solidFill>
                  <a:latin typeface="El Messiri" pitchFamily="2" charset="-78"/>
                  <a:ea typeface="Harmattan" panose="01000503000000020003" pitchFamily="2" charset="-78"/>
                  <a:cs typeface="El Messiri" pitchFamily="2" charset="-78"/>
                </a:rPr>
                <a:t>خــــــاطـئة</a:t>
              </a:r>
            </a:p>
          </p:txBody>
        </p:sp>
        <p:sp>
          <p:nvSpPr>
            <p:cNvPr id="6" name="مستطيل: زوايا مستديرة 5">
              <a:hlinkClick r:id="" action="ppaction://hlinkshowjump?jump=endshow">
                <a:snd r:embed="rId8" name="arrow.wav"/>
              </a:hlinkClick>
              <a:hlinkHover r:id="" action="ppaction://noaction">
                <a:snd r:embed="rId8" name="arrow.wav"/>
              </a:hlinkHover>
              <a:extLst>
                <a:ext uri="{FF2B5EF4-FFF2-40B4-BE49-F238E27FC236}">
                  <a16:creationId xmlns:a16="http://schemas.microsoft.com/office/drawing/2014/main" id="{8EBBB785-8206-CF5C-1C3E-0E5FF822A775}"/>
                </a:ext>
              </a:extLst>
            </p:cNvPr>
            <p:cNvSpPr/>
            <p:nvPr/>
          </p:nvSpPr>
          <p:spPr>
            <a:xfrm>
              <a:off x="1962163" y="4197087"/>
              <a:ext cx="1666862" cy="448340"/>
            </a:xfrm>
            <a:prstGeom prst="roundRect">
              <a:avLst>
                <a:gd name="adj" fmla="val 22095"/>
              </a:avLst>
            </a:prstGeom>
            <a:blipFill>
              <a:blip r:embed="rId9" cstate="print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 l="517" b="1999"/>
              </a:stretch>
            </a:blipFill>
            <a:ln>
              <a:noFill/>
            </a:ln>
            <a:effectLst>
              <a:innerShdw blurRad="292100">
                <a:prstClr val="black">
                  <a:alpha val="53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r>
                <a:rPr lang="ar-SA" sz="1400" b="1" dirty="0">
                  <a:ln w="12700">
                    <a:noFill/>
                  </a:ln>
                  <a:solidFill>
                    <a:schemeClr val="bg1">
                      <a:lumMod val="85000"/>
                    </a:schemeClr>
                  </a:solidFill>
                  <a:latin typeface="El Messiri" pitchFamily="2" charset="-78"/>
                  <a:ea typeface="Harmattan" panose="01000503000000020003" pitchFamily="2" charset="-78"/>
                  <a:cs typeface="El Messiri" pitchFamily="2" charset="-78"/>
                </a:rPr>
                <a:t>الرجوع الى السؤال</a:t>
              </a:r>
              <a:endParaRPr lang="ar-EG" sz="1400" b="1" dirty="0">
                <a:ln w="12700">
                  <a:noFill/>
                </a:ln>
                <a:solidFill>
                  <a:schemeClr val="bg1">
                    <a:lumMod val="85000"/>
                  </a:schemeClr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endParaRPr>
            </a:p>
          </p:txBody>
        </p:sp>
        <p:pic>
          <p:nvPicPr>
            <p:cNvPr id="12" name="صورة 11">
              <a:extLst>
                <a:ext uri="{FF2B5EF4-FFF2-40B4-BE49-F238E27FC236}">
                  <a16:creationId xmlns:a16="http://schemas.microsoft.com/office/drawing/2014/main" id="{99F6A4FB-A73C-B198-7605-8DE14BCE2BCA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rcRect/>
            <a:stretch/>
          </p:blipFill>
          <p:spPr>
            <a:xfrm>
              <a:off x="2158148" y="1214170"/>
              <a:ext cx="1293942" cy="1293942"/>
            </a:xfrm>
            <a:prstGeom prst="rect">
              <a:avLst/>
            </a:prstGeom>
          </p:spPr>
        </p:pic>
      </p:grpSp>
      <p:pic>
        <p:nvPicPr>
          <p:cNvPr id="2" name="x">
            <a:hlinkClick r:id="" action="ppaction://hlinkshowjump?jump=endshow"/>
            <a:hlinkHover r:id="" action="ppaction://noaction">
              <a:snd r:embed="rId11" name="click.wav"/>
            </a:hlinkHover>
            <a:extLst>
              <a:ext uri="{FF2B5EF4-FFF2-40B4-BE49-F238E27FC236}">
                <a16:creationId xmlns:a16="http://schemas.microsoft.com/office/drawing/2014/main" id="{B31A8ADD-EBCA-89A9-1179-7AA2ED96CF70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7197" y="85564"/>
            <a:ext cx="388498" cy="388498"/>
          </a:xfrm>
          <a:prstGeom prst="rect">
            <a:avLst/>
          </a:prstGeom>
        </p:spPr>
      </p:pic>
      <p:pic>
        <p:nvPicPr>
          <p:cNvPr id="3" name="fail sound">
            <a:hlinkClick r:id="" action="ppaction://media"/>
            <a:extLst>
              <a:ext uri="{FF2B5EF4-FFF2-40B4-BE49-F238E27FC236}">
                <a16:creationId xmlns:a16="http://schemas.microsoft.com/office/drawing/2014/main" id="{81DBA8D3-CBA8-0DCA-D4D0-17DADE9DCA20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5791200" y="-7366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3796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1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342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48485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fail2">
            <a:hlinkClick r:id="" action="ppaction://media"/>
            <a:extLst>
              <a:ext uri="{FF2B5EF4-FFF2-40B4-BE49-F238E27FC236}">
                <a16:creationId xmlns:a16="http://schemas.microsoft.com/office/drawing/2014/main" id="{0DBF23B6-12F3-E88B-6D06-F3CFE80D305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frame">
            <a:extLst>
              <a:ext uri="{FF2B5EF4-FFF2-40B4-BE49-F238E27FC236}">
                <a16:creationId xmlns:a16="http://schemas.microsoft.com/office/drawing/2014/main" id="{0933FB57-8723-F693-9F43-ED57C1B839DD}"/>
              </a:ext>
            </a:extLst>
          </p:cNvPr>
          <p:cNvSpPr/>
          <p:nvPr/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accent1">
              <a:alpha val="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  <p:pic>
        <p:nvPicPr>
          <p:cNvPr id="5" name="x">
            <a:hlinkClick r:id="" action="ppaction://hlinkshowjump?jump=endshow"/>
            <a:hlinkHover r:id="" action="ppaction://noaction">
              <a:snd r:embed="rId7" name="click.wav"/>
            </a:hlinkHover>
            <a:extLst>
              <a:ext uri="{FF2B5EF4-FFF2-40B4-BE49-F238E27FC236}">
                <a16:creationId xmlns:a16="http://schemas.microsoft.com/office/drawing/2014/main" id="{B2D590FE-5E35-A47F-F565-483B8E5DB318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7197" y="85564"/>
            <a:ext cx="388498" cy="388498"/>
          </a:xfrm>
          <a:prstGeom prst="rect">
            <a:avLst/>
          </a:prstGeom>
        </p:spPr>
      </p:pic>
      <p:pic>
        <p:nvPicPr>
          <p:cNvPr id="14" name="fail sound">
            <a:hlinkClick r:id="" action="ppaction://media"/>
            <a:extLst>
              <a:ext uri="{FF2B5EF4-FFF2-40B4-BE49-F238E27FC236}">
                <a16:creationId xmlns:a16="http://schemas.microsoft.com/office/drawing/2014/main" id="{F863C878-92A6-D5AB-03F1-5B47A87C8441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791200" y="-736600"/>
            <a:ext cx="609600" cy="609600"/>
          </a:xfrm>
          <a:prstGeom prst="rect">
            <a:avLst/>
          </a:prstGeom>
        </p:spPr>
      </p:pic>
      <p:grpSp>
        <p:nvGrpSpPr>
          <p:cNvPr id="17" name="مجموعة 16">
            <a:extLst>
              <a:ext uri="{FF2B5EF4-FFF2-40B4-BE49-F238E27FC236}">
                <a16:creationId xmlns:a16="http://schemas.microsoft.com/office/drawing/2014/main" id="{282B7D4A-59B1-7F9D-C574-FE1C35CE2EA4}"/>
              </a:ext>
            </a:extLst>
          </p:cNvPr>
          <p:cNvGrpSpPr/>
          <p:nvPr/>
        </p:nvGrpSpPr>
        <p:grpSpPr>
          <a:xfrm>
            <a:off x="8263071" y="1214170"/>
            <a:ext cx="3511296" cy="3431257"/>
            <a:chOff x="1049471" y="1214170"/>
            <a:chExt cx="3511296" cy="3431257"/>
          </a:xfrm>
        </p:grpSpPr>
        <p:pic>
          <p:nvPicPr>
            <p:cNvPr id="18" name="صورة 17">
              <a:extLst>
                <a:ext uri="{FF2B5EF4-FFF2-40B4-BE49-F238E27FC236}">
                  <a16:creationId xmlns:a16="http://schemas.microsoft.com/office/drawing/2014/main" id="{2AEF926D-402E-4666-3779-EF054CED2C13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rcRect/>
            <a:stretch/>
          </p:blipFill>
          <p:spPr>
            <a:xfrm>
              <a:off x="1504963" y="1588498"/>
              <a:ext cx="2600312" cy="2878727"/>
            </a:xfrm>
            <a:prstGeom prst="rect">
              <a:avLst/>
            </a:prstGeom>
          </p:spPr>
        </p:pic>
        <p:sp>
          <p:nvSpPr>
            <p:cNvPr id="19" name="مربع نص 18">
              <a:extLst>
                <a:ext uri="{FF2B5EF4-FFF2-40B4-BE49-F238E27FC236}">
                  <a16:creationId xmlns:a16="http://schemas.microsoft.com/office/drawing/2014/main" id="{F217FDD5-A02D-4DE9-7025-C44D082ABA77}"/>
                </a:ext>
              </a:extLst>
            </p:cNvPr>
            <p:cNvSpPr txBox="1"/>
            <p:nvPr/>
          </p:nvSpPr>
          <p:spPr>
            <a:xfrm>
              <a:off x="1049471" y="2411533"/>
              <a:ext cx="3511296" cy="1685077"/>
            </a:xfrm>
            <a:prstGeom prst="rect">
              <a:avLst/>
            </a:prstGeom>
            <a:noFill/>
          </p:spPr>
          <p:txBody>
            <a:bodyPr wrap="square" rtlCol="1">
              <a:spAutoFit/>
            </a:bodyPr>
            <a:lstStyle/>
            <a:p>
              <a:pPr algn="ctr">
                <a:lnSpc>
                  <a:spcPct val="150000"/>
                </a:lnSpc>
              </a:pPr>
              <a:r>
                <a:rPr lang="ar-SA" sz="3600" b="1" dirty="0">
                  <a:ln w="12700">
                    <a:noFill/>
                  </a:ln>
                  <a:solidFill>
                    <a:schemeClr val="bg1">
                      <a:lumMod val="85000"/>
                    </a:schemeClr>
                  </a:solidFill>
                  <a:latin typeface="El Messiri" pitchFamily="2" charset="-78"/>
                  <a:ea typeface="Harmattan" panose="01000503000000020003" pitchFamily="2" charset="-78"/>
                  <a:cs typeface="El Messiri" pitchFamily="2" charset="-78"/>
                </a:rPr>
                <a:t>إجـــــــــــابة </a:t>
              </a:r>
            </a:p>
            <a:p>
              <a:pPr algn="ctr">
                <a:lnSpc>
                  <a:spcPct val="150000"/>
                </a:lnSpc>
              </a:pPr>
              <a:r>
                <a:rPr lang="ar-SA" sz="3600" b="1" dirty="0">
                  <a:ln w="12700">
                    <a:noFill/>
                  </a:ln>
                  <a:solidFill>
                    <a:schemeClr val="bg1">
                      <a:lumMod val="85000"/>
                    </a:schemeClr>
                  </a:solidFill>
                  <a:latin typeface="El Messiri" pitchFamily="2" charset="-78"/>
                  <a:ea typeface="Harmattan" panose="01000503000000020003" pitchFamily="2" charset="-78"/>
                  <a:cs typeface="El Messiri" pitchFamily="2" charset="-78"/>
                </a:rPr>
                <a:t>خــــــاطـئة</a:t>
              </a:r>
            </a:p>
          </p:txBody>
        </p:sp>
        <p:sp>
          <p:nvSpPr>
            <p:cNvPr id="20" name="مستطيل: زوايا مستديرة 19">
              <a:hlinkClick r:id="" action="ppaction://hlinkshowjump?jump=endshow">
                <a:snd r:embed="rId11" name="arrow.wav"/>
              </a:hlinkClick>
              <a:hlinkHover r:id="" action="ppaction://noaction">
                <a:snd r:embed="rId11" name="arrow.wav"/>
              </a:hlinkHover>
              <a:extLst>
                <a:ext uri="{FF2B5EF4-FFF2-40B4-BE49-F238E27FC236}">
                  <a16:creationId xmlns:a16="http://schemas.microsoft.com/office/drawing/2014/main" id="{E1A1285E-D032-F562-B416-4F14584224B1}"/>
                </a:ext>
              </a:extLst>
            </p:cNvPr>
            <p:cNvSpPr/>
            <p:nvPr/>
          </p:nvSpPr>
          <p:spPr>
            <a:xfrm>
              <a:off x="1962163" y="4197087"/>
              <a:ext cx="1666862" cy="448340"/>
            </a:xfrm>
            <a:prstGeom prst="roundRect">
              <a:avLst>
                <a:gd name="adj" fmla="val 22095"/>
              </a:avLst>
            </a:prstGeom>
            <a:blipFill>
              <a:blip r:embed="rId12" cstate="print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 l="517" b="1999"/>
              </a:stretch>
            </a:blipFill>
            <a:ln>
              <a:noFill/>
            </a:ln>
            <a:effectLst>
              <a:innerShdw blurRad="292100">
                <a:prstClr val="black">
                  <a:alpha val="53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r>
                <a:rPr lang="ar-SA" sz="1400" b="1" dirty="0">
                  <a:ln w="12700">
                    <a:noFill/>
                  </a:ln>
                  <a:solidFill>
                    <a:schemeClr val="bg1">
                      <a:lumMod val="85000"/>
                    </a:schemeClr>
                  </a:solidFill>
                  <a:latin typeface="El Messiri" pitchFamily="2" charset="-78"/>
                  <a:ea typeface="Harmattan" panose="01000503000000020003" pitchFamily="2" charset="-78"/>
                  <a:cs typeface="El Messiri" pitchFamily="2" charset="-78"/>
                </a:rPr>
                <a:t>الرجوع الى السؤال</a:t>
              </a:r>
              <a:endParaRPr lang="ar-EG" sz="1400" b="1" dirty="0">
                <a:ln w="12700">
                  <a:noFill/>
                </a:ln>
                <a:solidFill>
                  <a:schemeClr val="bg1">
                    <a:lumMod val="85000"/>
                  </a:schemeClr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endParaRPr>
            </a:p>
          </p:txBody>
        </p:sp>
        <p:pic>
          <p:nvPicPr>
            <p:cNvPr id="21" name="صورة 20">
              <a:extLst>
                <a:ext uri="{FF2B5EF4-FFF2-40B4-BE49-F238E27FC236}">
                  <a16:creationId xmlns:a16="http://schemas.microsoft.com/office/drawing/2014/main" id="{0F26859B-F78F-2252-BC39-46699757D768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/>
            <a:srcRect/>
            <a:stretch/>
          </p:blipFill>
          <p:spPr>
            <a:xfrm>
              <a:off x="2158148" y="1214170"/>
              <a:ext cx="1293942" cy="129394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388193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1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3422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audio>
              <p:cMediaNode vol="57576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fail3">
            <a:hlinkClick r:id="" action="ppaction://media"/>
            <a:extLst>
              <a:ext uri="{FF2B5EF4-FFF2-40B4-BE49-F238E27FC236}">
                <a16:creationId xmlns:a16="http://schemas.microsoft.com/office/drawing/2014/main" id="{B2A067B7-1386-5030-20A2-4E281534168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frame">
            <a:extLst>
              <a:ext uri="{FF2B5EF4-FFF2-40B4-BE49-F238E27FC236}">
                <a16:creationId xmlns:a16="http://schemas.microsoft.com/office/drawing/2014/main" id="{BD5A14B6-3DA6-A1F3-8ADD-33DC2DA34542}"/>
              </a:ext>
            </a:extLst>
          </p:cNvPr>
          <p:cNvSpPr/>
          <p:nvPr/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accent1">
              <a:alpha val="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  <p:pic>
        <p:nvPicPr>
          <p:cNvPr id="5" name="x">
            <a:hlinkClick r:id="" action="ppaction://hlinkshowjump?jump=endshow"/>
            <a:hlinkHover r:id="" action="ppaction://noaction">
              <a:snd r:embed="rId7" name="click.wav"/>
            </a:hlinkHover>
            <a:extLst>
              <a:ext uri="{FF2B5EF4-FFF2-40B4-BE49-F238E27FC236}">
                <a16:creationId xmlns:a16="http://schemas.microsoft.com/office/drawing/2014/main" id="{B2D590FE-5E35-A47F-F565-483B8E5DB318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7197" y="85564"/>
            <a:ext cx="388498" cy="388498"/>
          </a:xfrm>
          <a:prstGeom prst="rect">
            <a:avLst/>
          </a:prstGeom>
        </p:spPr>
      </p:pic>
      <p:pic>
        <p:nvPicPr>
          <p:cNvPr id="9" name="fail sound">
            <a:hlinkClick r:id="" action="ppaction://media"/>
            <a:extLst>
              <a:ext uri="{FF2B5EF4-FFF2-40B4-BE49-F238E27FC236}">
                <a16:creationId xmlns:a16="http://schemas.microsoft.com/office/drawing/2014/main" id="{386A7515-6B35-9334-1FB4-A86CB4035126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791200" y="-736600"/>
            <a:ext cx="609600" cy="609600"/>
          </a:xfrm>
          <a:prstGeom prst="rect">
            <a:avLst/>
          </a:prstGeom>
        </p:spPr>
      </p:pic>
      <p:grpSp>
        <p:nvGrpSpPr>
          <p:cNvPr id="13" name="مجموعة 12">
            <a:extLst>
              <a:ext uri="{FF2B5EF4-FFF2-40B4-BE49-F238E27FC236}">
                <a16:creationId xmlns:a16="http://schemas.microsoft.com/office/drawing/2014/main" id="{62AB2F42-1108-A044-98D0-767F031A3A33}"/>
              </a:ext>
            </a:extLst>
          </p:cNvPr>
          <p:cNvGrpSpPr/>
          <p:nvPr/>
        </p:nvGrpSpPr>
        <p:grpSpPr>
          <a:xfrm>
            <a:off x="8263071" y="1214170"/>
            <a:ext cx="3511296" cy="3431257"/>
            <a:chOff x="1049471" y="1214170"/>
            <a:chExt cx="3511296" cy="3431257"/>
          </a:xfrm>
        </p:grpSpPr>
        <p:pic>
          <p:nvPicPr>
            <p:cNvPr id="14" name="صورة 13">
              <a:extLst>
                <a:ext uri="{FF2B5EF4-FFF2-40B4-BE49-F238E27FC236}">
                  <a16:creationId xmlns:a16="http://schemas.microsoft.com/office/drawing/2014/main" id="{0B8B0C7C-7694-39C3-C4F7-CC267CDDE670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rcRect/>
            <a:stretch/>
          </p:blipFill>
          <p:spPr>
            <a:xfrm>
              <a:off x="1504963" y="1588498"/>
              <a:ext cx="2600312" cy="2878727"/>
            </a:xfrm>
            <a:prstGeom prst="rect">
              <a:avLst/>
            </a:prstGeom>
          </p:spPr>
        </p:pic>
        <p:sp>
          <p:nvSpPr>
            <p:cNvPr id="15" name="مربع نص 14">
              <a:extLst>
                <a:ext uri="{FF2B5EF4-FFF2-40B4-BE49-F238E27FC236}">
                  <a16:creationId xmlns:a16="http://schemas.microsoft.com/office/drawing/2014/main" id="{23E4893E-4B2D-C7E9-CD4A-9B9EBFF49D4E}"/>
                </a:ext>
              </a:extLst>
            </p:cNvPr>
            <p:cNvSpPr txBox="1"/>
            <p:nvPr/>
          </p:nvSpPr>
          <p:spPr>
            <a:xfrm>
              <a:off x="1049471" y="2411533"/>
              <a:ext cx="3511296" cy="1685077"/>
            </a:xfrm>
            <a:prstGeom prst="rect">
              <a:avLst/>
            </a:prstGeom>
            <a:noFill/>
          </p:spPr>
          <p:txBody>
            <a:bodyPr wrap="square" rtlCol="1">
              <a:spAutoFit/>
            </a:bodyPr>
            <a:lstStyle/>
            <a:p>
              <a:pPr algn="ctr">
                <a:lnSpc>
                  <a:spcPct val="150000"/>
                </a:lnSpc>
              </a:pPr>
              <a:r>
                <a:rPr lang="ar-SA" sz="3600" b="1" dirty="0">
                  <a:ln w="12700">
                    <a:noFill/>
                  </a:ln>
                  <a:solidFill>
                    <a:schemeClr val="bg1">
                      <a:lumMod val="85000"/>
                    </a:schemeClr>
                  </a:solidFill>
                  <a:latin typeface="El Messiri" pitchFamily="2" charset="-78"/>
                  <a:ea typeface="Harmattan" panose="01000503000000020003" pitchFamily="2" charset="-78"/>
                  <a:cs typeface="El Messiri" pitchFamily="2" charset="-78"/>
                </a:rPr>
                <a:t>إجـــــــــــابة </a:t>
              </a:r>
            </a:p>
            <a:p>
              <a:pPr algn="ctr">
                <a:lnSpc>
                  <a:spcPct val="150000"/>
                </a:lnSpc>
              </a:pPr>
              <a:r>
                <a:rPr lang="ar-SA" sz="3600" b="1" dirty="0">
                  <a:ln w="12700">
                    <a:noFill/>
                  </a:ln>
                  <a:solidFill>
                    <a:schemeClr val="bg1">
                      <a:lumMod val="85000"/>
                    </a:schemeClr>
                  </a:solidFill>
                  <a:latin typeface="El Messiri" pitchFamily="2" charset="-78"/>
                  <a:ea typeface="Harmattan" panose="01000503000000020003" pitchFamily="2" charset="-78"/>
                  <a:cs typeface="El Messiri" pitchFamily="2" charset="-78"/>
                </a:rPr>
                <a:t>خــــــاطـئة</a:t>
              </a:r>
            </a:p>
          </p:txBody>
        </p:sp>
        <p:sp>
          <p:nvSpPr>
            <p:cNvPr id="17" name="مستطيل: زوايا مستديرة 16">
              <a:hlinkClick r:id="" action="ppaction://hlinkshowjump?jump=endshow">
                <a:snd r:embed="rId11" name="arrow.wav"/>
              </a:hlinkClick>
              <a:hlinkHover r:id="" action="ppaction://noaction">
                <a:snd r:embed="rId11" name="arrow.wav"/>
              </a:hlinkHover>
              <a:extLst>
                <a:ext uri="{FF2B5EF4-FFF2-40B4-BE49-F238E27FC236}">
                  <a16:creationId xmlns:a16="http://schemas.microsoft.com/office/drawing/2014/main" id="{F55708E4-87DA-1AD7-2D82-D3DBCF0BED8F}"/>
                </a:ext>
              </a:extLst>
            </p:cNvPr>
            <p:cNvSpPr/>
            <p:nvPr/>
          </p:nvSpPr>
          <p:spPr>
            <a:xfrm>
              <a:off x="1962163" y="4197087"/>
              <a:ext cx="1666862" cy="448340"/>
            </a:xfrm>
            <a:prstGeom prst="roundRect">
              <a:avLst>
                <a:gd name="adj" fmla="val 22095"/>
              </a:avLst>
            </a:prstGeom>
            <a:blipFill>
              <a:blip r:embed="rId12" cstate="print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 l="517" b="1999"/>
              </a:stretch>
            </a:blipFill>
            <a:ln>
              <a:noFill/>
            </a:ln>
            <a:effectLst>
              <a:innerShdw blurRad="292100">
                <a:prstClr val="black">
                  <a:alpha val="53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r>
                <a:rPr lang="ar-SA" sz="1400" b="1" dirty="0">
                  <a:ln w="12700">
                    <a:noFill/>
                  </a:ln>
                  <a:solidFill>
                    <a:schemeClr val="bg1">
                      <a:lumMod val="85000"/>
                    </a:schemeClr>
                  </a:solidFill>
                  <a:latin typeface="El Messiri" pitchFamily="2" charset="-78"/>
                  <a:ea typeface="Harmattan" panose="01000503000000020003" pitchFamily="2" charset="-78"/>
                  <a:cs typeface="El Messiri" pitchFamily="2" charset="-78"/>
                </a:rPr>
                <a:t>الرجوع الى السؤال</a:t>
              </a:r>
              <a:endParaRPr lang="ar-EG" sz="1400" b="1" dirty="0">
                <a:ln w="12700">
                  <a:noFill/>
                </a:ln>
                <a:solidFill>
                  <a:schemeClr val="bg1">
                    <a:lumMod val="85000"/>
                  </a:schemeClr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endParaRPr>
            </a:p>
          </p:txBody>
        </p:sp>
        <p:pic>
          <p:nvPicPr>
            <p:cNvPr id="18" name="صورة 17">
              <a:extLst>
                <a:ext uri="{FF2B5EF4-FFF2-40B4-BE49-F238E27FC236}">
                  <a16:creationId xmlns:a16="http://schemas.microsoft.com/office/drawing/2014/main" id="{4D26485E-CA0D-E1D5-39AA-7FA38689C9D0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/>
            <a:srcRect/>
            <a:stretch/>
          </p:blipFill>
          <p:spPr>
            <a:xfrm>
              <a:off x="2158148" y="1214170"/>
              <a:ext cx="1293942" cy="129394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534619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1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3422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audio>
              <p:cMediaNode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fail4">
            <a:hlinkClick r:id="" action="ppaction://media"/>
            <a:extLst>
              <a:ext uri="{FF2B5EF4-FFF2-40B4-BE49-F238E27FC236}">
                <a16:creationId xmlns:a16="http://schemas.microsoft.com/office/drawing/2014/main" id="{56D48D28-274C-73F1-CC29-4FFA7771B75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frame">
            <a:extLst>
              <a:ext uri="{FF2B5EF4-FFF2-40B4-BE49-F238E27FC236}">
                <a16:creationId xmlns:a16="http://schemas.microsoft.com/office/drawing/2014/main" id="{E982BD45-832A-10F5-4955-3886DEBBB174}"/>
              </a:ext>
            </a:extLst>
          </p:cNvPr>
          <p:cNvSpPr/>
          <p:nvPr/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accent1">
              <a:alpha val="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  <p:pic>
        <p:nvPicPr>
          <p:cNvPr id="5" name="x">
            <a:hlinkClick r:id="" action="ppaction://hlinkshowjump?jump=endshow"/>
            <a:hlinkHover r:id="" action="ppaction://noaction">
              <a:snd r:embed="rId7" name="click.wav"/>
            </a:hlinkHover>
            <a:extLst>
              <a:ext uri="{FF2B5EF4-FFF2-40B4-BE49-F238E27FC236}">
                <a16:creationId xmlns:a16="http://schemas.microsoft.com/office/drawing/2014/main" id="{B2D590FE-5E35-A47F-F565-483B8E5DB318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7197" y="85564"/>
            <a:ext cx="388498" cy="388498"/>
          </a:xfrm>
          <a:prstGeom prst="rect">
            <a:avLst/>
          </a:prstGeom>
        </p:spPr>
      </p:pic>
      <p:pic>
        <p:nvPicPr>
          <p:cNvPr id="3" name="fail sound">
            <a:hlinkClick r:id="" action="ppaction://media"/>
            <a:extLst>
              <a:ext uri="{FF2B5EF4-FFF2-40B4-BE49-F238E27FC236}">
                <a16:creationId xmlns:a16="http://schemas.microsoft.com/office/drawing/2014/main" id="{8EA6CB67-12C8-FCDE-03B2-349A1DCB372F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791200" y="-736600"/>
            <a:ext cx="609600" cy="609600"/>
          </a:xfrm>
          <a:prstGeom prst="rect">
            <a:avLst/>
          </a:prstGeom>
        </p:spPr>
      </p:pic>
      <p:grpSp>
        <p:nvGrpSpPr>
          <p:cNvPr id="9" name="مجموعة 8">
            <a:extLst>
              <a:ext uri="{FF2B5EF4-FFF2-40B4-BE49-F238E27FC236}">
                <a16:creationId xmlns:a16="http://schemas.microsoft.com/office/drawing/2014/main" id="{9033A8E3-B2EA-9854-D707-4A4D87C3C14F}"/>
              </a:ext>
            </a:extLst>
          </p:cNvPr>
          <p:cNvGrpSpPr/>
          <p:nvPr/>
        </p:nvGrpSpPr>
        <p:grpSpPr>
          <a:xfrm>
            <a:off x="8263071" y="1214170"/>
            <a:ext cx="3511296" cy="3431257"/>
            <a:chOff x="1049471" y="1214170"/>
            <a:chExt cx="3511296" cy="3431257"/>
          </a:xfrm>
        </p:grpSpPr>
        <p:pic>
          <p:nvPicPr>
            <p:cNvPr id="11" name="صورة 10">
              <a:extLst>
                <a:ext uri="{FF2B5EF4-FFF2-40B4-BE49-F238E27FC236}">
                  <a16:creationId xmlns:a16="http://schemas.microsoft.com/office/drawing/2014/main" id="{5DB199C7-B947-1812-D880-B145B293331B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rcRect/>
            <a:stretch/>
          </p:blipFill>
          <p:spPr>
            <a:xfrm>
              <a:off x="1504963" y="1588498"/>
              <a:ext cx="2600312" cy="2878727"/>
            </a:xfrm>
            <a:prstGeom prst="rect">
              <a:avLst/>
            </a:prstGeom>
          </p:spPr>
        </p:pic>
        <p:sp>
          <p:nvSpPr>
            <p:cNvPr id="13" name="مربع نص 12">
              <a:extLst>
                <a:ext uri="{FF2B5EF4-FFF2-40B4-BE49-F238E27FC236}">
                  <a16:creationId xmlns:a16="http://schemas.microsoft.com/office/drawing/2014/main" id="{136F93A7-432A-3A9B-0BDB-7330C7E05110}"/>
                </a:ext>
              </a:extLst>
            </p:cNvPr>
            <p:cNvSpPr txBox="1"/>
            <p:nvPr/>
          </p:nvSpPr>
          <p:spPr>
            <a:xfrm>
              <a:off x="1049471" y="2411533"/>
              <a:ext cx="3511296" cy="1685077"/>
            </a:xfrm>
            <a:prstGeom prst="rect">
              <a:avLst/>
            </a:prstGeom>
            <a:noFill/>
          </p:spPr>
          <p:txBody>
            <a:bodyPr wrap="square" rtlCol="1">
              <a:spAutoFit/>
            </a:bodyPr>
            <a:lstStyle/>
            <a:p>
              <a:pPr algn="ctr">
                <a:lnSpc>
                  <a:spcPct val="150000"/>
                </a:lnSpc>
              </a:pPr>
              <a:r>
                <a:rPr lang="ar-SA" sz="3600" b="1" dirty="0">
                  <a:ln w="12700">
                    <a:noFill/>
                  </a:ln>
                  <a:solidFill>
                    <a:schemeClr val="bg1">
                      <a:lumMod val="85000"/>
                    </a:schemeClr>
                  </a:solidFill>
                  <a:latin typeface="El Messiri" pitchFamily="2" charset="-78"/>
                  <a:ea typeface="Harmattan" panose="01000503000000020003" pitchFamily="2" charset="-78"/>
                  <a:cs typeface="El Messiri" pitchFamily="2" charset="-78"/>
                </a:rPr>
                <a:t>إجـــــــــــابة </a:t>
              </a:r>
            </a:p>
            <a:p>
              <a:pPr algn="ctr">
                <a:lnSpc>
                  <a:spcPct val="150000"/>
                </a:lnSpc>
              </a:pPr>
              <a:r>
                <a:rPr lang="ar-SA" sz="3600" b="1" dirty="0">
                  <a:ln w="12700">
                    <a:noFill/>
                  </a:ln>
                  <a:solidFill>
                    <a:schemeClr val="bg1">
                      <a:lumMod val="85000"/>
                    </a:schemeClr>
                  </a:solidFill>
                  <a:latin typeface="El Messiri" pitchFamily="2" charset="-78"/>
                  <a:ea typeface="Harmattan" panose="01000503000000020003" pitchFamily="2" charset="-78"/>
                  <a:cs typeface="El Messiri" pitchFamily="2" charset="-78"/>
                </a:rPr>
                <a:t>خــــــاطـئة</a:t>
              </a:r>
            </a:p>
          </p:txBody>
        </p:sp>
        <p:sp>
          <p:nvSpPr>
            <p:cNvPr id="14" name="مستطيل: زوايا مستديرة 13">
              <a:hlinkClick r:id="" action="ppaction://hlinkshowjump?jump=endshow">
                <a:snd r:embed="rId11" name="arrow.wav"/>
              </a:hlinkClick>
              <a:hlinkHover r:id="" action="ppaction://noaction">
                <a:snd r:embed="rId11" name="arrow.wav"/>
              </a:hlinkHover>
              <a:extLst>
                <a:ext uri="{FF2B5EF4-FFF2-40B4-BE49-F238E27FC236}">
                  <a16:creationId xmlns:a16="http://schemas.microsoft.com/office/drawing/2014/main" id="{177983CA-2A94-E5F5-2E94-4773E070E674}"/>
                </a:ext>
              </a:extLst>
            </p:cNvPr>
            <p:cNvSpPr/>
            <p:nvPr/>
          </p:nvSpPr>
          <p:spPr>
            <a:xfrm>
              <a:off x="1962163" y="4197087"/>
              <a:ext cx="1666862" cy="448340"/>
            </a:xfrm>
            <a:prstGeom prst="roundRect">
              <a:avLst>
                <a:gd name="adj" fmla="val 22095"/>
              </a:avLst>
            </a:prstGeom>
            <a:blipFill>
              <a:blip r:embed="rId12" cstate="print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 l="517" b="1999"/>
              </a:stretch>
            </a:blipFill>
            <a:ln>
              <a:noFill/>
            </a:ln>
            <a:effectLst>
              <a:innerShdw blurRad="292100">
                <a:prstClr val="black">
                  <a:alpha val="53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r>
                <a:rPr lang="ar-SA" sz="1400" b="1" dirty="0">
                  <a:ln w="12700">
                    <a:noFill/>
                  </a:ln>
                  <a:solidFill>
                    <a:schemeClr val="bg1">
                      <a:lumMod val="85000"/>
                    </a:schemeClr>
                  </a:solidFill>
                  <a:latin typeface="El Messiri" pitchFamily="2" charset="-78"/>
                  <a:ea typeface="Harmattan" panose="01000503000000020003" pitchFamily="2" charset="-78"/>
                  <a:cs typeface="El Messiri" pitchFamily="2" charset="-78"/>
                </a:rPr>
                <a:t>الرجوع الى السؤال</a:t>
              </a:r>
              <a:endParaRPr lang="ar-EG" sz="1400" b="1" dirty="0">
                <a:ln w="12700">
                  <a:noFill/>
                </a:ln>
                <a:solidFill>
                  <a:schemeClr val="bg1">
                    <a:lumMod val="85000"/>
                  </a:schemeClr>
                </a:solidFill>
                <a:latin typeface="El Messiri" pitchFamily="2" charset="-78"/>
                <a:ea typeface="Harmattan" panose="01000503000000020003" pitchFamily="2" charset="-78"/>
                <a:cs typeface="El Messiri" pitchFamily="2" charset="-78"/>
              </a:endParaRPr>
            </a:p>
          </p:txBody>
        </p:sp>
        <p:pic>
          <p:nvPicPr>
            <p:cNvPr id="15" name="صورة 14">
              <a:extLst>
                <a:ext uri="{FF2B5EF4-FFF2-40B4-BE49-F238E27FC236}">
                  <a16:creationId xmlns:a16="http://schemas.microsoft.com/office/drawing/2014/main" id="{4E61C31F-829C-D685-4825-31D8C21E230D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/>
            <a:srcRect/>
            <a:stretch/>
          </p:blipFill>
          <p:spPr>
            <a:xfrm>
              <a:off x="2158148" y="1214170"/>
              <a:ext cx="1293942" cy="129394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055451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1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342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audio>
              <p:cMediaNode vol="62121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FBE07A61-32B2-DACE-A336-87F11CBB7A29}"/>
              </a:ext>
            </a:extLst>
          </p:cNvPr>
          <p:cNvSpPr>
            <a:spLocks noGrp="1"/>
          </p:cNvSpPr>
          <p:nvPr>
            <p:ph type="ctrTitle" idx="4294967295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/>
          <a:lstStyle/>
          <a:p>
            <a:endParaRPr lang="ar-SA" dirty="0"/>
          </a:p>
        </p:txBody>
      </p:sp>
      <p:sp>
        <p:nvSpPr>
          <p:cNvPr id="3" name="عنوان فرعي 2">
            <a:extLst>
              <a:ext uri="{FF2B5EF4-FFF2-40B4-BE49-F238E27FC236}">
                <a16:creationId xmlns:a16="http://schemas.microsoft.com/office/drawing/2014/main" id="{94485FC1-0153-A7E3-2543-DE2540CA790E}"/>
              </a:ext>
            </a:extLst>
          </p:cNvPr>
          <p:cNvSpPr>
            <a:spLocks noGrp="1"/>
          </p:cNvSpPr>
          <p:nvPr>
            <p:ph type="subTitle" idx="4294967295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/>
          <a:p>
            <a:endParaRPr lang="ar-SA"/>
          </a:p>
        </p:txBody>
      </p:sp>
      <p:pic>
        <p:nvPicPr>
          <p:cNvPr id="4" name="صورة 3">
            <a:extLst>
              <a:ext uri="{FF2B5EF4-FFF2-40B4-BE49-F238E27FC236}">
                <a16:creationId xmlns:a16="http://schemas.microsoft.com/office/drawing/2014/main" id="{F223AE28-EC31-4785-2A1C-1F18CA9EA3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28403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مستطيل 1">
            <a:extLst>
              <a:ext uri="{FF2B5EF4-FFF2-40B4-BE49-F238E27FC236}">
                <a16:creationId xmlns:a16="http://schemas.microsoft.com/office/drawing/2014/main" id="{0B333015-ECC3-8BAB-915B-2DF6668CF16E}"/>
              </a:ext>
            </a:extLst>
          </p:cNvPr>
          <p:cNvSpPr/>
          <p:nvPr/>
        </p:nvSpPr>
        <p:spPr>
          <a:xfrm>
            <a:off x="0" y="-1"/>
            <a:ext cx="12192000" cy="6846045"/>
          </a:xfrm>
          <a:prstGeom prst="rect">
            <a:avLst/>
          </a:prstGeom>
          <a:solidFill>
            <a:srgbClr val="00233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marL="0" marR="0" lvl="0" indent="0" algn="ctr" defTabSz="457154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1799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armattan"/>
              <a:ea typeface="Harmattan"/>
              <a:cs typeface="Harmattan"/>
            </a:endParaRPr>
          </a:p>
        </p:txBody>
      </p:sp>
      <p:sp>
        <p:nvSpPr>
          <p:cNvPr id="10" name="عنوان 1">
            <a:extLst>
              <a:ext uri="{FF2B5EF4-FFF2-40B4-BE49-F238E27FC236}">
                <a16:creationId xmlns:a16="http://schemas.microsoft.com/office/drawing/2014/main" id="{1B10FDB1-DB1D-99D6-B492-2C75CC565399}"/>
              </a:ext>
            </a:extLst>
          </p:cNvPr>
          <p:cNvSpPr txBox="1">
            <a:spLocks/>
          </p:cNvSpPr>
          <p:nvPr/>
        </p:nvSpPr>
        <p:spPr>
          <a:xfrm>
            <a:off x="4197752" y="972782"/>
            <a:ext cx="3796496" cy="590046"/>
          </a:xfrm>
          <a:prstGeom prst="rect">
            <a:avLst/>
          </a:prstGeom>
        </p:spPr>
        <p:txBody>
          <a:bodyPr/>
          <a:lstStyle>
            <a:lvl1pPr algn="r" defTabSz="914400" rtl="1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ar-SA" sz="2800" dirty="0">
                <a:solidFill>
                  <a:srgbClr val="00FF85"/>
                </a:solidFill>
                <a:latin typeface="El Messiri" pitchFamily="2" charset="-78"/>
                <a:cs typeface="El Messiri" pitchFamily="2" charset="-78"/>
              </a:rPr>
              <a:t>تعليمات الاستخدام</a:t>
            </a:r>
            <a:endParaRPr lang="ar-EG" sz="2800" dirty="0">
              <a:solidFill>
                <a:srgbClr val="00FF85"/>
              </a:solidFill>
              <a:latin typeface="El Messiri" pitchFamily="2" charset="-78"/>
              <a:cs typeface="El Messiri" pitchFamily="2" charset="-78"/>
            </a:endParaRPr>
          </a:p>
        </p:txBody>
      </p:sp>
      <p:sp>
        <p:nvSpPr>
          <p:cNvPr id="11" name="عنوان 1">
            <a:extLst>
              <a:ext uri="{FF2B5EF4-FFF2-40B4-BE49-F238E27FC236}">
                <a16:creationId xmlns:a16="http://schemas.microsoft.com/office/drawing/2014/main" id="{FE5D5A6C-E004-BBF5-1671-905BEE3C4FFD}"/>
              </a:ext>
            </a:extLst>
          </p:cNvPr>
          <p:cNvSpPr txBox="1">
            <a:spLocks/>
          </p:cNvSpPr>
          <p:nvPr/>
        </p:nvSpPr>
        <p:spPr>
          <a:xfrm>
            <a:off x="3086519" y="1787361"/>
            <a:ext cx="8850654" cy="3101234"/>
          </a:xfrm>
          <a:prstGeom prst="rect">
            <a:avLst/>
          </a:prstGeom>
        </p:spPr>
        <p:txBody>
          <a:bodyPr vert="horz" lIns="91440" tIns="45720" rIns="91440" bIns="45720" rtlCol="1" anchor="t">
            <a:noAutofit/>
          </a:bodyPr>
          <a:lstStyle>
            <a:lvl1pPr algn="r" defTabSz="914400" rtl="1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  <a:defRPr/>
            </a:pPr>
            <a:r>
              <a:rPr lang="ar-SA" sz="1600" dirty="0">
                <a:solidFill>
                  <a:prstClr val="white"/>
                </a:solidFill>
                <a:latin typeface="El Messiri" pitchFamily="2" charset="-78"/>
                <a:cs typeface="El Messiri" pitchFamily="2" charset="-78"/>
              </a:rPr>
              <a:t>لتحرير هذا القالب اضغط على رسالة </a:t>
            </a:r>
            <a:r>
              <a:rPr lang="ar-SA" sz="1600" dirty="0">
                <a:solidFill>
                  <a:srgbClr val="00FF85"/>
                </a:solidFill>
                <a:latin typeface="El Messiri" pitchFamily="2" charset="-78"/>
                <a:cs typeface="El Messiri" pitchFamily="2" charset="-78"/>
              </a:rPr>
              <a:t>"تمكين التحرير " </a:t>
            </a:r>
            <a:r>
              <a:rPr lang="ar-SA" sz="1600" dirty="0">
                <a:solidFill>
                  <a:prstClr val="white"/>
                </a:solidFill>
                <a:latin typeface="El Messiri" pitchFamily="2" charset="-78"/>
                <a:cs typeface="El Messiri" pitchFamily="2" charset="-78"/>
              </a:rPr>
              <a:t>والتي ستظهر تحت القوائم الرئيسية في الجزء العلوي من برنامج بوربوينت</a:t>
            </a:r>
          </a:p>
          <a:p>
            <a:pPr marL="342900" marR="0" lvl="0" indent="-342900" algn="r" defTabSz="914400" rtl="1" eaLnBrk="1" fontAlgn="auto" latinLnBrk="0" hangingPunct="1">
              <a:lnSpc>
                <a:spcPct val="2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ar-SA" sz="1600" dirty="0">
                <a:solidFill>
                  <a:prstClr val="white"/>
                </a:solidFill>
                <a:latin typeface="El Messiri" pitchFamily="2" charset="-78"/>
                <a:cs typeface="El Messiri" pitchFamily="2" charset="-78"/>
              </a:rPr>
              <a:t>لزيادة عدد الأسئلة يمكن تكرار الشرائح أرقام :(شريحة رقم 5 أو شريحة رقم 6 أو شريحة رقم 7 ).</a:t>
            </a:r>
          </a:p>
          <a:p>
            <a:pPr marL="342900" marR="0" lvl="0" indent="-342900" algn="r" defTabSz="914400" rtl="1" eaLnBrk="1" fontAlgn="auto" latinLnBrk="0" hangingPunct="1">
              <a:lnSpc>
                <a:spcPct val="2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ar-SA" sz="1600" dirty="0">
                <a:solidFill>
                  <a:prstClr val="white"/>
                </a:solidFill>
                <a:latin typeface="El Messiri" pitchFamily="2" charset="-78"/>
                <a:cs typeface="El Messiri" pitchFamily="2" charset="-78"/>
              </a:rPr>
              <a:t>لتكرار الشريحة اضغط بزر الماوس الأيمن على الشريحة (في قائمة الشرائح )  ثم اختيار &gt; تكرار الشريحة.</a:t>
            </a:r>
          </a:p>
          <a:p>
            <a:pPr marL="342900" marR="0" lvl="0" indent="-342900" algn="r" defTabSz="914400" rtl="1" eaLnBrk="1" fontAlgn="auto" latinLnBrk="0" hangingPunct="1">
              <a:lnSpc>
                <a:spcPct val="2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ar-SA" sz="1600" dirty="0">
                <a:solidFill>
                  <a:prstClr val="white"/>
                </a:solidFill>
                <a:latin typeface="El Messiri" pitchFamily="2" charset="-78"/>
                <a:cs typeface="El Messiri" pitchFamily="2" charset="-78"/>
              </a:rPr>
              <a:t>لا تقم بحذف أو تغيير أماكن هذه الشرائح :(شرائح ارقام 1 , 2 , 3 ، 4 , 8 , 9، 10 ،11 ,15,14,13,12).</a:t>
            </a:r>
          </a:p>
          <a:p>
            <a:pPr marL="342900" marR="0" lvl="0" indent="-342900" algn="r" defTabSz="914400" rtl="1" eaLnBrk="1" fontAlgn="auto" latinLnBrk="0" hangingPunct="1">
              <a:lnSpc>
                <a:spcPct val="2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ar-SA" sz="1600" dirty="0">
                <a:solidFill>
                  <a:prstClr val="white"/>
                </a:solidFill>
                <a:latin typeface="El Messiri" pitchFamily="2" charset="-78"/>
                <a:cs typeface="El Messiri" pitchFamily="2" charset="-78"/>
              </a:rPr>
              <a:t>الخط  المستخدم   في القالب </a:t>
            </a:r>
            <a:r>
              <a:rPr lang="en-US" sz="1600" dirty="0">
                <a:solidFill>
                  <a:prstClr val="white"/>
                </a:solidFill>
                <a:latin typeface="El Messiri" pitchFamily="2" charset="-78"/>
                <a:cs typeface="El Messiri" pitchFamily="2" charset="-78"/>
              </a:rPr>
              <a:t>     El </a:t>
            </a:r>
            <a:r>
              <a:rPr lang="en-US" sz="1600" dirty="0" err="1">
                <a:solidFill>
                  <a:prstClr val="white"/>
                </a:solidFill>
                <a:latin typeface="El Messiri" pitchFamily="2" charset="-78"/>
                <a:cs typeface="El Messiri" pitchFamily="2" charset="-78"/>
              </a:rPr>
              <a:t>Messiri</a:t>
            </a:r>
            <a:r>
              <a:rPr lang="en-US" sz="1600" dirty="0">
                <a:solidFill>
                  <a:prstClr val="white"/>
                </a:solidFill>
                <a:latin typeface="El Messiri" pitchFamily="2" charset="-78"/>
                <a:cs typeface="El Messiri" pitchFamily="2" charset="-78"/>
              </a:rPr>
              <a:t> </a:t>
            </a:r>
            <a:r>
              <a:rPr lang="ar-SA" sz="1600" dirty="0">
                <a:solidFill>
                  <a:srgbClr val="00FF85"/>
                </a:solidFill>
                <a:latin typeface="El Messiri" pitchFamily="2" charset="-78"/>
                <a:cs typeface="El Messiri" pitchFamily="2" charset="-78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الرابط</a:t>
            </a:r>
            <a:r>
              <a:rPr lang="ar-SA" sz="1600" dirty="0">
                <a:solidFill>
                  <a:prstClr val="white"/>
                </a:solidFill>
                <a:latin typeface="El Messiri" pitchFamily="2" charset="-78"/>
                <a:cs typeface="El Messiri" pitchFamily="2" charset="-78"/>
              </a:rPr>
              <a:t>       </a:t>
            </a:r>
          </a:p>
        </p:txBody>
      </p:sp>
      <p:grpSp>
        <p:nvGrpSpPr>
          <p:cNvPr id="3" name="مجموعة 2">
            <a:extLst>
              <a:ext uri="{FF2B5EF4-FFF2-40B4-BE49-F238E27FC236}">
                <a16:creationId xmlns:a16="http://schemas.microsoft.com/office/drawing/2014/main" id="{4877EDE3-6E8E-E209-CC78-25A5074B2E6C}"/>
              </a:ext>
            </a:extLst>
          </p:cNvPr>
          <p:cNvGrpSpPr/>
          <p:nvPr/>
        </p:nvGrpSpPr>
        <p:grpSpPr>
          <a:xfrm>
            <a:off x="3016897" y="5546659"/>
            <a:ext cx="6158205" cy="1080463"/>
            <a:chOff x="2948473" y="5280600"/>
            <a:chExt cx="6158205" cy="1080463"/>
          </a:xfrm>
        </p:grpSpPr>
        <p:sp>
          <p:nvSpPr>
            <p:cNvPr id="4" name="مستطيل: زوايا مستديرة 3">
              <a:extLst>
                <a:ext uri="{FF2B5EF4-FFF2-40B4-BE49-F238E27FC236}">
                  <a16:creationId xmlns:a16="http://schemas.microsoft.com/office/drawing/2014/main" id="{D242BA1E-79C5-4554-30A8-60871B3216F4}"/>
                </a:ext>
              </a:extLst>
            </p:cNvPr>
            <p:cNvSpPr/>
            <p:nvPr/>
          </p:nvSpPr>
          <p:spPr>
            <a:xfrm>
              <a:off x="2948473" y="5289359"/>
              <a:ext cx="6158205" cy="1071704"/>
            </a:xfrm>
            <a:prstGeom prst="roundRect">
              <a:avLst/>
            </a:prstGeom>
            <a:noFill/>
            <a:ln>
              <a:solidFill>
                <a:srgbClr val="00FF85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marL="0" marR="0" lvl="0" indent="0" algn="ctr" defTabSz="45715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ar-SA" sz="1799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armattan"/>
                <a:ea typeface="Harmattan"/>
                <a:cs typeface="Harmattan"/>
              </a:endParaRPr>
            </a:p>
          </p:txBody>
        </p:sp>
        <p:sp>
          <p:nvSpPr>
            <p:cNvPr id="5" name="مربع نص 4">
              <a:extLst>
                <a:ext uri="{FF2B5EF4-FFF2-40B4-BE49-F238E27FC236}">
                  <a16:creationId xmlns:a16="http://schemas.microsoft.com/office/drawing/2014/main" id="{FF6C4426-A74F-AA2C-EABB-9D59368E4C81}"/>
                </a:ext>
              </a:extLst>
            </p:cNvPr>
            <p:cNvSpPr txBox="1"/>
            <p:nvPr/>
          </p:nvSpPr>
          <p:spPr>
            <a:xfrm>
              <a:off x="3186298" y="5280600"/>
              <a:ext cx="4767943" cy="89255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just" defTabSz="457154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br>
                <a:rPr kumimoji="0" lang="ar-SA" sz="1600" i="1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Harmattan"/>
                  <a:cs typeface="Arial" panose="020B0604020202020204" pitchFamily="34" charset="0"/>
                </a:rPr>
              </a:br>
              <a:r>
                <a:rPr lang="ar-SA" sz="1200" dirty="0">
                  <a:solidFill>
                    <a:prstClr val="white"/>
                  </a:solidFill>
                  <a:latin typeface="El Messiri" pitchFamily="2" charset="-78"/>
                  <a:ea typeface="+mj-ea"/>
                  <a:cs typeface="El Messiri" pitchFamily="2" charset="-78"/>
                </a:rPr>
                <a:t>تم تصميم هذا القالب بواسطة موقع انجز </a:t>
              </a:r>
              <a:r>
                <a:rPr lang="en-US" sz="1200" dirty="0">
                  <a:solidFill>
                    <a:prstClr val="white"/>
                  </a:solidFill>
                  <a:latin typeface="El Messiri" pitchFamily="2" charset="-78"/>
                  <a:ea typeface="+mj-ea"/>
                  <a:cs typeface="El Messiri" pitchFamily="2" charset="-78"/>
                </a:rPr>
                <a:t>ingez-ppt </a:t>
              </a:r>
              <a:r>
                <a:rPr lang="ar-SA" sz="1200" dirty="0">
                  <a:solidFill>
                    <a:prstClr val="white"/>
                  </a:solidFill>
                  <a:latin typeface="El Messiri" pitchFamily="2" charset="-78"/>
                  <a:ea typeface="+mj-ea"/>
                  <a:cs typeface="El Messiri" pitchFamily="2" charset="-78"/>
                </a:rPr>
                <a:t> ولا يحق لأي شخص إعادة نشر أو توزيع ملفات القوالب أو إصدارات معدلة في مواقع أخرى بدون إذن خطي من انجز</a:t>
              </a:r>
              <a:endParaRPr lang="ar-SA" sz="1600" dirty="0">
                <a:solidFill>
                  <a:prstClr val="white"/>
                </a:solidFill>
                <a:latin typeface="El Messiri" pitchFamily="2" charset="-78"/>
                <a:ea typeface="+mj-ea"/>
                <a:cs typeface="El Messiri" pitchFamily="2" charset="-78"/>
              </a:endParaRPr>
            </a:p>
          </p:txBody>
        </p:sp>
        <p:pic>
          <p:nvPicPr>
            <p:cNvPr id="6" name="رسم 5" descr="تحذير مع تعبئة خالصة">
              <a:extLst>
                <a:ext uri="{FF2B5EF4-FFF2-40B4-BE49-F238E27FC236}">
                  <a16:creationId xmlns:a16="http://schemas.microsoft.com/office/drawing/2014/main" id="{935CC6DC-BAB4-A1BF-8D15-18AE02E63DE1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8052318" y="5357235"/>
              <a:ext cx="914400" cy="914400"/>
            </a:xfrm>
            <a:prstGeom prst="rect">
              <a:avLst/>
            </a:prstGeom>
          </p:spPr>
        </p:pic>
      </p:grpSp>
      <p:grpSp>
        <p:nvGrpSpPr>
          <p:cNvPr id="7" name="مجموعة 6">
            <a:extLst>
              <a:ext uri="{FF2B5EF4-FFF2-40B4-BE49-F238E27FC236}">
                <a16:creationId xmlns:a16="http://schemas.microsoft.com/office/drawing/2014/main" id="{7D54999C-4427-FDBD-E2D2-E6546662370E}"/>
              </a:ext>
            </a:extLst>
          </p:cNvPr>
          <p:cNvGrpSpPr/>
          <p:nvPr/>
        </p:nvGrpSpPr>
        <p:grpSpPr>
          <a:xfrm>
            <a:off x="10598772" y="0"/>
            <a:ext cx="1593228" cy="1582533"/>
            <a:chOff x="3045488" y="215272"/>
            <a:chExt cx="4505870" cy="4475621"/>
          </a:xfrm>
        </p:grpSpPr>
        <p:sp>
          <p:nvSpPr>
            <p:cNvPr id="8" name="شكل بيضاوي 7">
              <a:extLst>
                <a:ext uri="{FF2B5EF4-FFF2-40B4-BE49-F238E27FC236}">
                  <a16:creationId xmlns:a16="http://schemas.microsoft.com/office/drawing/2014/main" id="{48F9A872-EA2D-1BFF-BB7D-2D5654690572}"/>
                </a:ext>
              </a:extLst>
            </p:cNvPr>
            <p:cNvSpPr/>
            <p:nvPr/>
          </p:nvSpPr>
          <p:spPr>
            <a:xfrm>
              <a:off x="3045488" y="249083"/>
              <a:ext cx="4441810" cy="444181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marL="0" marR="0" lvl="0" indent="0" algn="ctr" defTabSz="457154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ar-EG" sz="1799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armattan"/>
                <a:ea typeface="Harmattan"/>
                <a:cs typeface="Harmattan"/>
              </a:endParaRPr>
            </a:p>
          </p:txBody>
        </p:sp>
        <p:pic>
          <p:nvPicPr>
            <p:cNvPr id="9" name="صورة 8">
              <a:extLst>
                <a:ext uri="{FF2B5EF4-FFF2-40B4-BE49-F238E27FC236}">
                  <a16:creationId xmlns:a16="http://schemas.microsoft.com/office/drawing/2014/main" id="{BC2CEF8A-31C8-F76F-3E78-566FF80F55E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109548" y="215272"/>
              <a:ext cx="4441810" cy="4444579"/>
            </a:xfrm>
            <a:prstGeom prst="rect">
              <a:avLst/>
            </a:prstGeom>
          </p:spPr>
        </p:pic>
      </p:grpSp>
      <p:cxnSp>
        <p:nvCxnSpPr>
          <p:cNvPr id="13" name="رابط مستقيم 12">
            <a:extLst>
              <a:ext uri="{FF2B5EF4-FFF2-40B4-BE49-F238E27FC236}">
                <a16:creationId xmlns:a16="http://schemas.microsoft.com/office/drawing/2014/main" id="{090A3DEB-2293-CD47-2E7C-92B11462866B}"/>
              </a:ext>
            </a:extLst>
          </p:cNvPr>
          <p:cNvCxnSpPr/>
          <p:nvPr/>
        </p:nvCxnSpPr>
        <p:spPr>
          <a:xfrm flipH="1">
            <a:off x="4712677" y="1605865"/>
            <a:ext cx="2734408" cy="0"/>
          </a:xfrm>
          <a:prstGeom prst="line">
            <a:avLst/>
          </a:prstGeom>
          <a:ln>
            <a:solidFill>
              <a:srgbClr val="00FF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0" name="مجموعة 19">
            <a:extLst>
              <a:ext uri="{FF2B5EF4-FFF2-40B4-BE49-F238E27FC236}">
                <a16:creationId xmlns:a16="http://schemas.microsoft.com/office/drawing/2014/main" id="{19A6107B-61CD-061C-6C66-F559082B291A}"/>
              </a:ext>
            </a:extLst>
          </p:cNvPr>
          <p:cNvGrpSpPr/>
          <p:nvPr/>
        </p:nvGrpSpPr>
        <p:grpSpPr>
          <a:xfrm>
            <a:off x="324449" y="1605865"/>
            <a:ext cx="2762070" cy="3186517"/>
            <a:chOff x="478853" y="2018760"/>
            <a:chExt cx="2434424" cy="2808521"/>
          </a:xfrm>
        </p:grpSpPr>
        <p:pic>
          <p:nvPicPr>
            <p:cNvPr id="17" name="صورة 16">
              <a:extLst>
                <a:ext uri="{FF2B5EF4-FFF2-40B4-BE49-F238E27FC236}">
                  <a16:creationId xmlns:a16="http://schemas.microsoft.com/office/drawing/2014/main" id="{7A188A11-04BF-91FF-71B2-F910947A3AFA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>
            <a:xfrm>
              <a:off x="478853" y="2018760"/>
              <a:ext cx="2434424" cy="2808521"/>
            </a:xfrm>
            <a:prstGeom prst="rect">
              <a:avLst/>
            </a:prstGeom>
            <a:ln w="6350">
              <a:solidFill>
                <a:srgbClr val="00FF85"/>
              </a:solidFill>
            </a:ln>
          </p:spPr>
        </p:pic>
        <p:sp>
          <p:nvSpPr>
            <p:cNvPr id="19" name="شكل بيضاوي 18">
              <a:extLst>
                <a:ext uri="{FF2B5EF4-FFF2-40B4-BE49-F238E27FC236}">
                  <a16:creationId xmlns:a16="http://schemas.microsoft.com/office/drawing/2014/main" id="{A1EC5B27-0F51-DB90-4398-B68F82436A37}"/>
                </a:ext>
              </a:extLst>
            </p:cNvPr>
            <p:cNvSpPr/>
            <p:nvPr/>
          </p:nvSpPr>
          <p:spPr>
            <a:xfrm>
              <a:off x="1703457" y="3585439"/>
              <a:ext cx="1007122" cy="200025"/>
            </a:xfrm>
            <a:prstGeom prst="ellipse">
              <a:avLst/>
            </a:prstGeom>
            <a:noFill/>
            <a:ln w="38100">
              <a:solidFill>
                <a:srgbClr val="00FF85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 rtl="0"/>
              <a:endParaRPr lang="ar-EG"/>
            </a:p>
          </p:txBody>
        </p:sp>
      </p:grpSp>
    </p:spTree>
    <p:extLst>
      <p:ext uri="{BB962C8B-B14F-4D97-AF65-F5344CB8AC3E}">
        <p14:creationId xmlns:p14="http://schemas.microsoft.com/office/powerpoint/2010/main" val="3561201182"/>
      </p:ext>
    </p:extLst>
  </p:cSld>
  <p:clrMapOvr>
    <a:masterClrMapping/>
  </p:clrMapOvr>
</p:sld>
</file>

<file path=ppt/theme/theme1.xml><?xml version="1.0" encoding="utf-8"?>
<a:theme xmlns:a="http://schemas.openxmlformats.org/drawingml/2006/main" name="1_نسق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El Messiri">
      <a:majorFont>
        <a:latin typeface="El Messiri"/>
        <a:ea typeface=""/>
        <a:cs typeface="El Messiri"/>
      </a:majorFont>
      <a:minorFont>
        <a:latin typeface="El Messiri"/>
        <a:ea typeface=""/>
        <a:cs typeface="El Messiri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نسق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577</Words>
  <Application>Microsoft Office PowerPoint</Application>
  <PresentationFormat>شاشة عريضة</PresentationFormat>
  <Paragraphs>78</Paragraphs>
  <Slides>17</Slides>
  <Notes>12</Notes>
  <HiddenSlides>6</HiddenSlides>
  <MMClips>20</MMClips>
  <ScaleCrop>false</ScaleCrop>
  <HeadingPairs>
    <vt:vector size="8" baseType="variant">
      <vt:variant>
        <vt:lpstr>الخطوط المستخدمة</vt:lpstr>
      </vt:variant>
      <vt:variant>
        <vt:i4>4</vt:i4>
      </vt:variant>
      <vt:variant>
        <vt:lpstr>نسق</vt:lpstr>
      </vt:variant>
      <vt:variant>
        <vt:i4>1</vt:i4>
      </vt:variant>
      <vt:variant>
        <vt:lpstr>عناوين الشرائح</vt:lpstr>
      </vt:variant>
      <vt:variant>
        <vt:i4>17</vt:i4>
      </vt:variant>
      <vt:variant>
        <vt:lpstr>عروض مخصصة</vt:lpstr>
      </vt:variant>
      <vt:variant>
        <vt:i4>4</vt:i4>
      </vt:variant>
    </vt:vector>
  </HeadingPairs>
  <TitlesOfParts>
    <vt:vector size="26" baseType="lpstr">
      <vt:lpstr>Arial</vt:lpstr>
      <vt:lpstr>Harmattan</vt:lpstr>
      <vt:lpstr>El Messiri</vt:lpstr>
      <vt:lpstr>Calibri</vt:lpstr>
      <vt:lpstr>1_نسق Office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اجابة خاطئة</vt:lpstr>
      <vt:lpstr>اجابة خطأ 2</vt:lpstr>
      <vt:lpstr>اجابة خاطئة3</vt:lpstr>
      <vt:lpstr>اجابة خاطئة4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عرض تقديمي في PowerPoint</dc:title>
  <cp:lastModifiedBy>Hasan Selim</cp:lastModifiedBy>
  <cp:revision>421</cp:revision>
  <dcterms:created xsi:type="dcterms:W3CDTF">2021-02-24T13:00:27Z</dcterms:created>
  <dcterms:modified xsi:type="dcterms:W3CDTF">2026-04-27T16:52:32Z</dcterms:modified>
</cp:coreProperties>
</file>