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7"/>
  </p:notesMasterIdLst>
  <p:sldIdLst>
    <p:sldId id="472" r:id="rId2"/>
    <p:sldId id="476" r:id="rId3"/>
    <p:sldId id="256" r:id="rId4"/>
    <p:sldId id="344" r:id="rId5"/>
    <p:sldId id="316" r:id="rId6"/>
  </p:sldIdLst>
  <p:sldSz cx="12192000" cy="6858000"/>
  <p:notesSz cx="6858000" cy="9144000"/>
  <p:embeddedFontLst>
    <p:embeddedFont>
      <p:font typeface="Harmattan" panose="01000503000000020003" pitchFamily="2" charset="-78"/>
      <p:regular r:id="rId8"/>
      <p:bold r:id="rId9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95335C80-CE77-4565-9C48-60A9AB05FE5A}">
          <p14:sldIdLst>
            <p14:sldId id="472"/>
            <p14:sldId id="476"/>
            <p14:sldId id="256"/>
          </p14:sldIdLst>
        </p14:section>
        <p14:section name="تعليمات الاستخدام" id="{9834D9FB-4BF2-4BB3-BBD0-A0B5A3C65A15}">
          <p14:sldIdLst>
            <p14:sldId id="344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A1206"/>
    <a:srgbClr val="E97100"/>
    <a:srgbClr val="3A322F"/>
    <a:srgbClr val="3A3B37"/>
    <a:srgbClr val="253558"/>
    <a:srgbClr val="9DBECB"/>
    <a:srgbClr val="064F6F"/>
    <a:srgbClr val="0CABFD"/>
    <a:srgbClr val="F4AA01"/>
    <a:srgbClr val="A67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EEC14A-8C7C-44F0-ACF3-E3C7E7D83AAF}" v="53" dt="2025-10-20T11:07:14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99" d="100"/>
          <a:sy n="99" d="100"/>
        </p:scale>
        <p:origin x="948" y="390"/>
      </p:cViewPr>
      <p:guideLst>
        <p:guide orient="horz" pos="2160"/>
        <p:guide pos="3840"/>
        <p:guide pos="1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C283BBBC-4F7C-4ADF-97D0-7DD49807FD97}"/>
    <pc:docChg chg="custSel modSld">
      <pc:chgData name="Hasan Selim" userId="84cd2103f36ef0dc" providerId="LiveId" clId="{C283BBBC-4F7C-4ADF-97D0-7DD49807FD97}" dt="2024-07-07T13:18:04.271" v="1"/>
      <pc:docMkLst>
        <pc:docMk/>
      </pc:docMkLst>
      <pc:sldChg chg="addSp delSp modSp mod delAnim modAnim">
        <pc:chgData name="Hasan Selim" userId="84cd2103f36ef0dc" providerId="LiveId" clId="{C283BBBC-4F7C-4ADF-97D0-7DD49807FD97}" dt="2024-07-07T13:18:04.271" v="1"/>
        <pc:sldMkLst>
          <pc:docMk/>
          <pc:sldMk cId="3273676349" sldId="472"/>
        </pc:sldMkLst>
      </pc:sldChg>
    </pc:docChg>
  </pc:docChgLst>
  <pc:docChgLst>
    <pc:chgData name="Hasan Selim" userId="84cd2103f36ef0dc" providerId="LiveId" clId="{4995BD4A-8830-429B-84F5-6FF355D3B2B7}"/>
    <pc:docChg chg="undo custSel modSld modShowInfo">
      <pc:chgData name="Hasan Selim" userId="84cd2103f36ef0dc" providerId="LiveId" clId="{4995BD4A-8830-429B-84F5-6FF355D3B2B7}" dt="2024-04-27T13:57:48.111" v="51" actId="1076"/>
      <pc:docMkLst>
        <pc:docMk/>
      </pc:docMkLst>
      <pc:sldChg chg="addSp modSp mod modAnim">
        <pc:chgData name="Hasan Selim" userId="84cd2103f36ef0dc" providerId="LiveId" clId="{4995BD4A-8830-429B-84F5-6FF355D3B2B7}" dt="2024-04-27T13:55:21.384" v="47" actId="1076"/>
        <pc:sldMkLst>
          <pc:docMk/>
          <pc:sldMk cId="1510783904" sldId="256"/>
        </pc:sldMkLst>
      </pc:sldChg>
      <pc:sldChg chg="modAnim">
        <pc:chgData name="Hasan Selim" userId="84cd2103f36ef0dc" providerId="LiveId" clId="{4995BD4A-8830-429B-84F5-6FF355D3B2B7}" dt="2024-04-27T13:51:21.259" v="39"/>
        <pc:sldMkLst>
          <pc:docMk/>
          <pc:sldMk cId="1487315265" sldId="316"/>
        </pc:sldMkLst>
      </pc:sldChg>
      <pc:sldChg chg="modSp mod">
        <pc:chgData name="Hasan Selim" userId="84cd2103f36ef0dc" providerId="LiveId" clId="{4995BD4A-8830-429B-84F5-6FF355D3B2B7}" dt="2024-04-27T13:57:48.111" v="51" actId="1076"/>
        <pc:sldMkLst>
          <pc:docMk/>
          <pc:sldMk cId="3644741614" sldId="476"/>
        </pc:sldMkLst>
      </pc:sldChg>
    </pc:docChg>
  </pc:docChgLst>
  <pc:docChgLst>
    <pc:chgData name="Hasan Selim" userId="84cd2103f36ef0dc" providerId="LiveId" clId="{6ED845BA-74CA-4F74-9AC4-C2ED4D184EBF}"/>
    <pc:docChg chg="undo custSel modSld">
      <pc:chgData name="Hasan Selim" userId="84cd2103f36ef0dc" providerId="LiveId" clId="{6ED845BA-74CA-4F74-9AC4-C2ED4D184EBF}" dt="2025-10-20T11:07:54.716" v="253" actId="20577"/>
      <pc:docMkLst>
        <pc:docMk/>
      </pc:docMkLst>
      <pc:sldChg chg="addSp delSp modSp mod modAnim">
        <pc:chgData name="Hasan Selim" userId="84cd2103f36ef0dc" providerId="LiveId" clId="{6ED845BA-74CA-4F74-9AC4-C2ED4D184EBF}" dt="2025-10-20T10:51:54.731" v="82" actId="21"/>
        <pc:sldMkLst>
          <pc:docMk/>
          <pc:sldMk cId="1510783904" sldId="256"/>
        </pc:sldMkLst>
        <pc:picChg chg="add del mod">
          <ac:chgData name="Hasan Selim" userId="84cd2103f36ef0dc" providerId="LiveId" clId="{6ED845BA-74CA-4F74-9AC4-C2ED4D184EBF}" dt="2025-10-20T10:51:54.731" v="82" actId="21"/>
          <ac:picMkLst>
            <pc:docMk/>
            <pc:sldMk cId="1510783904" sldId="256"/>
            <ac:picMk id="3" creationId="{37FCB947-898F-7335-695F-AA9D6703DAC0}"/>
          </ac:picMkLst>
        </pc:picChg>
        <pc:picChg chg="add del mod modCrop">
          <ac:chgData name="Hasan Selim" userId="84cd2103f36ef0dc" providerId="LiveId" clId="{6ED845BA-74CA-4F74-9AC4-C2ED4D184EBF}" dt="2025-10-20T08:50:44.980" v="36" actId="478"/>
          <ac:picMkLst>
            <pc:docMk/>
            <pc:sldMk cId="1510783904" sldId="256"/>
            <ac:picMk id="3" creationId="{5A87C054-332C-509C-9546-7A062FC9CDC2}"/>
          </ac:picMkLst>
        </pc:picChg>
        <pc:picChg chg="add del mod">
          <ac:chgData name="Hasan Selim" userId="84cd2103f36ef0dc" providerId="LiveId" clId="{6ED845BA-74CA-4F74-9AC4-C2ED4D184EBF}" dt="2025-10-20T08:50:19.151" v="28" actId="478"/>
          <ac:picMkLst>
            <pc:docMk/>
            <pc:sldMk cId="1510783904" sldId="256"/>
            <ac:picMk id="30" creationId="{14E7B5A0-553C-330A-A61C-E6E955D03D28}"/>
          </ac:picMkLst>
        </pc:picChg>
        <pc:picChg chg="add del mod modCrop">
          <ac:chgData name="Hasan Selim" userId="84cd2103f36ef0dc" providerId="LiveId" clId="{6ED845BA-74CA-4F74-9AC4-C2ED4D184EBF}" dt="2025-10-20T09:08:17.443" v="51" actId="478"/>
          <ac:picMkLst>
            <pc:docMk/>
            <pc:sldMk cId="1510783904" sldId="256"/>
            <ac:picMk id="32" creationId="{2D83C1EA-FCEB-BCAA-0DD6-C1990DDC34BF}"/>
          </ac:picMkLst>
        </pc:picChg>
        <pc:picChg chg="add del mod">
          <ac:chgData name="Hasan Selim" userId="84cd2103f36ef0dc" providerId="LiveId" clId="{6ED845BA-74CA-4F74-9AC4-C2ED4D184EBF}" dt="2025-10-20T08:54:51.894" v="42" actId="478"/>
          <ac:picMkLst>
            <pc:docMk/>
            <pc:sldMk cId="1510783904" sldId="256"/>
            <ac:picMk id="34" creationId="{7E9E08E2-248D-7F15-5F8D-319D1F69F85E}"/>
          </ac:picMkLst>
        </pc:picChg>
        <pc:picChg chg="mod">
          <ac:chgData name="Hasan Selim" userId="84cd2103f36ef0dc" providerId="LiveId" clId="{6ED845BA-74CA-4F74-9AC4-C2ED4D184EBF}" dt="2025-10-20T09:11:27.452" v="53" actId="14826"/>
          <ac:picMkLst>
            <pc:docMk/>
            <pc:sldMk cId="1510783904" sldId="256"/>
            <ac:picMk id="36" creationId="{390BE473-BCEE-27CF-FB3C-13275EFA6328}"/>
          </ac:picMkLst>
        </pc:picChg>
        <pc:picChg chg="add del mod">
          <ac:chgData name="Hasan Selim" userId="84cd2103f36ef0dc" providerId="LiveId" clId="{6ED845BA-74CA-4F74-9AC4-C2ED4D184EBF}" dt="2025-10-20T08:55:12.158" v="49" actId="478"/>
          <ac:picMkLst>
            <pc:docMk/>
            <pc:sldMk cId="1510783904" sldId="256"/>
            <ac:picMk id="37" creationId="{EF683FDA-4767-7BF8-D378-4C7FEB91504A}"/>
          </ac:picMkLst>
        </pc:picChg>
        <pc:picChg chg="mod modCrop">
          <ac:chgData name="Hasan Selim" userId="84cd2103f36ef0dc" providerId="LiveId" clId="{6ED845BA-74CA-4F74-9AC4-C2ED4D184EBF}" dt="2025-10-19T21:36:21.508" v="1" actId="18131"/>
          <ac:picMkLst>
            <pc:docMk/>
            <pc:sldMk cId="1510783904" sldId="256"/>
            <ac:picMk id="114" creationId="{8254D245-A694-B438-B4C5-38CDEB58B8B2}"/>
          </ac:picMkLst>
        </pc:picChg>
      </pc:sldChg>
      <pc:sldChg chg="addSp delSp modSp mod">
        <pc:chgData name="Hasan Selim" userId="84cd2103f36ef0dc" providerId="LiveId" clId="{6ED845BA-74CA-4F74-9AC4-C2ED4D184EBF}" dt="2025-10-20T11:07:54.716" v="253" actId="20577"/>
        <pc:sldMkLst>
          <pc:docMk/>
          <pc:sldMk cId="1487315265" sldId="316"/>
        </pc:sldMkLst>
        <pc:spChg chg="del mod">
          <ac:chgData name="Hasan Selim" userId="84cd2103f36ef0dc" providerId="LiveId" clId="{6ED845BA-74CA-4F74-9AC4-C2ED4D184EBF}" dt="2025-10-20T11:06:59.576" v="240" actId="478"/>
          <ac:spMkLst>
            <pc:docMk/>
            <pc:sldMk cId="1487315265" sldId="316"/>
            <ac:spMk id="6" creationId="{6524EEE4-7152-338A-8283-7CFF7D1AB282}"/>
          </ac:spMkLst>
        </pc:spChg>
        <pc:spChg chg="mod topLvl">
          <ac:chgData name="Hasan Selim" userId="84cd2103f36ef0dc" providerId="LiveId" clId="{6ED845BA-74CA-4F74-9AC4-C2ED4D184EBF}" dt="2025-10-20T11:07:54.716" v="253" actId="20577"/>
          <ac:spMkLst>
            <pc:docMk/>
            <pc:sldMk cId="1487315265" sldId="316"/>
            <ac:spMk id="8" creationId="{F1B3A702-848F-D0F9-8129-BC9B1858C42F}"/>
          </ac:spMkLst>
        </pc:spChg>
        <pc:grpChg chg="add mod">
          <ac:chgData name="Hasan Selim" userId="84cd2103f36ef0dc" providerId="LiveId" clId="{6ED845BA-74CA-4F74-9AC4-C2ED4D184EBF}" dt="2025-10-20T11:07:24.806" v="250" actId="1076"/>
          <ac:grpSpMkLst>
            <pc:docMk/>
            <pc:sldMk cId="1487315265" sldId="316"/>
            <ac:grpSpMk id="3" creationId="{D437BA9C-F94E-6940-B195-E2FC46BF43C9}"/>
          </ac:grpSpMkLst>
        </pc:grpChg>
        <pc:grpChg chg="add del mod">
          <ac:chgData name="Hasan Selim" userId="84cd2103f36ef0dc" providerId="LiveId" clId="{6ED845BA-74CA-4F74-9AC4-C2ED4D184EBF}" dt="2025-10-20T11:06:52.868" v="238" actId="165"/>
          <ac:grpSpMkLst>
            <pc:docMk/>
            <pc:sldMk cId="1487315265" sldId="316"/>
            <ac:grpSpMk id="11" creationId="{7FA4DF11-EF28-E2DB-98D2-54E0B9BB81D8}"/>
          </ac:grpSpMkLst>
        </pc:grpChg>
        <pc:grpChg chg="del">
          <ac:chgData name="Hasan Selim" userId="84cd2103f36ef0dc" providerId="LiveId" clId="{6ED845BA-74CA-4F74-9AC4-C2ED4D184EBF}" dt="2025-10-20T10:46:31.433" v="59" actId="478"/>
          <ac:grpSpMkLst>
            <pc:docMk/>
            <pc:sldMk cId="1487315265" sldId="316"/>
            <ac:grpSpMk id="13" creationId="{07539E3C-FDFB-F347-FBB5-187E5B31C2FA}"/>
          </ac:grpSpMkLst>
        </pc:grpChg>
        <pc:picChg chg="del topLvl">
          <ac:chgData name="Hasan Selim" userId="84cd2103f36ef0dc" providerId="LiveId" clId="{6ED845BA-74CA-4F74-9AC4-C2ED4D184EBF}" dt="2025-10-20T10:46:31.433" v="59" actId="478"/>
          <ac:picMkLst>
            <pc:docMk/>
            <pc:sldMk cId="1487315265" sldId="316"/>
            <ac:picMk id="3" creationId="{B4B10D5F-4DEC-C428-DB96-AB003D1506E0}"/>
          </ac:picMkLst>
        </pc:picChg>
        <pc:picChg chg="add mod topLvl">
          <ac:chgData name="Hasan Selim" userId="84cd2103f36ef0dc" providerId="LiveId" clId="{6ED845BA-74CA-4F74-9AC4-C2ED4D184EBF}" dt="2025-10-20T11:07:30.716" v="251" actId="1076"/>
          <ac:picMkLst>
            <pc:docMk/>
            <pc:sldMk cId="1487315265" sldId="316"/>
            <ac:picMk id="9" creationId="{B1A897D4-9495-80A5-2890-786139902006}"/>
          </ac:picMkLst>
        </pc:picChg>
      </pc:sldChg>
      <pc:sldChg chg="addSp delSp modSp mod delAnim modAnim">
        <pc:chgData name="Hasan Selim" userId="84cd2103f36ef0dc" providerId="LiveId" clId="{6ED845BA-74CA-4F74-9AC4-C2ED4D184EBF}" dt="2025-10-20T10:55:23.586" v="129" actId="688"/>
        <pc:sldMkLst>
          <pc:docMk/>
          <pc:sldMk cId="3273676349" sldId="472"/>
        </pc:sldMkLst>
        <pc:grpChg chg="add mod">
          <ac:chgData name="Hasan Selim" userId="84cd2103f36ef0dc" providerId="LiveId" clId="{6ED845BA-74CA-4F74-9AC4-C2ED4D184EBF}" dt="2025-10-20T10:54:29.145" v="113" actId="164"/>
          <ac:grpSpMkLst>
            <pc:docMk/>
            <pc:sldMk cId="3273676349" sldId="472"/>
            <ac:grpSpMk id="15" creationId="{298B82DD-F84F-D069-4F67-875366E08C2C}"/>
          </ac:grpSpMkLst>
        </pc:grpChg>
        <pc:picChg chg="add mod">
          <ac:chgData name="Hasan Selim" userId="84cd2103f36ef0dc" providerId="LiveId" clId="{6ED845BA-74CA-4F74-9AC4-C2ED4D184EBF}" dt="2025-10-20T10:55:23.586" v="129" actId="688"/>
          <ac:picMkLst>
            <pc:docMk/>
            <pc:sldMk cId="3273676349" sldId="472"/>
            <ac:picMk id="3" creationId="{6D048CA2-B1CB-4EB4-F953-6ACE8FABC6F4}"/>
          </ac:picMkLst>
        </pc:picChg>
        <pc:picChg chg="add del mod">
          <ac:chgData name="Hasan Selim" userId="84cd2103f36ef0dc" providerId="LiveId" clId="{6ED845BA-74CA-4F74-9AC4-C2ED4D184EBF}" dt="2025-10-20T10:54:12.716" v="110" actId="478"/>
          <ac:picMkLst>
            <pc:docMk/>
            <pc:sldMk cId="3273676349" sldId="472"/>
            <ac:picMk id="6" creationId="{4177B441-AF47-B31D-FC53-8EE245AC0DBE}"/>
          </ac:picMkLst>
        </pc:picChg>
        <pc:picChg chg="add del mod">
          <ac:chgData name="Hasan Selim" userId="84cd2103f36ef0dc" providerId="LiveId" clId="{6ED845BA-74CA-4F74-9AC4-C2ED4D184EBF}" dt="2025-10-20T10:54:46.510" v="115" actId="478"/>
          <ac:picMkLst>
            <pc:docMk/>
            <pc:sldMk cId="3273676349" sldId="472"/>
            <ac:picMk id="9" creationId="{B6A106C3-4999-7487-EC4A-7B1BD86CB833}"/>
          </ac:picMkLst>
        </pc:picChg>
        <pc:picChg chg="mod ord">
          <ac:chgData name="Hasan Selim" userId="84cd2103f36ef0dc" providerId="LiveId" clId="{6ED845BA-74CA-4F74-9AC4-C2ED4D184EBF}" dt="2025-10-20T10:55:20.066" v="127" actId="1076"/>
          <ac:picMkLst>
            <pc:docMk/>
            <pc:sldMk cId="3273676349" sldId="472"/>
            <ac:picMk id="10" creationId="{CD7387E5-C1BC-1C5A-AB0D-84AFB4359E8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spPr>
            <a:noFill/>
            <a:ln w="28575" cap="rnd">
              <a:solidFill>
                <a:schemeClr val="bg2">
                  <a:lumMod val="25000"/>
                </a:schemeClr>
              </a:solidFill>
              <a:prstDash val="solid"/>
              <a:round/>
            </a:ln>
            <a:effectLst>
              <a:innerShdw blurRad="114300">
                <a:prstClr val="black"/>
              </a:innerShdw>
            </a:effectLst>
          </c:spPr>
          <c:dPt>
            <c:idx val="0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198B-4167-B1F7-7F6D8D2A8082}"/>
              </c:ext>
            </c:extLst>
          </c:dPt>
          <c:dPt>
            <c:idx val="1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198B-4167-B1F7-7F6D8D2A8082}"/>
              </c:ext>
            </c:extLst>
          </c:dPt>
          <c:dPt>
            <c:idx val="2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198B-4167-B1F7-7F6D8D2A8082}"/>
              </c:ext>
            </c:extLst>
          </c:dPt>
          <c:dPt>
            <c:idx val="3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198B-4167-B1F7-7F6D8D2A8082}"/>
              </c:ext>
            </c:extLst>
          </c:dPt>
          <c:dPt>
            <c:idx val="4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198B-4167-B1F7-7F6D8D2A8082}"/>
              </c:ext>
            </c:extLst>
          </c:dPt>
          <c:dPt>
            <c:idx val="5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198B-4167-B1F7-7F6D8D2A8082}"/>
              </c:ext>
            </c:extLst>
          </c:dPt>
          <c:dPt>
            <c:idx val="6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198B-4167-B1F7-7F6D8D2A8082}"/>
              </c:ext>
            </c:extLst>
          </c:dPt>
          <c:dPt>
            <c:idx val="7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F-198B-4167-B1F7-7F6D8D2A8082}"/>
              </c:ext>
            </c:extLst>
          </c:dPt>
          <c:cat>
            <c:numRef>
              <c:f>ورقة1!$A$2:$A$9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ورقة1!$B$2:$B$9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98B-4167-B1F7-7F6D8D2A8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ar-E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26489A8-F061-4E1B-8250-8F09A1AA2BF4}" type="datetimeFigureOut">
              <a:rPr lang="ar-SA" smtClean="0"/>
              <a:t>28/04/1447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9DFD84C-80A0-4D30-9600-5A49291CA27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098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AEE65-B85F-4666-B6BC-9C3C3B14038B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8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https://fonts.google.com/specimen/Harmattan?subset=arabic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D8D1-4334-4964-8D2E-D7A9C856A1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83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صر نائب للصورة 10">
            <a:extLst>
              <a:ext uri="{FF2B5EF4-FFF2-40B4-BE49-F238E27FC236}">
                <a16:creationId xmlns:a16="http://schemas.microsoft.com/office/drawing/2014/main" id="{FC2F1AD6-FBFB-6F09-A12C-23A0E6D7D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4673" y="3429886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2" name="عنصر نائب للصورة 11">
            <a:extLst>
              <a:ext uri="{FF2B5EF4-FFF2-40B4-BE49-F238E27FC236}">
                <a16:creationId xmlns:a16="http://schemas.microsoft.com/office/drawing/2014/main" id="{893AC8EB-3254-8368-6F6F-AE7EFF11C9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8883043">
            <a:off x="6442555" y="2378143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4F6B20D0-ED5B-E39A-39A9-6CF778C538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6200000">
            <a:off x="5876562" y="1472867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4" name="عنصر نائب للصورة 13">
            <a:extLst>
              <a:ext uri="{FF2B5EF4-FFF2-40B4-BE49-F238E27FC236}">
                <a16:creationId xmlns:a16="http://schemas.microsoft.com/office/drawing/2014/main" id="{54579C22-891C-8D2C-B878-11741F4EF1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5400000" flipH="1">
            <a:off x="4259375" y="1471980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5" name="عنصر نائب للصورة 14">
            <a:extLst>
              <a:ext uri="{FF2B5EF4-FFF2-40B4-BE49-F238E27FC236}">
                <a16:creationId xmlns:a16="http://schemas.microsoft.com/office/drawing/2014/main" id="{C42BEE36-4255-8ADF-7599-A573F1CAAF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716957" flipH="1">
            <a:off x="3679285" y="2378141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6" name="عنصر نائب للصورة 15">
            <a:extLst>
              <a:ext uri="{FF2B5EF4-FFF2-40B4-BE49-F238E27FC236}">
                <a16:creationId xmlns:a16="http://schemas.microsoft.com/office/drawing/2014/main" id="{45DA557C-DC97-2061-678E-652D30D88F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6200000" flipH="1" flipV="1">
            <a:off x="4258721" y="3755853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7" name="عنصر نائب للصورة 16">
            <a:extLst>
              <a:ext uri="{FF2B5EF4-FFF2-40B4-BE49-F238E27FC236}">
                <a16:creationId xmlns:a16="http://schemas.microsoft.com/office/drawing/2014/main" id="{91F3EF50-633E-0C2F-2E1D-8131292A73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3920429" y="3424237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8" name="عنصر نائب للصورة 17">
            <a:extLst>
              <a:ext uri="{FF2B5EF4-FFF2-40B4-BE49-F238E27FC236}">
                <a16:creationId xmlns:a16="http://schemas.microsoft.com/office/drawing/2014/main" id="{44E50E5E-C827-3C1D-2DEE-D255135E64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5400000" flipV="1">
            <a:off x="5865822" y="3755854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18499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743A93D-BDA2-F36D-E24B-757D1C98ACD3}"/>
              </a:ext>
            </a:extLst>
          </p:cNvPr>
          <p:cNvSpPr txBox="1"/>
          <p:nvPr userDrawn="1"/>
        </p:nvSpPr>
        <p:spPr>
          <a:xfrm>
            <a:off x="1959980" y="-486656"/>
            <a:ext cx="8272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</a:p>
        </p:txBody>
      </p:sp>
    </p:spTree>
    <p:extLst>
      <p:ext uri="{BB962C8B-B14F-4D97-AF65-F5344CB8AC3E}">
        <p14:creationId xmlns:p14="http://schemas.microsoft.com/office/powerpoint/2010/main" val="56322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5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6.mp3"/><Relationship Id="rId21" Type="http://schemas.openxmlformats.org/officeDocument/2006/relationships/image" Target="../media/image18.png"/><Relationship Id="rId7" Type="http://schemas.openxmlformats.org/officeDocument/2006/relationships/audio" Target="../media/audio4.wav"/><Relationship Id="rId12" Type="http://schemas.openxmlformats.org/officeDocument/2006/relationships/image" Target="../media/image4.png"/><Relationship Id="rId17" Type="http://schemas.openxmlformats.org/officeDocument/2006/relationships/image" Target="../media/image14.png"/><Relationship Id="rId2" Type="http://schemas.microsoft.com/office/2007/relationships/media" Target="../media/media5.mp4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2.wav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audio" Target="../media/media6.mp3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nts.google.com/specimen/Harmattan?subset=arabic&amp;preview.text=%D8%A7%D9%84%D8%AD%D8%A8%20%D8%B3%D9%85%D8%A7%D8%A1%20%D9%84%D8%A7%20%D8%AA%D9%85%D8%B7%D8%B1%20%D8%BA%D9%8A%D8%B1%20%D8%A7%D9%84%D8%A3%D8%AD%D9%84%D8%A7%D9%85.&amp;preview.text_type=custom" TargetMode="Externa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4E483765-6DD8-D00F-E4BC-1871BE3835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frame">
            <a:extLst>
              <a:ext uri="{FF2B5EF4-FFF2-40B4-BE49-F238E27FC236}">
                <a16:creationId xmlns:a16="http://schemas.microsoft.com/office/drawing/2014/main" id="{1BE10C75-66F5-9D85-0854-56F895EBDA3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1" name="زر البدء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EB6610BE-7A69-B143-8BB9-51262559B118}"/>
              </a:ext>
            </a:extLst>
          </p:cNvPr>
          <p:cNvSpPr/>
          <p:nvPr/>
        </p:nvSpPr>
        <p:spPr>
          <a:xfrm>
            <a:off x="5213684" y="5864352"/>
            <a:ext cx="1764632" cy="656463"/>
          </a:xfrm>
          <a:prstGeom prst="roundRect">
            <a:avLst>
              <a:gd name="adj" fmla="val 0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16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7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7583964B-9D5C-68AB-83D8-53E36132D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78316" y="-696913"/>
            <a:ext cx="487363" cy="487363"/>
          </a:xfrm>
          <a:prstGeom prst="rect">
            <a:avLst/>
          </a:prstGeom>
        </p:spPr>
      </p:pic>
      <p:pic>
        <p:nvPicPr>
          <p:cNvPr id="5" name="x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71C1700E-F203-966E-A14C-E26A68CC03E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8739" y="38831"/>
            <a:ext cx="288602" cy="299703"/>
          </a:xfrm>
          <a:prstGeom prst="rect">
            <a:avLst/>
          </a:prstGeom>
        </p:spPr>
      </p:pic>
      <p:pic>
        <p:nvPicPr>
          <p:cNvPr id="11" name="zapsplat_scienc_fiction_robot_tiny_take_picture_66795">
            <a:hlinkClick r:id="" action="ppaction://media"/>
            <a:extLst>
              <a:ext uri="{FF2B5EF4-FFF2-40B4-BE49-F238E27FC236}">
                <a16:creationId xmlns:a16="http://schemas.microsoft.com/office/drawing/2014/main" id="{48107770-A28C-FDDC-E559-993A8945F6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83275" y="-784225"/>
            <a:ext cx="609600" cy="609600"/>
          </a:xfrm>
          <a:prstGeom prst="rect">
            <a:avLst/>
          </a:prstGeom>
        </p:spPr>
      </p:pic>
      <p:pic>
        <p:nvPicPr>
          <p:cNvPr id="13" name="zapsplat_science_fiction_robot_drill_small_motor_whirr_action_002_73952">
            <a:hlinkClick r:id="" action="ppaction://media"/>
            <a:extLst>
              <a:ext uri="{FF2B5EF4-FFF2-40B4-BE49-F238E27FC236}">
                <a16:creationId xmlns:a16="http://schemas.microsoft.com/office/drawing/2014/main" id="{28323B42-9073-0977-F46E-818200DDCC0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73675" y="-784225"/>
            <a:ext cx="609600" cy="609600"/>
          </a:xfrm>
          <a:prstGeom prst="rect">
            <a:avLst/>
          </a:prstGeom>
        </p:spPr>
      </p:pic>
      <p:pic>
        <p:nvPicPr>
          <p:cNvPr id="14" name="zapsplat_science_fiction_robot_cute_small_beep_whistle_communication_reaction_001_99989">
            <a:hlinkClick r:id="" action="ppaction://media"/>
            <a:extLst>
              <a:ext uri="{FF2B5EF4-FFF2-40B4-BE49-F238E27FC236}">
                <a16:creationId xmlns:a16="http://schemas.microsoft.com/office/drawing/2014/main" id="{1FE4038A-B01E-6DB6-64B1-B6C1172D2AB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04084" y="-758031"/>
            <a:ext cx="609600" cy="60960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298B82DD-F84F-D069-4F67-875366E08C2C}"/>
              </a:ext>
            </a:extLst>
          </p:cNvPr>
          <p:cNvGrpSpPr/>
          <p:nvPr/>
        </p:nvGrpSpPr>
        <p:grpSpPr>
          <a:xfrm>
            <a:off x="1580235" y="1132656"/>
            <a:ext cx="9031530" cy="4245543"/>
            <a:chOff x="1580235" y="1132656"/>
            <a:chExt cx="9031530" cy="4245543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D048CA2-B1CB-4EB4-F953-6ACE8FABC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019652">
              <a:off x="4941812" y="1132656"/>
              <a:ext cx="789027" cy="789027"/>
            </a:xfrm>
            <a:prstGeom prst="rect">
              <a:avLst/>
            </a:prstGeom>
          </p:spPr>
        </p:pic>
        <p:pic>
          <p:nvPicPr>
            <p:cNvPr id="10" name="title">
              <a:extLst>
                <a:ext uri="{FF2B5EF4-FFF2-40B4-BE49-F238E27FC236}">
                  <a16:creationId xmlns:a16="http://schemas.microsoft.com/office/drawing/2014/main" id="{CD7387E5-C1BC-1C5A-AB0D-84AFB4359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80235" y="1631945"/>
              <a:ext cx="9031530" cy="3746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3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2000" fill="remove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0001-1001">
            <a:hlinkClick r:id="" action="ppaction://media"/>
            <a:extLst>
              <a:ext uri="{FF2B5EF4-FFF2-40B4-BE49-F238E27FC236}">
                <a16:creationId xmlns:a16="http://schemas.microsoft.com/office/drawing/2014/main" id="{BC0AE25A-DD71-A67A-67DB-372E9032BA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1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ame">
            <a:extLst>
              <a:ext uri="{FF2B5EF4-FFF2-40B4-BE49-F238E27FC236}">
                <a16:creationId xmlns:a16="http://schemas.microsoft.com/office/drawing/2014/main" id="{D890164D-6DA1-AA4A-1C73-EED23D33660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4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7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0001-1001">
            <a:hlinkClick r:id="" action="ppaction://media"/>
            <a:extLst>
              <a:ext uri="{FF2B5EF4-FFF2-40B4-BE49-F238E27FC236}">
                <a16:creationId xmlns:a16="http://schemas.microsoft.com/office/drawing/2014/main" id="{45F40642-A0C9-17B9-8153-B63D566EBA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0" name="frame">
            <a:extLst>
              <a:ext uri="{FF2B5EF4-FFF2-40B4-BE49-F238E27FC236}">
                <a16:creationId xmlns:a16="http://schemas.microsoft.com/office/drawing/2014/main" id="{2562C438-AE51-2D85-CDE1-2D7040EFA54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94" name="111">
            <a:extLst>
              <a:ext uri="{FF2B5EF4-FFF2-40B4-BE49-F238E27FC236}">
                <a16:creationId xmlns:a16="http://schemas.microsoft.com/office/drawing/2014/main" id="{7947199B-7023-B2A7-C963-68D7AD9B316F}"/>
              </a:ext>
            </a:extLst>
          </p:cNvPr>
          <p:cNvGrpSpPr/>
          <p:nvPr/>
        </p:nvGrpSpPr>
        <p:grpSpPr>
          <a:xfrm>
            <a:off x="317341" y="388955"/>
            <a:ext cx="3154851" cy="468756"/>
            <a:chOff x="693112" y="373893"/>
            <a:chExt cx="2048260" cy="468756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84AAFFA-0663-8845-2B84-0BEB6AE48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93112" y="373893"/>
              <a:ext cx="2048260" cy="468756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FF792882-D02F-A025-AB3C-DF3F7002D36D}"/>
                </a:ext>
              </a:extLst>
            </p:cNvPr>
            <p:cNvSpPr txBox="1"/>
            <p:nvPr/>
          </p:nvSpPr>
          <p:spPr>
            <a:xfrm flipH="1">
              <a:off x="853459" y="408157"/>
              <a:ext cx="1522141" cy="384721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1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95" name="222">
            <a:extLst>
              <a:ext uri="{FF2B5EF4-FFF2-40B4-BE49-F238E27FC236}">
                <a16:creationId xmlns:a16="http://schemas.microsoft.com/office/drawing/2014/main" id="{E3CB5D50-9F45-BC78-39E8-A952F34687A8}"/>
              </a:ext>
            </a:extLst>
          </p:cNvPr>
          <p:cNvGrpSpPr/>
          <p:nvPr/>
        </p:nvGrpSpPr>
        <p:grpSpPr>
          <a:xfrm>
            <a:off x="317341" y="1179393"/>
            <a:ext cx="3154851" cy="468756"/>
            <a:chOff x="693112" y="1164331"/>
            <a:chExt cx="2048260" cy="468756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9F8555A9-CA9B-046A-6BD2-609C37F1F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93112" y="1164331"/>
              <a:ext cx="2048260" cy="468756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02C20F72-9709-3022-D47A-F9CA60FCC1D9}"/>
                </a:ext>
              </a:extLst>
            </p:cNvPr>
            <p:cNvSpPr txBox="1"/>
            <p:nvPr/>
          </p:nvSpPr>
          <p:spPr>
            <a:xfrm flipH="1">
              <a:off x="853459" y="1206349"/>
              <a:ext cx="1547499" cy="384721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1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96" name="333">
            <a:extLst>
              <a:ext uri="{FF2B5EF4-FFF2-40B4-BE49-F238E27FC236}">
                <a16:creationId xmlns:a16="http://schemas.microsoft.com/office/drawing/2014/main" id="{A705D65B-C0BC-F10D-613C-72EB607B8069}"/>
              </a:ext>
            </a:extLst>
          </p:cNvPr>
          <p:cNvGrpSpPr/>
          <p:nvPr/>
        </p:nvGrpSpPr>
        <p:grpSpPr>
          <a:xfrm>
            <a:off x="317341" y="1969831"/>
            <a:ext cx="3154851" cy="468756"/>
            <a:chOff x="693112" y="1954769"/>
            <a:chExt cx="2048260" cy="468756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9AB76BF5-F60E-C283-1866-F3D8BE774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93112" y="1954769"/>
              <a:ext cx="2048260" cy="468756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B979E95E-3A75-0D92-A958-8A1BA9A3AB58}"/>
                </a:ext>
              </a:extLst>
            </p:cNvPr>
            <p:cNvSpPr txBox="1"/>
            <p:nvPr/>
          </p:nvSpPr>
          <p:spPr>
            <a:xfrm flipH="1">
              <a:off x="853458" y="1995031"/>
              <a:ext cx="1547501" cy="384721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1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97" name="444">
            <a:extLst>
              <a:ext uri="{FF2B5EF4-FFF2-40B4-BE49-F238E27FC236}">
                <a16:creationId xmlns:a16="http://schemas.microsoft.com/office/drawing/2014/main" id="{CB74C583-4ABA-DF85-37FA-EFFE311BDFEE}"/>
              </a:ext>
            </a:extLst>
          </p:cNvPr>
          <p:cNvGrpSpPr/>
          <p:nvPr/>
        </p:nvGrpSpPr>
        <p:grpSpPr>
          <a:xfrm>
            <a:off x="317341" y="2776756"/>
            <a:ext cx="3154851" cy="468756"/>
            <a:chOff x="693112" y="2761694"/>
            <a:chExt cx="2048260" cy="468756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8E5EBD53-4E82-1DB2-3E13-BC63E6C2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93112" y="2761694"/>
              <a:ext cx="2048260" cy="468756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76B817A2-F5F0-D3FB-A113-35C525C7C96D}"/>
                </a:ext>
              </a:extLst>
            </p:cNvPr>
            <p:cNvSpPr txBox="1"/>
            <p:nvPr/>
          </p:nvSpPr>
          <p:spPr>
            <a:xfrm flipH="1">
              <a:off x="853458" y="2838612"/>
              <a:ext cx="1547503" cy="384721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1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98" name="555">
            <a:extLst>
              <a:ext uri="{FF2B5EF4-FFF2-40B4-BE49-F238E27FC236}">
                <a16:creationId xmlns:a16="http://schemas.microsoft.com/office/drawing/2014/main" id="{A5754FA1-57DC-163D-7DB7-D076E132547A}"/>
              </a:ext>
            </a:extLst>
          </p:cNvPr>
          <p:cNvGrpSpPr/>
          <p:nvPr/>
        </p:nvGrpSpPr>
        <p:grpSpPr>
          <a:xfrm>
            <a:off x="317341" y="3596695"/>
            <a:ext cx="3154851" cy="468756"/>
            <a:chOff x="693112" y="3581633"/>
            <a:chExt cx="2048260" cy="468756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38BE5136-6D51-3736-76C6-1F4EC7F17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93112" y="3581633"/>
              <a:ext cx="2048260" cy="468756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24333185-F971-A347-EEA9-ABDDE57DC680}"/>
                </a:ext>
              </a:extLst>
            </p:cNvPr>
            <p:cNvSpPr txBox="1"/>
            <p:nvPr/>
          </p:nvSpPr>
          <p:spPr>
            <a:xfrm flipH="1">
              <a:off x="853459" y="3646283"/>
              <a:ext cx="1529783" cy="384721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1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99" name="666">
            <a:extLst>
              <a:ext uri="{FF2B5EF4-FFF2-40B4-BE49-F238E27FC236}">
                <a16:creationId xmlns:a16="http://schemas.microsoft.com/office/drawing/2014/main" id="{D1B9FE31-9B02-11AE-4279-13AE2D789BF7}"/>
              </a:ext>
            </a:extLst>
          </p:cNvPr>
          <p:cNvGrpSpPr/>
          <p:nvPr/>
        </p:nvGrpSpPr>
        <p:grpSpPr>
          <a:xfrm>
            <a:off x="317341" y="4436947"/>
            <a:ext cx="3154851" cy="468756"/>
            <a:chOff x="693112" y="4421885"/>
            <a:chExt cx="2048260" cy="468756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EFF4DCE-1312-1E2A-2118-7A11FED2A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93112" y="4421885"/>
              <a:ext cx="2048260" cy="468756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AF715AAC-84AE-79FC-9FCF-A512C6D726D4}"/>
                </a:ext>
              </a:extLst>
            </p:cNvPr>
            <p:cNvSpPr txBox="1"/>
            <p:nvPr/>
          </p:nvSpPr>
          <p:spPr>
            <a:xfrm flipH="1">
              <a:off x="853458" y="4463903"/>
              <a:ext cx="1529784" cy="384721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1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100" name="777">
            <a:extLst>
              <a:ext uri="{FF2B5EF4-FFF2-40B4-BE49-F238E27FC236}">
                <a16:creationId xmlns:a16="http://schemas.microsoft.com/office/drawing/2014/main" id="{7AD54F38-98AA-F00F-8BCF-012EE7300B3F}"/>
              </a:ext>
            </a:extLst>
          </p:cNvPr>
          <p:cNvGrpSpPr/>
          <p:nvPr/>
        </p:nvGrpSpPr>
        <p:grpSpPr>
          <a:xfrm>
            <a:off x="317341" y="5247522"/>
            <a:ext cx="3154851" cy="468756"/>
            <a:chOff x="693112" y="5232460"/>
            <a:chExt cx="2048260" cy="468756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C8B297DB-919D-D3F1-FE23-FAC376B26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93112" y="5232460"/>
              <a:ext cx="2048260" cy="468756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044B9009-47CC-75E3-9317-24D5C3B5EB6D}"/>
                </a:ext>
              </a:extLst>
            </p:cNvPr>
            <p:cNvSpPr txBox="1"/>
            <p:nvPr/>
          </p:nvSpPr>
          <p:spPr>
            <a:xfrm flipH="1">
              <a:off x="853459" y="5274478"/>
              <a:ext cx="1529883" cy="384721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 rtl="0"/>
              <a:r>
                <a:rPr lang="ar-SA" sz="1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grpSp>
        <p:nvGrpSpPr>
          <p:cNvPr id="101" name="888">
            <a:extLst>
              <a:ext uri="{FF2B5EF4-FFF2-40B4-BE49-F238E27FC236}">
                <a16:creationId xmlns:a16="http://schemas.microsoft.com/office/drawing/2014/main" id="{D8900C43-7309-27CB-1659-81F938E2CDAB}"/>
              </a:ext>
            </a:extLst>
          </p:cNvPr>
          <p:cNvGrpSpPr/>
          <p:nvPr/>
        </p:nvGrpSpPr>
        <p:grpSpPr>
          <a:xfrm>
            <a:off x="317341" y="6050710"/>
            <a:ext cx="3154851" cy="468756"/>
            <a:chOff x="693112" y="6035648"/>
            <a:chExt cx="2048260" cy="468756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C5ED650-D860-D71D-1C22-DFA6D0948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93112" y="6035648"/>
              <a:ext cx="2048260" cy="468756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969ADB9E-4EF7-A5B0-AE0A-B213CB57CE87}"/>
                </a:ext>
              </a:extLst>
            </p:cNvPr>
            <p:cNvSpPr txBox="1"/>
            <p:nvPr/>
          </p:nvSpPr>
          <p:spPr>
            <a:xfrm flipH="1">
              <a:off x="853459" y="6077666"/>
              <a:ext cx="1529883" cy="384721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 rtl="0"/>
              <a:r>
                <a:rPr lang="ar-SA" sz="1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تعديل هذا النص</a:t>
              </a:r>
            </a:p>
          </p:txBody>
        </p:sp>
      </p:grpSp>
      <p:pic>
        <p:nvPicPr>
          <p:cNvPr id="29" name="x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76463225-228F-9B9C-23BC-5336683943E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8739" y="38831"/>
            <a:ext cx="288602" cy="299703"/>
          </a:xfrm>
          <a:prstGeom prst="rect">
            <a:avLst/>
          </a:prstGeom>
        </p:spPr>
      </p:pic>
      <p:pic>
        <p:nvPicPr>
          <p:cNvPr id="14" name="1">
            <a:extLst>
              <a:ext uri="{FF2B5EF4-FFF2-40B4-BE49-F238E27FC236}">
                <a16:creationId xmlns:a16="http://schemas.microsoft.com/office/drawing/2014/main" id="{46400355-0091-78F3-3317-EFE7BA07E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7430" b="7430"/>
          <a:stretch/>
        </p:blipFill>
        <p:spPr>
          <a:xfrm>
            <a:off x="2908809" y="251582"/>
            <a:ext cx="816877" cy="713960"/>
          </a:xfrm>
          <a:prstGeom prst="rect">
            <a:avLst/>
          </a:prstGeom>
        </p:spPr>
      </p:pic>
      <p:pic>
        <p:nvPicPr>
          <p:cNvPr id="18" name="2">
            <a:extLst>
              <a:ext uri="{FF2B5EF4-FFF2-40B4-BE49-F238E27FC236}">
                <a16:creationId xmlns:a16="http://schemas.microsoft.com/office/drawing/2014/main" id="{2427333E-3E6A-5F21-33C7-4AEF67A0A3D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-5608" r="-1595"/>
          <a:stretch>
            <a:fillRect/>
          </a:stretch>
        </p:blipFill>
        <p:spPr>
          <a:xfrm>
            <a:off x="2754884" y="981801"/>
            <a:ext cx="1099374" cy="706465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96DF7145-6C7D-535D-2BC4-B9B7D017EAC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53" b="453"/>
          <a:stretch/>
        </p:blipFill>
        <p:spPr>
          <a:xfrm>
            <a:off x="3084180" y="1807350"/>
            <a:ext cx="443166" cy="612613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7795981B-6422-FB17-DEEC-EF4D407D05D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-1283" b="-799"/>
          <a:stretch>
            <a:fillRect/>
          </a:stretch>
        </p:blipFill>
        <p:spPr>
          <a:xfrm>
            <a:off x="3050793" y="2524025"/>
            <a:ext cx="532908" cy="787113"/>
          </a:xfrm>
          <a:prstGeom prst="rect">
            <a:avLst/>
          </a:prstGeom>
        </p:spPr>
      </p:pic>
      <p:pic>
        <p:nvPicPr>
          <p:cNvPr id="13" name="5">
            <a:extLst>
              <a:ext uri="{FF2B5EF4-FFF2-40B4-BE49-F238E27FC236}">
                <a16:creationId xmlns:a16="http://schemas.microsoft.com/office/drawing/2014/main" id="{748548C9-1AA8-3652-47A5-5E3E3888E43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-1233" t="-1182" r="841"/>
          <a:stretch>
            <a:fillRect/>
          </a:stretch>
        </p:blipFill>
        <p:spPr>
          <a:xfrm>
            <a:off x="2843668" y="3383266"/>
            <a:ext cx="824423" cy="773054"/>
          </a:xfrm>
          <a:prstGeom prst="rect">
            <a:avLst/>
          </a:prstGeom>
        </p:spPr>
      </p:pic>
      <p:pic>
        <p:nvPicPr>
          <p:cNvPr id="17" name="6">
            <a:extLst>
              <a:ext uri="{FF2B5EF4-FFF2-40B4-BE49-F238E27FC236}">
                <a16:creationId xmlns:a16="http://schemas.microsoft.com/office/drawing/2014/main" id="{83146A6A-B318-F510-F59A-6D5EE4CB1E4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886" r="5886"/>
          <a:stretch/>
        </p:blipFill>
        <p:spPr>
          <a:xfrm>
            <a:off x="2922109" y="4287949"/>
            <a:ext cx="824422" cy="720554"/>
          </a:xfrm>
          <a:prstGeom prst="rect">
            <a:avLst/>
          </a:prstGeom>
        </p:spPr>
      </p:pic>
      <p:pic>
        <p:nvPicPr>
          <p:cNvPr id="16" name="7">
            <a:extLst>
              <a:ext uri="{FF2B5EF4-FFF2-40B4-BE49-F238E27FC236}">
                <a16:creationId xmlns:a16="http://schemas.microsoft.com/office/drawing/2014/main" id="{51FB0AC6-AF09-4CD4-B4A6-A7CA695FFC8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-19120" t="-3019" r="-19120" b="-3019"/>
          <a:stretch>
            <a:fillRect/>
          </a:stretch>
        </p:blipFill>
        <p:spPr>
          <a:xfrm>
            <a:off x="2908809" y="5099426"/>
            <a:ext cx="866718" cy="757520"/>
          </a:xfrm>
          <a:prstGeom prst="rect">
            <a:avLst/>
          </a:prstGeom>
        </p:spPr>
      </p:pic>
      <p:pic>
        <p:nvPicPr>
          <p:cNvPr id="15" name="8">
            <a:extLst>
              <a:ext uri="{FF2B5EF4-FFF2-40B4-BE49-F238E27FC236}">
                <a16:creationId xmlns:a16="http://schemas.microsoft.com/office/drawing/2014/main" id="{89E3C536-8944-F57E-2E20-35CD43CA67F3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-3756" t="-908" r="-3756" b="-908"/>
          <a:stretch>
            <a:fillRect/>
          </a:stretch>
        </p:blipFill>
        <p:spPr>
          <a:xfrm>
            <a:off x="2920733" y="5959787"/>
            <a:ext cx="908888" cy="674998"/>
          </a:xfrm>
          <a:prstGeom prst="rect">
            <a:avLst/>
          </a:prstGeom>
        </p:spPr>
      </p:pic>
      <p:pic>
        <p:nvPicPr>
          <p:cNvPr id="114" name="خلفية العجلة">
            <a:extLst>
              <a:ext uri="{FF2B5EF4-FFF2-40B4-BE49-F238E27FC236}">
                <a16:creationId xmlns:a16="http://schemas.microsoft.com/office/drawing/2014/main" id="{8254D245-A694-B438-B4C5-38CDEB58B8B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13788" t="14229" r="13788" b="14229"/>
          <a:stretch>
            <a:fillRect/>
          </a:stretch>
        </p:blipFill>
        <p:spPr>
          <a:xfrm>
            <a:off x="4163232" y="1377950"/>
            <a:ext cx="4132413" cy="4121150"/>
          </a:xfrm>
          <a:prstGeom prst="ellipse">
            <a:avLst/>
          </a:prstGeom>
        </p:spPr>
      </p:pic>
      <p:graphicFrame>
        <p:nvGraphicFramePr>
          <p:cNvPr id="56" name="العجلة 8 اجزاء">
            <a:extLst>
              <a:ext uri="{FF2B5EF4-FFF2-40B4-BE49-F238E27FC236}">
                <a16:creationId xmlns:a16="http://schemas.microsoft.com/office/drawing/2014/main" id="{E903892D-21E3-07E2-DA4E-F596E8DD35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40517"/>
              </p:ext>
            </p:extLst>
          </p:nvPr>
        </p:nvGraphicFramePr>
        <p:xfrm>
          <a:off x="4013593" y="1229055"/>
          <a:ext cx="4384972" cy="438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pSp>
        <p:nvGrpSpPr>
          <p:cNvPr id="115" name="مجموعة 114">
            <a:extLst>
              <a:ext uri="{FF2B5EF4-FFF2-40B4-BE49-F238E27FC236}">
                <a16:creationId xmlns:a16="http://schemas.microsoft.com/office/drawing/2014/main" id="{DCD46AE1-050C-1B5F-959C-A82657B5BEEF}"/>
              </a:ext>
            </a:extLst>
          </p:cNvPr>
          <p:cNvGrpSpPr/>
          <p:nvPr/>
        </p:nvGrpSpPr>
        <p:grpSpPr>
          <a:xfrm>
            <a:off x="4464382" y="1701165"/>
            <a:ext cx="3460829" cy="3468429"/>
            <a:chOff x="4464382" y="1701165"/>
            <a:chExt cx="3460829" cy="3468429"/>
          </a:xfrm>
        </p:grpSpPr>
        <p:pic>
          <p:nvPicPr>
            <p:cNvPr id="102" name="11">
              <a:extLst>
                <a:ext uri="{FF2B5EF4-FFF2-40B4-BE49-F238E27FC236}">
                  <a16:creationId xmlns:a16="http://schemas.microsoft.com/office/drawing/2014/main" id="{C36F9308-3CBC-D8A7-314F-EDFBC2259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7430" b="7430"/>
            <a:stretch/>
          </p:blipFill>
          <p:spPr>
            <a:xfrm>
              <a:off x="6397665" y="1701165"/>
              <a:ext cx="730576" cy="638532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3" name="22">
              <a:extLst>
                <a:ext uri="{FF2B5EF4-FFF2-40B4-BE49-F238E27FC236}">
                  <a16:creationId xmlns:a16="http://schemas.microsoft.com/office/drawing/2014/main" id="{1BC37FAC-E2C1-9DD7-9A91-903BD671E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-5608" r="-1595"/>
            <a:stretch>
              <a:fillRect/>
            </a:stretch>
          </p:blipFill>
          <p:spPr>
            <a:xfrm>
              <a:off x="6978502" y="2604373"/>
              <a:ext cx="946709" cy="608361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4" name="33">
              <a:extLst>
                <a:ext uri="{FF2B5EF4-FFF2-40B4-BE49-F238E27FC236}">
                  <a16:creationId xmlns:a16="http://schemas.microsoft.com/office/drawing/2014/main" id="{E934F412-7EFB-E4F9-BDA7-CB5F7E355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453" b="453"/>
            <a:stretch/>
          </p:blipFill>
          <p:spPr>
            <a:xfrm>
              <a:off x="7230581" y="3559320"/>
              <a:ext cx="510406" cy="705564"/>
            </a:xfrm>
            <a:prstGeom prst="rect">
              <a:avLst/>
            </a:prstGeom>
            <a:effectLst>
              <a:glow rad="63500">
                <a:srgbClr val="00B050">
                  <a:alpha val="40000"/>
                </a:srgbClr>
              </a:glow>
              <a:innerShdw blurRad="114300">
                <a:prstClr val="black"/>
              </a:innerShdw>
            </a:effectLst>
          </p:spPr>
        </p:pic>
        <p:pic>
          <p:nvPicPr>
            <p:cNvPr id="105" name="44">
              <a:extLst>
                <a:ext uri="{FF2B5EF4-FFF2-40B4-BE49-F238E27FC236}">
                  <a16:creationId xmlns:a16="http://schemas.microsoft.com/office/drawing/2014/main" id="{E823B8A0-BDE6-1A42-876A-1C80F708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t="-1283" b="-799"/>
            <a:stretch>
              <a:fillRect/>
            </a:stretch>
          </p:blipFill>
          <p:spPr>
            <a:xfrm>
              <a:off x="6440396" y="4287949"/>
              <a:ext cx="532908" cy="787113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6" name="55">
              <a:extLst>
                <a:ext uri="{FF2B5EF4-FFF2-40B4-BE49-F238E27FC236}">
                  <a16:creationId xmlns:a16="http://schemas.microsoft.com/office/drawing/2014/main" id="{59DBD990-2A76-AF95-6F5D-BE9F82A5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-1233" t="-1182" r="841"/>
            <a:stretch>
              <a:fillRect/>
            </a:stretch>
          </p:blipFill>
          <p:spPr>
            <a:xfrm>
              <a:off x="5277759" y="4429784"/>
              <a:ext cx="788970" cy="739810"/>
            </a:xfrm>
            <a:prstGeom prst="rect">
              <a:avLst/>
            </a:prstGeom>
            <a:effectLst>
              <a:glow rad="63500">
                <a:srgbClr val="FFC000">
                  <a:alpha val="40000"/>
                </a:srgbClr>
              </a:glow>
              <a:innerShdw blurRad="114300">
                <a:prstClr val="black"/>
              </a:innerShdw>
            </a:effectLst>
          </p:spPr>
        </p:pic>
        <p:pic>
          <p:nvPicPr>
            <p:cNvPr id="107" name="66">
              <a:extLst>
                <a:ext uri="{FF2B5EF4-FFF2-40B4-BE49-F238E27FC236}">
                  <a16:creationId xmlns:a16="http://schemas.microsoft.com/office/drawing/2014/main" id="{9863691A-6BA0-0F2B-6779-50640ECB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5886" r="5886"/>
            <a:stretch/>
          </p:blipFill>
          <p:spPr>
            <a:xfrm>
              <a:off x="4464382" y="3618190"/>
              <a:ext cx="824422" cy="720554"/>
            </a:xfrm>
            <a:prstGeom prst="rect">
              <a:avLst/>
            </a:prstGeom>
            <a:effectLst>
              <a:glow rad="63500">
                <a:srgbClr val="C00000">
                  <a:alpha val="60000"/>
                </a:srgbClr>
              </a:glow>
              <a:innerShdw blurRad="114300">
                <a:prstClr val="black"/>
              </a:innerShdw>
            </a:effectLst>
          </p:spPr>
        </p:pic>
        <p:pic>
          <p:nvPicPr>
            <p:cNvPr id="108" name="77">
              <a:extLst>
                <a:ext uri="{FF2B5EF4-FFF2-40B4-BE49-F238E27FC236}">
                  <a16:creationId xmlns:a16="http://schemas.microsoft.com/office/drawing/2014/main" id="{C777FF6D-56B3-88BE-3C47-5585FF3C3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-19120" t="-3019" r="-19120" b="-3019"/>
            <a:stretch>
              <a:fillRect/>
            </a:stretch>
          </p:blipFill>
          <p:spPr>
            <a:xfrm>
              <a:off x="4488106" y="2475611"/>
              <a:ext cx="866718" cy="757520"/>
            </a:xfrm>
            <a:prstGeom prst="rect">
              <a:avLst/>
            </a:prstGeom>
            <a:effectLst>
              <a:glow rad="63500">
                <a:schemeClr val="accent1"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9" name="88">
              <a:extLst>
                <a:ext uri="{FF2B5EF4-FFF2-40B4-BE49-F238E27FC236}">
                  <a16:creationId xmlns:a16="http://schemas.microsoft.com/office/drawing/2014/main" id="{E537EFEC-ABC9-F2C4-214E-FDF8D6154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-3756" t="-908" r="-3756" b="-908"/>
            <a:stretch>
              <a:fillRect/>
            </a:stretch>
          </p:blipFill>
          <p:spPr>
            <a:xfrm>
              <a:off x="5146994" y="1719816"/>
              <a:ext cx="908888" cy="674998"/>
            </a:xfrm>
            <a:prstGeom prst="rect">
              <a:avLst/>
            </a:prstGeom>
            <a:effectLst>
              <a:glow rad="63500">
                <a:schemeClr val="accent2">
                  <a:lumMod val="50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</p:grpSp>
      <p:pic>
        <p:nvPicPr>
          <p:cNvPr id="36" name="العجلة الدوارة">
            <a:extLst>
              <a:ext uri="{FF2B5EF4-FFF2-40B4-BE49-F238E27FC236}">
                <a16:creationId xmlns:a16="http://schemas.microsoft.com/office/drawing/2014/main" id="{390BE473-BCEE-27CF-FB3C-13275EFA6328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5548343" y="2508917"/>
            <a:ext cx="1298511" cy="18401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9" name="zapsplat_science_fiction_robotic_drill_short_high_pitched_bursts_004_69248">
            <a:hlinkClick r:id="" action="ppaction://media"/>
            <a:extLst>
              <a:ext uri="{FF2B5EF4-FFF2-40B4-BE49-F238E27FC236}">
                <a16:creationId xmlns:a16="http://schemas.microsoft.com/office/drawing/2014/main" id="{1B6EAB8B-5739-DB25-8F47-070D7B040C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685886" y="-988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1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2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9" dur="3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Wheeeeeee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ixkit-unlock-game-notification-2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  <p:video>
              <p:cMediaNode vol="57576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</p:childTnLst>
        </p:cTn>
      </p:par>
    </p:tnLst>
    <p:bldLst>
      <p:bldGraphic spid="5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CA2D86-3FEF-056B-96C4-8C53232A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A461BE37-3091-CC44-A749-622E67EBA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7505F29-6A9E-2FC7-EFBB-D3553C5AFCAA}"/>
              </a:ext>
            </a:extLst>
          </p:cNvPr>
          <p:cNvGrpSpPr/>
          <p:nvPr/>
        </p:nvGrpSpPr>
        <p:grpSpPr>
          <a:xfrm>
            <a:off x="1378598" y="5038289"/>
            <a:ext cx="6158205" cy="1432131"/>
            <a:chOff x="2948473" y="5071306"/>
            <a:chExt cx="6158205" cy="1432131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D1A3BEDF-1337-5963-C7D8-B852855E95F5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03AF8DD8-1B6F-A69E-73A5-53386E3C2EB4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" name="رسم 9" descr="تحذير مع تعبئة خالصة">
              <a:extLst>
                <a:ext uri="{FF2B5EF4-FFF2-40B4-BE49-F238E27FC236}">
                  <a16:creationId xmlns:a16="http://schemas.microsoft.com/office/drawing/2014/main" id="{833DC2DA-97B0-06BF-88CB-E40F1D8E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437BA9C-F94E-6940-B195-E2FC46BF43C9}"/>
              </a:ext>
            </a:extLst>
          </p:cNvPr>
          <p:cNvGrpSpPr/>
          <p:nvPr/>
        </p:nvGrpSpPr>
        <p:grpSpPr>
          <a:xfrm>
            <a:off x="254000" y="428842"/>
            <a:ext cx="7920466" cy="4156912"/>
            <a:chOff x="254000" y="86627"/>
            <a:chExt cx="7920466" cy="4156912"/>
          </a:xfrm>
        </p:grpSpPr>
        <p:sp>
          <p:nvSpPr>
            <p:cNvPr id="8" name="عنوان 1">
              <a:extLst>
                <a:ext uri="{FF2B5EF4-FFF2-40B4-BE49-F238E27FC236}">
                  <a16:creationId xmlns:a16="http://schemas.microsoft.com/office/drawing/2014/main" id="{F1B3A702-848F-D0F9-8129-BC9B1858C42F}"/>
                </a:ext>
              </a:extLst>
            </p:cNvPr>
            <p:cNvSpPr txBox="1">
              <a:spLocks/>
            </p:cNvSpPr>
            <p:nvPr/>
          </p:nvSpPr>
          <p:spPr>
            <a:xfrm>
              <a:off x="254000" y="86627"/>
              <a:ext cx="7920466" cy="415691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</p:spPr>
          <p:txBody>
            <a:bodyPr vert="horz" lIns="91440" tIns="45720" rIns="91440" bIns="45720" rtlCol="1" anchor="ctr">
              <a:noAutofit/>
            </a:bodyPr>
            <a:lstStyle>
              <a:lvl1pPr algn="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  <a:defRPr/>
              </a:pPr>
              <a:r>
                <a:rPr lang="ar-SA" sz="2800" u="sng" dirty="0">
                  <a:solidFill>
                    <a:srgbClr val="E9710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تعليمات الاستخدام</a:t>
              </a:r>
              <a:endParaRPr lang="ar-EG" sz="2800" u="sng" dirty="0">
                <a:solidFill>
                  <a:srgbClr val="E9710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الخط  المستخدم   في القالب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  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Harmattan </a:t>
              </a:r>
              <a:r>
                <a:rPr kumimoji="0" lang="ar-EG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الرابط</a:t>
              </a: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       </a:t>
              </a:r>
              <a:endPara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ar-SA" sz="2800" dirty="0">
                  <a:solidFill>
                    <a:prstClr val="white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لتشغيل العجلة الدوارة وايقافها اضغط على</a:t>
              </a:r>
              <a:endPara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جميع النصوص بالقالب يمكن تعديلها كما تريد.</a:t>
              </a:r>
            </a:p>
            <a:p>
              <a:pPr marL="342900" marR="0" lvl="0" indent="-34290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ar-SA" sz="2800">
                  <a:solidFill>
                    <a:prstClr val="white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يمكنك </a:t>
              </a:r>
              <a:r>
                <a:rPr lang="ar-SA" sz="2800" dirty="0">
                  <a:solidFill>
                    <a:prstClr val="white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تغيير صور اقسام العجلة بالضغط بزر الماوس الأيمن على الصورة المطلوب تغييرها ثم اختيار "تغيير الصورة"</a:t>
              </a:r>
              <a:endPara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لا تقم بحذف أو تغيير أماكن هذه الشرائح :(شرائح ارقام 1 , 2 , 3 ).</a:t>
              </a: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1A897D4-9495-80A5-2890-786139902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250" b="89773" l="9934" r="92715">
                          <a14:foregroundMark x1="70199" y1="31250" x2="83444" y2="50568"/>
                          <a14:foregroundMark x1="57616" y1="17045" x2="45695" y2="28977"/>
                          <a14:foregroundMark x1="48344" y1="15341" x2="48344" y2="35227"/>
                          <a14:foregroundMark x1="53642" y1="7386" x2="54305" y2="31818"/>
                          <a14:foregroundMark x1="76821" y1="43750" x2="84106" y2="57386"/>
                          <a14:foregroundMark x1="88079" y1="47727" x2="80132" y2="69886"/>
                          <a14:foregroundMark x1="90066" y1="59659" x2="20530" y2="36364"/>
                          <a14:foregroundMark x1="85430" y1="43182" x2="88742" y2="65341"/>
                          <a14:foregroundMark x1="88079" y1="43182" x2="88742" y2="59659"/>
                          <a14:foregroundMark x1="92715" y1="58523" x2="90728" y2="44886"/>
                          <a14:foregroundMark x1="11258" y1="56818" x2="22517" y2="71023"/>
                          <a14:foregroundMark x1="56954" y1="88068" x2="43709" y2="869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2812" y="1273257"/>
              <a:ext cx="629403" cy="733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167</Words>
  <Application>Microsoft Office PowerPoint</Application>
  <PresentationFormat>شاشة عريضة</PresentationFormat>
  <Paragraphs>23</Paragraphs>
  <Slides>5</Slides>
  <Notes>2</Notes>
  <HiddenSlides>2</HiddenSlides>
  <MMClips>7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10" baseType="lpstr">
      <vt:lpstr>Harmattan</vt:lpstr>
      <vt:lpstr>Calibri</vt:lpstr>
      <vt:lpstr>Aptos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Hasan Selim</cp:lastModifiedBy>
  <cp:revision>85</cp:revision>
  <dcterms:created xsi:type="dcterms:W3CDTF">2024-04-27T11:45:44Z</dcterms:created>
  <dcterms:modified xsi:type="dcterms:W3CDTF">2025-10-20T11:07:58Z</dcterms:modified>
</cp:coreProperties>
</file>