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7"/>
  </p:notesMasterIdLst>
  <p:sldIdLst>
    <p:sldId id="472" r:id="rId2"/>
    <p:sldId id="476" r:id="rId3"/>
    <p:sldId id="256" r:id="rId4"/>
    <p:sldId id="344" r:id="rId5"/>
    <p:sldId id="316" r:id="rId6"/>
  </p:sldIdLst>
  <p:sldSz cx="12192000" cy="6858000"/>
  <p:notesSz cx="6858000" cy="9144000"/>
  <p:embeddedFontLst>
    <p:embeddedFont>
      <p:font typeface="Cairo" panose="020B0604020202020204" charset="0"/>
      <p:regular r:id="rId8"/>
      <p:bold r:id="rId9"/>
    </p:embeddedFont>
    <p:embeddedFont>
      <p:font typeface="Harmattan" panose="01000503000000020003" pitchFamily="2" charset="-78"/>
      <p:regular r:id="rId10"/>
      <p:bold r:id="rId11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95335C80-CE77-4565-9C48-60A9AB05FE5A}">
          <p14:sldIdLst>
            <p14:sldId id="472"/>
            <p14:sldId id="476"/>
            <p14:sldId id="256"/>
          </p14:sldIdLst>
        </p14:section>
        <p14:section name="تعليمات الاستخدام" id="{9834D9FB-4BF2-4BB3-BBD0-A0B5A3C65A15}">
          <p14:sldIdLst>
            <p14:sldId id="344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3BBBC-4F7C-4ADF-97D0-7DD49807FD97}" v="1" dt="2024-07-07T13:18:04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66" d="100"/>
          <a:sy n="66" d="100"/>
        </p:scale>
        <p:origin x="1330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C283BBBC-4F7C-4ADF-97D0-7DD49807FD97}"/>
    <pc:docChg chg="custSel modSld">
      <pc:chgData name="Hasan Selim" userId="84cd2103f36ef0dc" providerId="LiveId" clId="{C283BBBC-4F7C-4ADF-97D0-7DD49807FD97}" dt="2024-07-07T13:18:04.271" v="1"/>
      <pc:docMkLst>
        <pc:docMk/>
      </pc:docMkLst>
      <pc:sldChg chg="addSp delSp modSp mod delAnim modAnim">
        <pc:chgData name="Hasan Selim" userId="84cd2103f36ef0dc" providerId="LiveId" clId="{C283BBBC-4F7C-4ADF-97D0-7DD49807FD97}" dt="2024-07-07T13:18:04.271" v="1"/>
        <pc:sldMkLst>
          <pc:docMk/>
          <pc:sldMk cId="3273676349" sldId="472"/>
        </pc:sldMkLst>
        <pc:picChg chg="del">
          <ac:chgData name="Hasan Selim" userId="84cd2103f36ef0dc" providerId="LiveId" clId="{C283BBBC-4F7C-4ADF-97D0-7DD49807FD97}" dt="2024-07-07T13:17:27.449" v="0" actId="478"/>
          <ac:picMkLst>
            <pc:docMk/>
            <pc:sldMk cId="3273676349" sldId="472"/>
            <ac:picMk id="6" creationId="{02648372-2DDC-1626-62CF-385B8C6D9CB9}"/>
          </ac:picMkLst>
        </pc:picChg>
        <pc:picChg chg="add mod">
          <ac:chgData name="Hasan Selim" userId="84cd2103f36ef0dc" providerId="LiveId" clId="{C283BBBC-4F7C-4ADF-97D0-7DD49807FD97}" dt="2024-07-07T13:18:04.271" v="1"/>
          <ac:picMkLst>
            <pc:docMk/>
            <pc:sldMk cId="3273676349" sldId="472"/>
            <ac:picMk id="7" creationId="{7583964B-9D5C-68AB-83D8-53E36132D339}"/>
          </ac:picMkLst>
        </pc:picChg>
      </pc:sldChg>
    </pc:docChg>
  </pc:docChgLst>
  <pc:docChgLst>
    <pc:chgData name="Hasan Selim" userId="84cd2103f36ef0dc" providerId="LiveId" clId="{4995BD4A-8830-429B-84F5-6FF355D3B2B7}"/>
    <pc:docChg chg="undo custSel modSld modShowInfo">
      <pc:chgData name="Hasan Selim" userId="84cd2103f36ef0dc" providerId="LiveId" clId="{4995BD4A-8830-429B-84F5-6FF355D3B2B7}" dt="2024-04-27T13:57:48.111" v="51" actId="1076"/>
      <pc:docMkLst>
        <pc:docMk/>
      </pc:docMkLst>
      <pc:sldChg chg="addSp modSp mod modAnim">
        <pc:chgData name="Hasan Selim" userId="84cd2103f36ef0dc" providerId="LiveId" clId="{4995BD4A-8830-429B-84F5-6FF355D3B2B7}" dt="2024-04-27T13:55:21.384" v="47" actId="1076"/>
        <pc:sldMkLst>
          <pc:docMk/>
          <pc:sldMk cId="1510783904" sldId="256"/>
        </pc:sldMkLst>
        <pc:spChg chg="mod">
          <ac:chgData name="Hasan Selim" userId="84cd2103f36ef0dc" providerId="LiveId" clId="{4995BD4A-8830-429B-84F5-6FF355D3B2B7}" dt="2024-04-27T13:55:21.384" v="47" actId="1076"/>
          <ac:spMkLst>
            <pc:docMk/>
            <pc:sldMk cId="1510783904" sldId="256"/>
            <ac:spMk id="32" creationId="{2EA4EFA3-E637-8421-3D77-AF0456B507ED}"/>
          </ac:spMkLst>
        </pc:spChg>
        <pc:picChg chg="add mod">
          <ac:chgData name="Hasan Selim" userId="84cd2103f36ef0dc" providerId="LiveId" clId="{4995BD4A-8830-429B-84F5-6FF355D3B2B7}" dt="2024-04-27T13:33:25.973" v="1" actId="1076"/>
          <ac:picMkLst>
            <pc:docMk/>
            <pc:sldMk cId="1510783904" sldId="256"/>
            <ac:picMk id="2" creationId="{5CF75564-E868-9383-153D-32056C93CFAA}"/>
          </ac:picMkLst>
        </pc:picChg>
      </pc:sldChg>
      <pc:sldChg chg="modAnim">
        <pc:chgData name="Hasan Selim" userId="84cd2103f36ef0dc" providerId="LiveId" clId="{4995BD4A-8830-429B-84F5-6FF355D3B2B7}" dt="2024-04-27T13:51:21.259" v="39"/>
        <pc:sldMkLst>
          <pc:docMk/>
          <pc:sldMk cId="1487315265" sldId="316"/>
        </pc:sldMkLst>
      </pc:sldChg>
      <pc:sldChg chg="modSp mod">
        <pc:chgData name="Hasan Selim" userId="84cd2103f36ef0dc" providerId="LiveId" clId="{4995BD4A-8830-429B-84F5-6FF355D3B2B7}" dt="2024-04-27T13:57:48.111" v="51" actId="1076"/>
        <pc:sldMkLst>
          <pc:docMk/>
          <pc:sldMk cId="3644741614" sldId="476"/>
        </pc:sldMkLst>
        <pc:spChg chg="mod">
          <ac:chgData name="Hasan Selim" userId="84cd2103f36ef0dc" providerId="LiveId" clId="{4995BD4A-8830-429B-84F5-6FF355D3B2B7}" dt="2024-04-27T13:57:48.111" v="51" actId="1076"/>
          <ac:spMkLst>
            <pc:docMk/>
            <pc:sldMk cId="3644741614" sldId="476"/>
            <ac:spMk id="3" creationId="{D890164D-6DA1-AA4A-1C73-EED23D33660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6489A8-F061-4E1B-8250-8F09A1AA2BF4}" type="datetimeFigureOut">
              <a:rPr lang="ar-SA" smtClean="0"/>
              <a:t>1/1/1446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DFD84C-80A0-4D30-9600-5A49291CA27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098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AEE65-B85F-4666-B6BC-9C3C3B14038B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D8D1-4334-4964-8D2E-D7A9C856A1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8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9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743A93D-BDA2-F36D-E24B-757D1C98ACD3}"/>
              </a:ext>
            </a:extLst>
          </p:cNvPr>
          <p:cNvSpPr txBox="1"/>
          <p:nvPr userDrawn="1"/>
        </p:nvSpPr>
        <p:spPr>
          <a:xfrm>
            <a:off x="1959980" y="-486656"/>
            <a:ext cx="8272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</a:p>
        </p:txBody>
      </p:sp>
    </p:spTree>
    <p:extLst>
      <p:ext uri="{BB962C8B-B14F-4D97-AF65-F5344CB8AC3E}">
        <p14:creationId xmlns:p14="http://schemas.microsoft.com/office/powerpoint/2010/main" val="56322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png"/><Relationship Id="rId17" Type="http://schemas.microsoft.com/office/2007/relationships/hdphoto" Target="../media/hdphoto1.wdp"/><Relationship Id="rId2" Type="http://schemas.microsoft.com/office/2007/relationships/media" Target="../media/media1.mp4"/><Relationship Id="rId16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audio" Target="../media/media4.wav"/><Relationship Id="rId11" Type="http://schemas.openxmlformats.org/officeDocument/2006/relationships/image" Target="../media/image5.png"/><Relationship Id="rId5" Type="http://schemas.microsoft.com/office/2007/relationships/media" Target="../media/media4.wav"/><Relationship Id="rId15" Type="http://schemas.openxmlformats.org/officeDocument/2006/relationships/image" Target="../media/image3.png"/><Relationship Id="rId10" Type="http://schemas.openxmlformats.org/officeDocument/2006/relationships/audio" Target="../media/audio5.wav"/><Relationship Id="rId4" Type="http://schemas.openxmlformats.org/officeDocument/2006/relationships/audio" Target="../media/media3.mp3"/><Relationship Id="rId9" Type="http://schemas.openxmlformats.org/officeDocument/2006/relationships/audio" Target="../media/audio4.wav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01-0405">
            <a:hlinkClick r:id="" action="ppaction://media"/>
            <a:extLst>
              <a:ext uri="{FF2B5EF4-FFF2-40B4-BE49-F238E27FC236}">
                <a16:creationId xmlns:a16="http://schemas.microsoft.com/office/drawing/2014/main" id="{359A3F71-B601-9C1A-AEF3-A8716B4F21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964"/>
                </p14:media>
              </p:ext>
            </p:extLst>
          </p:nvPr>
        </p:nvPicPr>
        <p:blipFill>
          <a:blip r:embed="rId6">
            <a:lum contras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8E068EC-B485-E5D4-BF90-2A2F0E683FF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1" name="زر البدء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367020" y="5864352"/>
            <a:ext cx="1457960" cy="65646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E7B06E4-4F49-2704-8D47-B503BC80D3C3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4943EFB-187B-8C1F-D358-8ACAAB7F9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7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7583964B-9D5C-68AB-83D8-53E36132D3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2317" y="-15888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57317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3A98F86-EC35-A90B-19EA-7EA1003597AD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0001-0405">
            <a:hlinkClick r:id="" action="ppaction://media"/>
            <a:extLst>
              <a:ext uri="{FF2B5EF4-FFF2-40B4-BE49-F238E27FC236}">
                <a16:creationId xmlns:a16="http://schemas.microsoft.com/office/drawing/2014/main" id="{303E801E-497D-C7B2-3F43-D6D36C0893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0" end="11133"/>
                </p14:media>
              </p:ext>
            </p:extLst>
          </p:nvPr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890164D-6DA1-AA4A-1C73-EED23D33660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0001-0405">
            <a:hlinkClick r:id="" action="ppaction://media"/>
            <a:extLst>
              <a:ext uri="{FF2B5EF4-FFF2-40B4-BE49-F238E27FC236}">
                <a16:creationId xmlns:a16="http://schemas.microsoft.com/office/drawing/2014/main" id="{1515D967-BFDC-BEE7-C8AC-9D8E4BF68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41"/>
                </p14:media>
              </p:ext>
            </p:extLst>
          </p:nvPr>
        </p:nvPicPr>
        <p:blipFill>
          <a:blip r:embed="rId11">
            <a:lum contras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2EA4EFA3-E637-8421-3D77-AF0456B507E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F7A699D2-36A1-D2B5-E6BD-2A0608C2B166}"/>
              </a:ext>
            </a:extLst>
          </p:cNvPr>
          <p:cNvGrpSpPr/>
          <p:nvPr/>
        </p:nvGrpSpPr>
        <p:grpSpPr>
          <a:xfrm>
            <a:off x="693112" y="257057"/>
            <a:ext cx="2236935" cy="713960"/>
            <a:chOff x="693112" y="257057"/>
            <a:chExt cx="2236935" cy="71396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84AAFFA-0663-8845-2B84-0BEB6AE4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296019"/>
              <a:ext cx="2048260" cy="624504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46400355-0091-78F3-3317-EFE7BA07E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25041" r="-5006" b="65190"/>
            <a:stretch/>
          </p:blipFill>
          <p:spPr>
            <a:xfrm>
              <a:off x="2113170" y="257057"/>
              <a:ext cx="816877" cy="713960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FF792882-D02F-A025-AB3C-DF3F7002D36D}"/>
                </a:ext>
              </a:extLst>
            </p:cNvPr>
            <p:cNvSpPr txBox="1"/>
            <p:nvPr/>
          </p:nvSpPr>
          <p:spPr>
            <a:xfrm flipH="1">
              <a:off x="776283" y="408157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44EBCCD8-C498-AB73-7611-D724E2414B6C}"/>
              </a:ext>
            </a:extLst>
          </p:cNvPr>
          <p:cNvGrpSpPr/>
          <p:nvPr/>
        </p:nvGrpSpPr>
        <p:grpSpPr>
          <a:xfrm>
            <a:off x="693112" y="900226"/>
            <a:ext cx="2426345" cy="861506"/>
            <a:chOff x="693112" y="900226"/>
            <a:chExt cx="2426345" cy="86150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9F8555A9-CA9B-046A-6BD2-609C37F1F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1086457"/>
              <a:ext cx="2048260" cy="624504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2427333E-3E6A-5F21-33C7-4AEF67A0A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77684" r="-5006" b="12547"/>
            <a:stretch/>
          </p:blipFill>
          <p:spPr>
            <a:xfrm>
              <a:off x="2133765" y="900226"/>
              <a:ext cx="985692" cy="861506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02C20F72-9709-3022-D47A-F9CA60FCC1D9}"/>
                </a:ext>
              </a:extLst>
            </p:cNvPr>
            <p:cNvSpPr txBox="1"/>
            <p:nvPr/>
          </p:nvSpPr>
          <p:spPr>
            <a:xfrm flipH="1">
              <a:off x="776283" y="1206349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9F0C322D-E470-6815-890A-8F49AB0C7E33}"/>
              </a:ext>
            </a:extLst>
          </p:cNvPr>
          <p:cNvGrpSpPr/>
          <p:nvPr/>
        </p:nvGrpSpPr>
        <p:grpSpPr>
          <a:xfrm>
            <a:off x="693112" y="1792288"/>
            <a:ext cx="2212952" cy="727031"/>
            <a:chOff x="693112" y="1792288"/>
            <a:chExt cx="2212952" cy="72703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9AB76BF5-F60E-C283-1866-F3D8BE77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1876895"/>
              <a:ext cx="2048260" cy="62450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96DF7145-6C7D-535D-2BC4-B9B7D017E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90283" r="-5006" b="-805"/>
            <a:stretch/>
          </p:blipFill>
          <p:spPr>
            <a:xfrm>
              <a:off x="2133765" y="1792288"/>
              <a:ext cx="772299" cy="727031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B979E95E-3A75-0D92-A958-8A1BA9A3AB58}"/>
                </a:ext>
              </a:extLst>
            </p:cNvPr>
            <p:cNvSpPr txBox="1"/>
            <p:nvPr/>
          </p:nvSpPr>
          <p:spPr>
            <a:xfrm flipH="1">
              <a:off x="776283" y="1995031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2C42E650-346D-F75E-F11B-E08273A1E02A}"/>
              </a:ext>
            </a:extLst>
          </p:cNvPr>
          <p:cNvGrpSpPr/>
          <p:nvPr/>
        </p:nvGrpSpPr>
        <p:grpSpPr>
          <a:xfrm>
            <a:off x="693112" y="2591804"/>
            <a:ext cx="2188284" cy="772299"/>
            <a:chOff x="693112" y="2591804"/>
            <a:chExt cx="2188284" cy="77229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8E5EBD53-4E82-1DB2-3E13-BC63E6C2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2683820"/>
              <a:ext cx="2048260" cy="624504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7795981B-6422-FB17-DEEC-EF4D407D0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-274" r="-5006" b="90505"/>
            <a:stretch/>
          </p:blipFill>
          <p:spPr>
            <a:xfrm rot="14884996">
              <a:off x="2157747" y="2640455"/>
              <a:ext cx="772299" cy="674998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76B817A2-F5F0-D3FB-A113-35C525C7C96D}"/>
                </a:ext>
              </a:extLst>
            </p:cNvPr>
            <p:cNvSpPr txBox="1"/>
            <p:nvPr/>
          </p:nvSpPr>
          <p:spPr>
            <a:xfrm flipH="1">
              <a:off x="776283" y="2838612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D30BE78B-3E69-74B8-F483-F2561A8005DD}"/>
              </a:ext>
            </a:extLst>
          </p:cNvPr>
          <p:cNvGrpSpPr/>
          <p:nvPr/>
        </p:nvGrpSpPr>
        <p:grpSpPr>
          <a:xfrm>
            <a:off x="693112" y="3324724"/>
            <a:ext cx="2246387" cy="847478"/>
            <a:chOff x="693112" y="3324724"/>
            <a:chExt cx="2246387" cy="847478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8BE5136-6D51-3736-76C6-1F4EC7F1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3503759"/>
              <a:ext cx="2048260" cy="624504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748548C9-1AA8-3652-47A5-5E3E3888E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10209" r="-5006" b="77526"/>
            <a:stretch/>
          </p:blipFill>
          <p:spPr>
            <a:xfrm rot="11290943">
              <a:off x="2167200" y="3324724"/>
              <a:ext cx="772299" cy="847478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24333185-F971-A347-EEA9-ABDDE57DC680}"/>
                </a:ext>
              </a:extLst>
            </p:cNvPr>
            <p:cNvSpPr txBox="1"/>
            <p:nvPr/>
          </p:nvSpPr>
          <p:spPr>
            <a:xfrm flipH="1">
              <a:off x="776283" y="3646283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0E14E4F-8180-4A17-34D6-9EB9E5B96520}"/>
              </a:ext>
            </a:extLst>
          </p:cNvPr>
          <p:cNvGrpSpPr/>
          <p:nvPr/>
        </p:nvGrpSpPr>
        <p:grpSpPr>
          <a:xfrm>
            <a:off x="693112" y="4272373"/>
            <a:ext cx="2187079" cy="824422"/>
            <a:chOff x="693112" y="4272373"/>
            <a:chExt cx="2187079" cy="824422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EFF4DCE-1312-1E2A-2118-7A11FED2A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4344011"/>
              <a:ext cx="2048260" cy="624504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3146A6A-B318-F510-F59A-6D5EE4CB1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63975" r="-5006" b="26256"/>
            <a:stretch/>
          </p:blipFill>
          <p:spPr>
            <a:xfrm rot="7638568">
              <a:off x="2107703" y="4324307"/>
              <a:ext cx="824422" cy="720554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AF715AAC-84AE-79FC-9FCF-A512C6D726D4}"/>
                </a:ext>
              </a:extLst>
            </p:cNvPr>
            <p:cNvSpPr txBox="1"/>
            <p:nvPr/>
          </p:nvSpPr>
          <p:spPr>
            <a:xfrm flipH="1">
              <a:off x="776283" y="4463903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7730DD90-207C-E56A-DED3-EE8874739982}"/>
              </a:ext>
            </a:extLst>
          </p:cNvPr>
          <p:cNvGrpSpPr/>
          <p:nvPr/>
        </p:nvGrpSpPr>
        <p:grpSpPr>
          <a:xfrm>
            <a:off x="693112" y="5122490"/>
            <a:ext cx="2159420" cy="794938"/>
            <a:chOff x="693112" y="5122490"/>
            <a:chExt cx="2159420" cy="794938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8B297DB-919D-D3F1-FE23-FAC376B26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5154586"/>
              <a:ext cx="2048260" cy="624504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51FB0AC6-AF09-4CD4-B4A6-A7CA695FF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51585" r="-5006" b="38646"/>
            <a:stretch/>
          </p:blipFill>
          <p:spPr>
            <a:xfrm rot="5400000">
              <a:off x="2107671" y="5172567"/>
              <a:ext cx="794938" cy="694784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044B9009-47CC-75E3-9317-24D5C3B5EB6D}"/>
                </a:ext>
              </a:extLst>
            </p:cNvPr>
            <p:cNvSpPr txBox="1"/>
            <p:nvPr/>
          </p:nvSpPr>
          <p:spPr>
            <a:xfrm flipH="1">
              <a:off x="776283" y="5274478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23360F58-0664-6459-8366-7195941E1285}"/>
              </a:ext>
            </a:extLst>
          </p:cNvPr>
          <p:cNvGrpSpPr/>
          <p:nvPr/>
        </p:nvGrpSpPr>
        <p:grpSpPr>
          <a:xfrm>
            <a:off x="693112" y="5938320"/>
            <a:ext cx="2236935" cy="674998"/>
            <a:chOff x="693112" y="5938320"/>
            <a:chExt cx="2236935" cy="674998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C5ED650-D860-D71D-1C22-DFA6D0948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93112" y="5957774"/>
              <a:ext cx="2048260" cy="624504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89E3C536-8944-F57E-2E20-35CD43CA6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39088" r="-5006" b="51143"/>
            <a:stretch/>
          </p:blipFill>
          <p:spPr>
            <a:xfrm>
              <a:off x="2157748" y="5938320"/>
              <a:ext cx="772299" cy="674998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969ADB9E-4EF7-A5B0-AE0A-B213CB57CE87}"/>
                </a:ext>
              </a:extLst>
            </p:cNvPr>
            <p:cNvSpPr txBox="1"/>
            <p:nvPr/>
          </p:nvSpPr>
          <p:spPr>
            <a:xfrm flipH="1">
              <a:off x="776283" y="6077666"/>
              <a:ext cx="1522173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19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pic>
        <p:nvPicPr>
          <p:cNvPr id="29" name="صورة 28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76463225-228F-9B9C-23BC-5336683943E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36" name="العجلة الدوارة">
            <a:extLst>
              <a:ext uri="{FF2B5EF4-FFF2-40B4-BE49-F238E27FC236}">
                <a16:creationId xmlns:a16="http://schemas.microsoft.com/office/drawing/2014/main" id="{390BE473-BCEE-27CF-FB3C-13275EFA63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057" y="2459996"/>
            <a:ext cx="1325884" cy="1938008"/>
          </a:xfrm>
          <a:prstGeom prst="rect">
            <a:avLst/>
          </a:prstGeom>
        </p:spPr>
      </p:pic>
      <p:pic>
        <p:nvPicPr>
          <p:cNvPr id="33" name="zapsplat_cartoon_character_high_pitched_says_woah_003_23593">
            <a:hlinkClick r:id="" action="ppaction://media"/>
            <a:extLst>
              <a:ext uri="{FF2B5EF4-FFF2-40B4-BE49-F238E27FC236}">
                <a16:creationId xmlns:a16="http://schemas.microsoft.com/office/drawing/2014/main" id="{B8882945-A513-3D49-C2FE-1AE2C04829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06219" y="-729246"/>
            <a:ext cx="487362" cy="487362"/>
          </a:xfrm>
          <a:prstGeom prst="rect">
            <a:avLst/>
          </a:prstGeom>
        </p:spPr>
      </p:pic>
      <p:pic>
        <p:nvPicPr>
          <p:cNvPr id="2" name="mixkit-final-level-bonus-2061">
            <a:hlinkClick r:id="" action="ppaction://media"/>
            <a:extLst>
              <a:ext uri="{FF2B5EF4-FFF2-40B4-BE49-F238E27FC236}">
                <a16:creationId xmlns:a16="http://schemas.microsoft.com/office/drawing/2014/main" id="{5CF75564-E868-9383-153D-32056C93CF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76073" y="-72924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1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Wheeeeeee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ixkit-unlock-game-notification-2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>
              <p:cMediaNode vol="4634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46341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7505F29-6A9E-2FC7-EFBB-D3553C5AFCAA}"/>
              </a:ext>
            </a:extLst>
          </p:cNvPr>
          <p:cNvGrpSpPr/>
          <p:nvPr/>
        </p:nvGrpSpPr>
        <p:grpSpPr>
          <a:xfrm>
            <a:off x="3016898" y="4147427"/>
            <a:ext cx="6158205" cy="1432131"/>
            <a:chOff x="2948473" y="5071306"/>
            <a:chExt cx="6158205" cy="1432131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1A3BEDF-1337-5963-C7D8-B852855E95F5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03AF8DD8-1B6F-A69E-73A5-53386E3C2EB4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833DC2DA-97B0-06BF-88CB-E40F1D8E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sp>
        <p:nvSpPr>
          <p:cNvPr id="6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838200" y="329277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  <a:endParaRPr kumimoji="0" lang="ar-EG" sz="4400" b="0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F1B3A702-848F-D0F9-8129-BC9B1858C42F}"/>
              </a:ext>
            </a:extLst>
          </p:cNvPr>
          <p:cNvSpPr txBox="1">
            <a:spLocks/>
          </p:cNvSpPr>
          <p:nvPr/>
        </p:nvSpPr>
        <p:spPr>
          <a:xfrm>
            <a:off x="949317" y="1278442"/>
            <a:ext cx="10287644" cy="186067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الخط  المستخدم   في القالب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Harmattan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  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800" dirty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لتشغيل العجلة الدوارة وايقافها اضغط على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 أو تغيير أماكن هذه الشرائح :(شرائح ارقام 1 , 2 , 3 ).</a:t>
            </a:r>
          </a:p>
        </p:txBody>
      </p:sp>
      <p:pic>
        <p:nvPicPr>
          <p:cNvPr id="3" name="العجلة الدوارة">
            <a:extLst>
              <a:ext uri="{FF2B5EF4-FFF2-40B4-BE49-F238E27FC236}">
                <a16:creationId xmlns:a16="http://schemas.microsoft.com/office/drawing/2014/main" id="{B4B10D5F-4DEC-C428-DB96-AB003D150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1176" y="1638319"/>
            <a:ext cx="585452" cy="8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</Words>
  <Application>Microsoft Office PowerPoint</Application>
  <PresentationFormat>شاشة عريضة</PresentationFormat>
  <Paragraphs>28</Paragraphs>
  <Slides>5</Slides>
  <Notes>2</Notes>
  <HiddenSlides>2</HiddenSlides>
  <MMClips>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11" baseType="lpstr">
      <vt:lpstr>Aptos</vt:lpstr>
      <vt:lpstr>Harmattan</vt:lpstr>
      <vt:lpstr>Cairo</vt:lpstr>
      <vt:lpstr>Calibri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</cp:lastModifiedBy>
  <cp:revision>23</cp:revision>
  <dcterms:created xsi:type="dcterms:W3CDTF">2024-04-27T11:45:44Z</dcterms:created>
  <dcterms:modified xsi:type="dcterms:W3CDTF">2024-07-07T13:18:13Z</dcterms:modified>
</cp:coreProperties>
</file>