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 autoCompressPictures="0">
  <p:sldMasterIdLst>
    <p:sldMasterId id="2147483648" r:id="rId1"/>
  </p:sldMasterIdLst>
  <p:notesMasterIdLst>
    <p:notesMasterId r:id="rId20"/>
  </p:notesMasterIdLst>
  <p:sldIdLst>
    <p:sldId id="483" r:id="rId2"/>
    <p:sldId id="488" r:id="rId3"/>
    <p:sldId id="497" r:id="rId4"/>
    <p:sldId id="490" r:id="rId5"/>
    <p:sldId id="485" r:id="rId6"/>
    <p:sldId id="492" r:id="rId7"/>
    <p:sldId id="495" r:id="rId8"/>
    <p:sldId id="491" r:id="rId9"/>
    <p:sldId id="494" r:id="rId10"/>
    <p:sldId id="499" r:id="rId11"/>
    <p:sldId id="489" r:id="rId12"/>
    <p:sldId id="498" r:id="rId13"/>
    <p:sldId id="493" r:id="rId14"/>
    <p:sldId id="496" r:id="rId15"/>
    <p:sldId id="278" r:id="rId16"/>
    <p:sldId id="482" r:id="rId17"/>
    <p:sldId id="471" r:id="rId18"/>
    <p:sldId id="284" r:id="rId19"/>
  </p:sldIdLst>
  <p:sldSz cx="12192000" cy="6858000"/>
  <p:notesSz cx="6858000" cy="9144000"/>
  <p:embeddedFontLst>
    <p:embeddedFont>
      <p:font typeface="El Messiri" pitchFamily="2" charset="-78"/>
      <p:regular r:id="rId21"/>
      <p:bold r:id="rId22"/>
    </p:embeddedFont>
    <p:embeddedFont>
      <p:font typeface="Harmattan" panose="01000503000000020003" pitchFamily="2" charset="-78"/>
      <p:regular r:id="rId23"/>
      <p:bold r:id="rId24"/>
    </p:embeddedFont>
  </p:embeddedFontLst>
  <p:custShowLst>
    <p:custShow name="اجابة  خاطئة" id="0">
      <p:sldLst>
        <p:sld r:id="rId17"/>
      </p:sldLst>
    </p:custShow>
  </p:custShowLst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البدابة :" id="{37F7D7D0-D62B-490E-8A6F-655CFF175584}">
          <p14:sldIdLst>
            <p14:sldId id="483"/>
            <p14:sldId id="488"/>
          </p14:sldIdLst>
        </p14:section>
        <p14:section name="لزيادة الاسئلة كرر الشرائح التالية:" id="{5E257FAA-E65D-4F9B-8001-75D523501378}">
          <p14:sldIdLst>
            <p14:sldId id="497"/>
            <p14:sldId id="490"/>
            <p14:sldId id="485"/>
            <p14:sldId id="492"/>
            <p14:sldId id="495"/>
            <p14:sldId id="491"/>
            <p14:sldId id="494"/>
            <p14:sldId id="499"/>
            <p14:sldId id="489"/>
            <p14:sldId id="498"/>
            <p14:sldId id="493"/>
            <p14:sldId id="496"/>
          </p14:sldIdLst>
        </p14:section>
        <p14:section name="مقطع النهاية" id="{64A9EE2B-AEF4-4495-8E12-371755A5D112}">
          <p14:sldIdLst>
            <p14:sldId id="278"/>
          </p14:sldIdLst>
        </p14:section>
        <p14:section name="اجابة خاطئة" id="{D582ED57-5F51-48F4-956E-AF8594351522}">
          <p14:sldIdLst>
            <p14:sldId id="482"/>
          </p14:sldIdLst>
        </p14:section>
        <p14:section name="تعليمات الاستخدام" id="{054E9DF5-E175-4997-BA75-FFF10796D900}">
          <p14:sldIdLst>
            <p14:sldId id="471"/>
            <p14:sldId id="28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3" orient="horz" pos="3022" userDrawn="1">
          <p15:clr>
            <a:srgbClr val="A4A3A4"/>
          </p15:clr>
        </p15:guide>
        <p15:guide id="4" orient="horz" pos="3589" userDrawn="1">
          <p15:clr>
            <a:srgbClr val="A4A3A4"/>
          </p15:clr>
        </p15:guide>
        <p15:guide id="5" orient="horz" pos="3135" userDrawn="1">
          <p15:clr>
            <a:srgbClr val="A4A3A4"/>
          </p15:clr>
        </p15:guide>
        <p15:guide id="6" orient="horz" pos="2455" userDrawn="1">
          <p15:clr>
            <a:srgbClr val="A4A3A4"/>
          </p15:clr>
        </p15:guide>
        <p15:guide id="7" orient="horz" pos="2614" userDrawn="1">
          <p15:clr>
            <a:srgbClr val="A4A3A4"/>
          </p15:clr>
        </p15:guide>
        <p15:guide id="8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assan MH" initials="hM" lastIdx="1" clrIdx="0">
    <p:extLst>
      <p:ext uri="{19B8F6BF-5375-455C-9EA6-DF929625EA0E}">
        <p15:presenceInfo xmlns:p15="http://schemas.microsoft.com/office/powerpoint/2012/main" userId="84cd2103f36ef0d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BAA12"/>
    <a:srgbClr val="E5E4E3"/>
    <a:srgbClr val="D6CAAF"/>
    <a:srgbClr val="7C1601"/>
    <a:srgbClr val="E7CCB7"/>
    <a:srgbClr val="D09D76"/>
    <a:srgbClr val="9F6236"/>
    <a:srgbClr val="FEFBD0"/>
    <a:srgbClr val="F65C75"/>
    <a:srgbClr val="D86A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AEF0C6-3DA9-4F7A-BDE5-E054DDA49279}" v="447" dt="2024-05-29T16:43:07.1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483" autoAdjust="0"/>
    <p:restoredTop sz="95056" autoAdjust="0"/>
  </p:normalViewPr>
  <p:slideViewPr>
    <p:cSldViewPr snapToGrid="0" showGuides="1">
      <p:cViewPr>
        <p:scale>
          <a:sx n="75" d="100"/>
          <a:sy n="75" d="100"/>
        </p:scale>
        <p:origin x="950" y="197"/>
      </p:cViewPr>
      <p:guideLst>
        <p:guide orient="horz" pos="2024"/>
        <p:guide orient="horz" pos="3022"/>
        <p:guide orient="horz" pos="3589"/>
        <p:guide orient="horz" pos="3135"/>
        <p:guide orient="horz" pos="2455"/>
        <p:guide orient="horz" pos="261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Moddather" userId="84cd2103f36ef0dc" providerId="LiveId" clId="{B9F3E8ED-F996-4280-8B49-F63B52BBAAF6}"/>
    <pc:docChg chg="addSld modSld">
      <pc:chgData name="Hassan Moddather" userId="84cd2103f36ef0dc" providerId="LiveId" clId="{B9F3E8ED-F996-4280-8B49-F63B52BBAAF6}" dt="2023-04-14T22:07:35.911" v="1" actId="729"/>
      <pc:docMkLst>
        <pc:docMk/>
      </pc:docMkLst>
      <pc:sldChg chg="add mod modShow">
        <pc:chgData name="Hassan Moddather" userId="84cd2103f36ef0dc" providerId="LiveId" clId="{B9F3E8ED-F996-4280-8B49-F63B52BBAAF6}" dt="2023-04-14T22:07:35.911" v="1" actId="729"/>
        <pc:sldMkLst>
          <pc:docMk/>
          <pc:sldMk cId="1832840326" sldId="471"/>
        </pc:sldMkLst>
      </pc:sldChg>
    </pc:docChg>
  </pc:docChgLst>
  <pc:docChgLst>
    <pc:chgData name="hassan MH" userId="84cd2103f36ef0dc" providerId="LiveId" clId="{342E3C72-4D42-4BD5-92A4-E44CCAD8F0B1}"/>
    <pc:docChg chg="undo custSel addSld delSld modSld modMainMaster modSection">
      <pc:chgData name="hassan MH" userId="84cd2103f36ef0dc" providerId="LiveId" clId="{342E3C72-4D42-4BD5-92A4-E44CCAD8F0B1}" dt="2022-04-19T11:03:33.148" v="46" actId="1076"/>
      <pc:docMkLst>
        <pc:docMk/>
      </pc:docMkLst>
      <pc:sldChg chg="modSp mod">
        <pc:chgData name="hassan MH" userId="84cd2103f36ef0dc" providerId="LiveId" clId="{342E3C72-4D42-4BD5-92A4-E44CCAD8F0B1}" dt="2022-04-19T10:52:13.440" v="5" actId="12789"/>
        <pc:sldMkLst>
          <pc:docMk/>
          <pc:sldMk cId="3084966790" sldId="276"/>
        </pc:sldMkLst>
        <pc:spChg chg="mod">
          <ac:chgData name="hassan MH" userId="84cd2103f36ef0dc" providerId="LiveId" clId="{342E3C72-4D42-4BD5-92A4-E44CCAD8F0B1}" dt="2022-04-19T10:52:13.440" v="5" actId="12789"/>
          <ac:spMkLst>
            <pc:docMk/>
            <pc:sldMk cId="3084966790" sldId="276"/>
            <ac:spMk id="17" creationId="{E9A51D34-2369-4526-A829-76B704456EEC}"/>
          </ac:spMkLst>
        </pc:spChg>
      </pc:sldChg>
      <pc:sldChg chg="modSp mod">
        <pc:chgData name="hassan MH" userId="84cd2103f36ef0dc" providerId="LiveId" clId="{342E3C72-4D42-4BD5-92A4-E44CCAD8F0B1}" dt="2022-04-19T10:52:07.950" v="3" actId="12789"/>
        <pc:sldMkLst>
          <pc:docMk/>
          <pc:sldMk cId="349411653" sldId="277"/>
        </pc:sldMkLst>
        <pc:spChg chg="mod">
          <ac:chgData name="hassan MH" userId="84cd2103f36ef0dc" providerId="LiveId" clId="{342E3C72-4D42-4BD5-92A4-E44CCAD8F0B1}" dt="2022-04-19T10:52:07.950" v="3" actId="12789"/>
          <ac:spMkLst>
            <pc:docMk/>
            <pc:sldMk cId="349411653" sldId="277"/>
            <ac:spMk id="21" creationId="{50A63781-72CD-428D-A14D-5576D75A57C7}"/>
          </ac:spMkLst>
        </pc:spChg>
      </pc:sldChg>
      <pc:sldChg chg="modSp mod">
        <pc:chgData name="hassan MH" userId="84cd2103f36ef0dc" providerId="LiveId" clId="{342E3C72-4D42-4BD5-92A4-E44CCAD8F0B1}" dt="2022-04-19T10:57:03.886" v="17" actId="1076"/>
        <pc:sldMkLst>
          <pc:docMk/>
          <pc:sldMk cId="2365406340" sldId="278"/>
        </pc:sldMkLst>
        <pc:spChg chg="mod">
          <ac:chgData name="hassan MH" userId="84cd2103f36ef0dc" providerId="LiveId" clId="{342E3C72-4D42-4BD5-92A4-E44CCAD8F0B1}" dt="2022-04-19T10:57:03.886" v="17" actId="1076"/>
          <ac:spMkLst>
            <pc:docMk/>
            <pc:sldMk cId="2365406340" sldId="278"/>
            <ac:spMk id="10" creationId="{DDE3A97E-A45D-453E-8E6D-5702E6E2059C}"/>
          </ac:spMkLst>
        </pc:spChg>
      </pc:sldChg>
      <pc:sldChg chg="del">
        <pc:chgData name="hassan MH" userId="84cd2103f36ef0dc" providerId="LiveId" clId="{342E3C72-4D42-4BD5-92A4-E44CCAD8F0B1}" dt="2022-04-19T10:58:55.583" v="24" actId="47"/>
        <pc:sldMkLst>
          <pc:docMk/>
          <pc:sldMk cId="1947079267" sldId="279"/>
        </pc:sldMkLst>
      </pc:sldChg>
      <pc:sldChg chg="modSp mod modAnim">
        <pc:chgData name="hassan MH" userId="84cd2103f36ef0dc" providerId="LiveId" clId="{342E3C72-4D42-4BD5-92A4-E44CCAD8F0B1}" dt="2022-04-19T11:03:33.148" v="46" actId="1076"/>
        <pc:sldMkLst>
          <pc:docMk/>
          <pc:sldMk cId="4103877078" sldId="282"/>
        </pc:sldMkLst>
        <pc:spChg chg="mod">
          <ac:chgData name="hassan MH" userId="84cd2103f36ef0dc" providerId="LiveId" clId="{342E3C72-4D42-4BD5-92A4-E44CCAD8F0B1}" dt="2022-04-19T11:03:33.148" v="46" actId="1076"/>
          <ac:spMkLst>
            <pc:docMk/>
            <pc:sldMk cId="4103877078" sldId="282"/>
            <ac:spMk id="26" creationId="{D5CDA67D-221D-4220-8637-8DAFF4F3CDA7}"/>
          </ac:spMkLst>
        </pc:spChg>
      </pc:sldChg>
      <pc:sldChg chg="modSp mod">
        <pc:chgData name="hassan MH" userId="84cd2103f36ef0dc" providerId="LiveId" clId="{342E3C72-4D42-4BD5-92A4-E44CCAD8F0B1}" dt="2022-04-19T10:57:58.942" v="21" actId="1076"/>
        <pc:sldMkLst>
          <pc:docMk/>
          <pc:sldMk cId="3062912734" sldId="283"/>
        </pc:sldMkLst>
        <pc:spChg chg="mod">
          <ac:chgData name="hassan MH" userId="84cd2103f36ef0dc" providerId="LiveId" clId="{342E3C72-4D42-4BD5-92A4-E44CCAD8F0B1}" dt="2022-04-19T10:57:58.942" v="21" actId="1076"/>
          <ac:spMkLst>
            <pc:docMk/>
            <pc:sldMk cId="3062912734" sldId="283"/>
            <ac:spMk id="22" creationId="{14403758-FF6B-4F01-92E2-9A1CB901CE44}"/>
          </ac:spMkLst>
        </pc:spChg>
        <pc:picChg chg="mod">
          <ac:chgData name="hassan MH" userId="84cd2103f36ef0dc" providerId="LiveId" clId="{342E3C72-4D42-4BD5-92A4-E44CCAD8F0B1}" dt="2022-04-19T10:57:54.032" v="19" actId="1076"/>
          <ac:picMkLst>
            <pc:docMk/>
            <pc:sldMk cId="3062912734" sldId="283"/>
            <ac:picMk id="11" creationId="{E8A77A16-6B4E-42E2-A4A5-878AA3108C0E}"/>
          </ac:picMkLst>
        </pc:picChg>
      </pc:sldChg>
      <pc:sldChg chg="add del setBg">
        <pc:chgData name="hassan MH" userId="84cd2103f36ef0dc" providerId="LiveId" clId="{342E3C72-4D42-4BD5-92A4-E44CCAD8F0B1}" dt="2022-04-19T10:58:50.987" v="23"/>
        <pc:sldMkLst>
          <pc:docMk/>
          <pc:sldMk cId="350935131" sldId="284"/>
        </pc:sldMkLst>
      </pc:sldChg>
      <pc:sldChg chg="addSp modSp mod">
        <pc:chgData name="hassan MH" userId="84cd2103f36ef0dc" providerId="LiveId" clId="{342E3C72-4D42-4BD5-92A4-E44CCAD8F0B1}" dt="2022-04-19T11:01:14.307" v="40" actId="207"/>
        <pc:sldMkLst>
          <pc:docMk/>
          <pc:sldMk cId="4096775158" sldId="284"/>
        </pc:sldMkLst>
        <pc:spChg chg="add mod">
          <ac:chgData name="hassan MH" userId="84cd2103f36ef0dc" providerId="LiveId" clId="{342E3C72-4D42-4BD5-92A4-E44CCAD8F0B1}" dt="2022-04-19T11:01:14.307" v="40" actId="207"/>
          <ac:spMkLst>
            <pc:docMk/>
            <pc:sldMk cId="4096775158" sldId="284"/>
            <ac:spMk id="6" creationId="{6422D76E-5CBB-44B4-B38F-ADE1CFA0703E}"/>
          </ac:spMkLst>
        </pc:spChg>
      </pc:sldChg>
      <pc:sldMasterChg chg="addSp modSp mod">
        <pc:chgData name="hassan MH" userId="84cd2103f36ef0dc" providerId="LiveId" clId="{342E3C72-4D42-4BD5-92A4-E44CCAD8F0B1}" dt="2022-04-19T10:59:53.738" v="36" actId="12788"/>
        <pc:sldMasterMkLst>
          <pc:docMk/>
          <pc:sldMasterMk cId="2223005388" sldId="2147483648"/>
        </pc:sldMasterMkLst>
        <pc:spChg chg="add mod">
          <ac:chgData name="hassan MH" userId="84cd2103f36ef0dc" providerId="LiveId" clId="{342E3C72-4D42-4BD5-92A4-E44CCAD8F0B1}" dt="2022-04-19T10:59:53.738" v="36" actId="12788"/>
          <ac:spMkLst>
            <pc:docMk/>
            <pc:sldMasterMk cId="2223005388" sldId="2147483648"/>
            <ac:spMk id="8" creationId="{E3263395-9781-4794-BD81-7A0DB6855226}"/>
          </ac:spMkLst>
        </pc:spChg>
      </pc:sldMasterChg>
    </pc:docChg>
  </pc:docChgLst>
  <pc:docChgLst>
    <pc:chgData name="Hasan Selim" userId="84cd2103f36ef0dc" providerId="LiveId" clId="{DAAEF0C6-3DA9-4F7A-BDE5-E054DDA49279}"/>
    <pc:docChg chg="undo custSel addSld delSld modSld sldOrd modSection">
      <pc:chgData name="Hasan Selim" userId="84cd2103f36ef0dc" providerId="LiveId" clId="{DAAEF0C6-3DA9-4F7A-BDE5-E054DDA49279}" dt="2024-05-29T17:01:12.594" v="838"/>
      <pc:docMkLst>
        <pc:docMk/>
      </pc:docMkLst>
      <pc:sldChg chg="addSp delSp modSp mod delAnim modAnim">
        <pc:chgData name="Hasan Selim" userId="84cd2103f36ef0dc" providerId="LiveId" clId="{DAAEF0C6-3DA9-4F7A-BDE5-E054DDA49279}" dt="2024-05-25T16:03:50.997" v="711" actId="14838"/>
        <pc:sldMkLst>
          <pc:docMk/>
          <pc:sldMk cId="2365406340" sldId="278"/>
        </pc:sldMkLst>
        <pc:spChg chg="mod ord">
          <ac:chgData name="Hasan Selim" userId="84cd2103f36ef0dc" providerId="LiveId" clId="{DAAEF0C6-3DA9-4F7A-BDE5-E054DDA49279}" dt="2024-05-25T16:03:50.997" v="711" actId="14838"/>
          <ac:spMkLst>
            <pc:docMk/>
            <pc:sldMk cId="2365406340" sldId="278"/>
            <ac:spMk id="7" creationId="{D2D4E7DC-D3E5-AF92-7AC3-60FCE62A8819}"/>
          </ac:spMkLst>
        </pc:spChg>
        <pc:spChg chg="mod ord">
          <ac:chgData name="Hasan Selim" userId="84cd2103f36ef0dc" providerId="LiveId" clId="{DAAEF0C6-3DA9-4F7A-BDE5-E054DDA49279}" dt="2024-05-25T15:25:26.177" v="278" actId="12789"/>
          <ac:spMkLst>
            <pc:docMk/>
            <pc:sldMk cId="2365406340" sldId="278"/>
            <ac:spMk id="10" creationId="{DDE3A97E-A45D-453E-8E6D-5702E6E2059C}"/>
          </ac:spMkLst>
        </pc:spChg>
        <pc:grpChg chg="add mod">
          <ac:chgData name="Hasan Selim" userId="84cd2103f36ef0dc" providerId="LiveId" clId="{DAAEF0C6-3DA9-4F7A-BDE5-E054DDA49279}" dt="2024-05-25T16:03:22.356" v="709" actId="12789"/>
          <ac:grpSpMkLst>
            <pc:docMk/>
            <pc:sldMk cId="2365406340" sldId="278"/>
            <ac:grpSpMk id="12" creationId="{398D0A67-9123-E27F-0EBB-D18852A109AC}"/>
          </ac:grpSpMkLst>
        </pc:grpChg>
        <pc:picChg chg="del">
          <ac:chgData name="Hasan Selim" userId="84cd2103f36ef0dc" providerId="LiveId" clId="{DAAEF0C6-3DA9-4F7A-BDE5-E054DDA49279}" dt="2024-05-25T15:20:54.590" v="214" actId="478"/>
          <ac:picMkLst>
            <pc:docMk/>
            <pc:sldMk cId="2365406340" sldId="278"/>
            <ac:picMk id="2" creationId="{7BFC7689-AB10-AB59-A53E-477B867FD965}"/>
          </ac:picMkLst>
        </pc:picChg>
        <pc:picChg chg="add mod ord">
          <ac:chgData name="Hasan Selim" userId="84cd2103f36ef0dc" providerId="LiveId" clId="{DAAEF0C6-3DA9-4F7A-BDE5-E054DDA49279}" dt="2024-05-25T15:22:00.266" v="242" actId="167"/>
          <ac:picMkLst>
            <pc:docMk/>
            <pc:sldMk cId="2365406340" sldId="278"/>
            <ac:picMk id="3" creationId="{8C698902-CEAD-EA1F-C931-A6DB86996523}"/>
          </ac:picMkLst>
        </pc:picChg>
        <pc:picChg chg="add mod">
          <ac:chgData name="Hasan Selim" userId="84cd2103f36ef0dc" providerId="LiveId" clId="{DAAEF0C6-3DA9-4F7A-BDE5-E054DDA49279}" dt="2024-05-25T15:41:41.348" v="482" actId="14100"/>
          <ac:picMkLst>
            <pc:docMk/>
            <pc:sldMk cId="2365406340" sldId="278"/>
            <ac:picMk id="4" creationId="{3FD7FC99-C1ED-09CC-3434-9126E82C9182}"/>
          </ac:picMkLst>
        </pc:picChg>
        <pc:picChg chg="del">
          <ac:chgData name="Hasan Selim" userId="84cd2103f36ef0dc" providerId="LiveId" clId="{DAAEF0C6-3DA9-4F7A-BDE5-E054DDA49279}" dt="2024-05-25T15:21:20.390" v="233" actId="478"/>
          <ac:picMkLst>
            <pc:docMk/>
            <pc:sldMk cId="2365406340" sldId="278"/>
            <ac:picMk id="5" creationId="{B133E08E-9074-DF72-A2E7-A8DE41DA55D2}"/>
          </ac:picMkLst>
        </pc:picChg>
        <pc:picChg chg="del">
          <ac:chgData name="Hasan Selim" userId="84cd2103f36ef0dc" providerId="LiveId" clId="{DAAEF0C6-3DA9-4F7A-BDE5-E054DDA49279}" dt="2024-05-25T15:22:17.516" v="245" actId="478"/>
          <ac:picMkLst>
            <pc:docMk/>
            <pc:sldMk cId="2365406340" sldId="278"/>
            <ac:picMk id="6" creationId="{2C7652DD-006A-DEF3-0A8D-EFEC0D6118DF}"/>
          </ac:picMkLst>
        </pc:picChg>
        <pc:picChg chg="del">
          <ac:chgData name="Hasan Selim" userId="84cd2103f36ef0dc" providerId="LiveId" clId="{DAAEF0C6-3DA9-4F7A-BDE5-E054DDA49279}" dt="2024-05-25T15:21:23.265" v="234" actId="478"/>
          <ac:picMkLst>
            <pc:docMk/>
            <pc:sldMk cId="2365406340" sldId="278"/>
            <ac:picMk id="8" creationId="{C8B9C35A-5C01-A2EC-544E-D9143A79B113}"/>
          </ac:picMkLst>
        </pc:picChg>
        <pc:picChg chg="add mod ord">
          <ac:chgData name="Hasan Selim" userId="84cd2103f36ef0dc" providerId="LiveId" clId="{DAAEF0C6-3DA9-4F7A-BDE5-E054DDA49279}" dt="2024-05-25T15:23:40.802" v="263" actId="164"/>
          <ac:picMkLst>
            <pc:docMk/>
            <pc:sldMk cId="2365406340" sldId="278"/>
            <ac:picMk id="11" creationId="{9FF8E3C8-BC79-B56F-57E6-8A78ED949538}"/>
          </ac:picMkLst>
        </pc:picChg>
        <pc:picChg chg="add mod">
          <ac:chgData name="Hasan Selim" userId="84cd2103f36ef0dc" providerId="LiveId" clId="{DAAEF0C6-3DA9-4F7A-BDE5-E054DDA49279}" dt="2024-05-25T16:02:22.238" v="702" actId="1076"/>
          <ac:picMkLst>
            <pc:docMk/>
            <pc:sldMk cId="2365406340" sldId="278"/>
            <ac:picMk id="13" creationId="{AA830FAB-BA07-69C2-1F36-825C3ED6F5EB}"/>
          </ac:picMkLst>
        </pc:picChg>
      </pc:sldChg>
      <pc:sldChg chg="addSp delSp modSp del mod delAnim modAnim">
        <pc:chgData name="Hasan Selim" userId="84cd2103f36ef0dc" providerId="LiveId" clId="{DAAEF0C6-3DA9-4F7A-BDE5-E054DDA49279}" dt="2024-05-25T15:01:23.602" v="48" actId="47"/>
        <pc:sldMkLst>
          <pc:docMk/>
          <pc:sldMk cId="1091807618" sldId="280"/>
        </pc:sldMkLst>
        <pc:spChg chg="del">
          <ac:chgData name="Hasan Selim" userId="84cd2103f36ef0dc" providerId="LiveId" clId="{DAAEF0C6-3DA9-4F7A-BDE5-E054DDA49279}" dt="2024-05-25T14:57:24.839" v="17" actId="478"/>
          <ac:spMkLst>
            <pc:docMk/>
            <pc:sldMk cId="1091807618" sldId="280"/>
            <ac:spMk id="2" creationId="{B6C689C6-D770-275D-F049-23BD70C9272B}"/>
          </ac:spMkLst>
        </pc:spChg>
        <pc:spChg chg="del">
          <ac:chgData name="Hasan Selim" userId="84cd2103f36ef0dc" providerId="LiveId" clId="{DAAEF0C6-3DA9-4F7A-BDE5-E054DDA49279}" dt="2024-05-25T14:59:41.896" v="29" actId="21"/>
          <ac:spMkLst>
            <pc:docMk/>
            <pc:sldMk cId="1091807618" sldId="280"/>
            <ac:spMk id="74" creationId="{E8193938-1D27-4B51-B187-44E89FDEDBBD}"/>
          </ac:spMkLst>
        </pc:spChg>
        <pc:grpChg chg="del">
          <ac:chgData name="Hasan Selim" userId="84cd2103f36ef0dc" providerId="LiveId" clId="{DAAEF0C6-3DA9-4F7A-BDE5-E054DDA49279}" dt="2024-05-25T14:59:41.896" v="29" actId="21"/>
          <ac:grpSpMkLst>
            <pc:docMk/>
            <pc:sldMk cId="1091807618" sldId="280"/>
            <ac:grpSpMk id="14" creationId="{CA43281D-3BA1-4612-CD6B-33B82F38F5AE}"/>
          </ac:grpSpMkLst>
        </pc:grpChg>
        <pc:picChg chg="add del mod">
          <ac:chgData name="Hasan Selim" userId="84cd2103f36ef0dc" providerId="LiveId" clId="{DAAEF0C6-3DA9-4F7A-BDE5-E054DDA49279}" dt="2024-05-25T14:59:37.056" v="28" actId="478"/>
          <ac:picMkLst>
            <pc:docMk/>
            <pc:sldMk cId="1091807618" sldId="280"/>
            <ac:picMk id="3" creationId="{BA5321F1-167F-9D54-0801-39DED6D48318}"/>
          </ac:picMkLst>
        </pc:picChg>
        <pc:picChg chg="del">
          <ac:chgData name="Hasan Selim" userId="84cd2103f36ef0dc" providerId="LiveId" clId="{DAAEF0C6-3DA9-4F7A-BDE5-E054DDA49279}" dt="2024-05-25T14:57:26.617" v="18" actId="478"/>
          <ac:picMkLst>
            <pc:docMk/>
            <pc:sldMk cId="1091807618" sldId="280"/>
            <ac:picMk id="13" creationId="{7E0F696E-9939-4ECF-EA06-96CD29994170}"/>
          </ac:picMkLst>
        </pc:picChg>
        <pc:picChg chg="del">
          <ac:chgData name="Hasan Selim" userId="84cd2103f36ef0dc" providerId="LiveId" clId="{DAAEF0C6-3DA9-4F7A-BDE5-E054DDA49279}" dt="2024-05-25T14:58:43.125" v="24" actId="478"/>
          <ac:picMkLst>
            <pc:docMk/>
            <pc:sldMk cId="1091807618" sldId="280"/>
            <ac:picMk id="19" creationId="{BE6F60BE-8D07-50A0-52EC-B00AB107F0A0}"/>
          </ac:picMkLst>
        </pc:picChg>
      </pc:sldChg>
      <pc:sldChg chg="modSp mod">
        <pc:chgData name="Hasan Selim" userId="84cd2103f36ef0dc" providerId="LiveId" clId="{DAAEF0C6-3DA9-4F7A-BDE5-E054DDA49279}" dt="2024-05-25T16:05:06.367" v="729" actId="20577"/>
        <pc:sldMkLst>
          <pc:docMk/>
          <pc:sldMk cId="4096775158" sldId="284"/>
        </pc:sldMkLst>
        <pc:spChg chg="mod">
          <ac:chgData name="Hasan Selim" userId="84cd2103f36ef0dc" providerId="LiveId" clId="{DAAEF0C6-3DA9-4F7A-BDE5-E054DDA49279}" dt="2024-05-25T16:05:06.367" v="729" actId="20577"/>
          <ac:spMkLst>
            <pc:docMk/>
            <pc:sldMk cId="4096775158" sldId="284"/>
            <ac:spMk id="4" creationId="{89B47D66-AF35-42B6-AAC6-933CACD3C58D}"/>
          </ac:spMkLst>
        </pc:spChg>
      </pc:sldChg>
      <pc:sldChg chg="modNotesTx">
        <pc:chgData name="Hasan Selim" userId="84cd2103f36ef0dc" providerId="LiveId" clId="{DAAEF0C6-3DA9-4F7A-BDE5-E054DDA49279}" dt="2024-05-25T16:11:59.738" v="779"/>
        <pc:sldMkLst>
          <pc:docMk/>
          <pc:sldMk cId="1832840326" sldId="471"/>
        </pc:sldMkLst>
      </pc:sldChg>
      <pc:sldChg chg="addSp delSp modSp mod delAnim modAnim modNotesTx">
        <pc:chgData name="Hasan Selim" userId="84cd2103f36ef0dc" providerId="LiveId" clId="{DAAEF0C6-3DA9-4F7A-BDE5-E054DDA49279}" dt="2024-05-25T16:41:36.179" v="822" actId="167"/>
        <pc:sldMkLst>
          <pc:docMk/>
          <pc:sldMk cId="3385123787" sldId="482"/>
        </pc:sldMkLst>
        <pc:spChg chg="mod">
          <ac:chgData name="Hasan Selim" userId="84cd2103f36ef0dc" providerId="LiveId" clId="{DAAEF0C6-3DA9-4F7A-BDE5-E054DDA49279}" dt="2024-05-25T15:32:33.935" v="347" actId="1076"/>
          <ac:spMkLst>
            <pc:docMk/>
            <pc:sldMk cId="3385123787" sldId="482"/>
            <ac:spMk id="4" creationId="{30EB9F04-8538-8378-7219-B9FFE6BFD6FF}"/>
          </ac:spMkLst>
        </pc:spChg>
        <pc:spChg chg="add del mod ord">
          <ac:chgData name="Hasan Selim" userId="84cd2103f36ef0dc" providerId="LiveId" clId="{DAAEF0C6-3DA9-4F7A-BDE5-E054DDA49279}" dt="2024-05-25T16:41:34.093" v="821" actId="167"/>
          <ac:spMkLst>
            <pc:docMk/>
            <pc:sldMk cId="3385123787" sldId="482"/>
            <ac:spMk id="5" creationId="{C9463871-2E82-B130-2DDC-D0BC53A59FBF}"/>
          </ac:spMkLst>
        </pc:spChg>
        <pc:spChg chg="mod">
          <ac:chgData name="Hasan Selim" userId="84cd2103f36ef0dc" providerId="LiveId" clId="{DAAEF0C6-3DA9-4F7A-BDE5-E054DDA49279}" dt="2024-05-25T15:32:33.935" v="347" actId="1076"/>
          <ac:spMkLst>
            <pc:docMk/>
            <pc:sldMk cId="3385123787" sldId="482"/>
            <ac:spMk id="6" creationId="{23057AB4-6D02-EA94-02C2-7124BB46054E}"/>
          </ac:spMkLst>
        </pc:spChg>
        <pc:grpChg chg="del">
          <ac:chgData name="Hasan Selim" userId="84cd2103f36ef0dc" providerId="LiveId" clId="{DAAEF0C6-3DA9-4F7A-BDE5-E054DDA49279}" dt="2024-05-25T15:26:44.016" v="293" actId="165"/>
          <ac:grpSpMkLst>
            <pc:docMk/>
            <pc:sldMk cId="3385123787" sldId="482"/>
            <ac:grpSpMk id="20" creationId="{2328EFB1-7781-0901-5972-AF4EE049F3D6}"/>
          </ac:grpSpMkLst>
        </pc:grpChg>
        <pc:picChg chg="mod">
          <ac:chgData name="Hasan Selim" userId="84cd2103f36ef0dc" providerId="LiveId" clId="{DAAEF0C6-3DA9-4F7A-BDE5-E054DDA49279}" dt="2024-05-25T15:32:33.935" v="347" actId="1076"/>
          <ac:picMkLst>
            <pc:docMk/>
            <pc:sldMk cId="3385123787" sldId="482"/>
            <ac:picMk id="2" creationId="{6AE25675-3B08-DA6D-D867-1798B6162DB4}"/>
          </ac:picMkLst>
        </pc:picChg>
        <pc:picChg chg="del">
          <ac:chgData name="Hasan Selim" userId="84cd2103f36ef0dc" providerId="LiveId" clId="{DAAEF0C6-3DA9-4F7A-BDE5-E054DDA49279}" dt="2024-05-25T15:28:11.946" v="319" actId="478"/>
          <ac:picMkLst>
            <pc:docMk/>
            <pc:sldMk cId="3385123787" sldId="482"/>
            <ac:picMk id="3" creationId="{6F4DC860-F8D2-5247-802D-1C69C5B37DC4}"/>
          </ac:picMkLst>
        </pc:picChg>
        <pc:picChg chg="add del mod ord">
          <ac:chgData name="Hasan Selim" userId="84cd2103f36ef0dc" providerId="LiveId" clId="{DAAEF0C6-3DA9-4F7A-BDE5-E054DDA49279}" dt="2024-05-25T16:40:38.401" v="797" actId="478"/>
          <ac:picMkLst>
            <pc:docMk/>
            <pc:sldMk cId="3385123787" sldId="482"/>
            <ac:picMk id="3" creationId="{B995726D-090B-26EB-6513-D3A13FE57943}"/>
          </ac:picMkLst>
        </pc:picChg>
        <pc:picChg chg="del">
          <ac:chgData name="Hasan Selim" userId="84cd2103f36ef0dc" providerId="LiveId" clId="{DAAEF0C6-3DA9-4F7A-BDE5-E054DDA49279}" dt="2024-05-25T15:25:39.726" v="284" actId="478"/>
          <ac:picMkLst>
            <pc:docMk/>
            <pc:sldMk cId="3385123787" sldId="482"/>
            <ac:picMk id="7" creationId="{81E81093-464B-2ED5-A8E3-B33B0D4D2A0F}"/>
          </ac:picMkLst>
        </pc:picChg>
        <pc:picChg chg="add mod ord">
          <ac:chgData name="Hasan Selim" userId="84cd2103f36ef0dc" providerId="LiveId" clId="{DAAEF0C6-3DA9-4F7A-BDE5-E054DDA49279}" dt="2024-05-25T16:41:36.179" v="822" actId="167"/>
          <ac:picMkLst>
            <pc:docMk/>
            <pc:sldMk cId="3385123787" sldId="482"/>
            <ac:picMk id="7" creationId="{8815FD5C-F093-3C4F-566C-F3D42F3A43C9}"/>
          </ac:picMkLst>
        </pc:picChg>
        <pc:picChg chg="add del mod ord">
          <ac:chgData name="Hasan Selim" userId="84cd2103f36ef0dc" providerId="LiveId" clId="{DAAEF0C6-3DA9-4F7A-BDE5-E054DDA49279}" dt="2024-05-25T16:40:49.749" v="802" actId="478"/>
          <ac:picMkLst>
            <pc:docMk/>
            <pc:sldMk cId="3385123787" sldId="482"/>
            <ac:picMk id="9" creationId="{71F08652-F484-0BB7-D0E3-3E2B1E011299}"/>
          </ac:picMkLst>
        </pc:picChg>
        <pc:picChg chg="add del mod">
          <ac:chgData name="Hasan Selim" userId="84cd2103f36ef0dc" providerId="LiveId" clId="{DAAEF0C6-3DA9-4F7A-BDE5-E054DDA49279}" dt="2024-05-25T15:27:18.426" v="301" actId="478"/>
          <ac:picMkLst>
            <pc:docMk/>
            <pc:sldMk cId="3385123787" sldId="482"/>
            <ac:picMk id="10" creationId="{D9A1F5A6-1E22-3A76-A18A-2B31B9ACA956}"/>
          </ac:picMkLst>
        </pc:picChg>
        <pc:picChg chg="add del mod">
          <ac:chgData name="Hasan Selim" userId="84cd2103f36ef0dc" providerId="LiveId" clId="{DAAEF0C6-3DA9-4F7A-BDE5-E054DDA49279}" dt="2024-05-25T15:27:19.105" v="302" actId="478"/>
          <ac:picMkLst>
            <pc:docMk/>
            <pc:sldMk cId="3385123787" sldId="482"/>
            <ac:picMk id="11" creationId="{42548358-93AD-A2F1-F618-F32F4D469B99}"/>
          </ac:picMkLst>
        </pc:picChg>
        <pc:picChg chg="add mod">
          <ac:chgData name="Hasan Selim" userId="84cd2103f36ef0dc" providerId="LiveId" clId="{DAAEF0C6-3DA9-4F7A-BDE5-E054DDA49279}" dt="2024-05-25T15:32:33.935" v="347" actId="1076"/>
          <ac:picMkLst>
            <pc:docMk/>
            <pc:sldMk cId="3385123787" sldId="482"/>
            <ac:picMk id="12" creationId="{9435C543-B23E-0374-A236-BBD6AEC7CD11}"/>
          </ac:picMkLst>
        </pc:picChg>
        <pc:picChg chg="add mod">
          <ac:chgData name="Hasan Selim" userId="84cd2103f36ef0dc" providerId="LiveId" clId="{DAAEF0C6-3DA9-4F7A-BDE5-E054DDA49279}" dt="2024-05-25T15:32:33.935" v="347" actId="1076"/>
          <ac:picMkLst>
            <pc:docMk/>
            <pc:sldMk cId="3385123787" sldId="482"/>
            <ac:picMk id="13" creationId="{AABE5206-C9E0-2B37-B951-17285667E36A}"/>
          </ac:picMkLst>
        </pc:picChg>
        <pc:picChg chg="add del mod">
          <ac:chgData name="Hasan Selim" userId="84cd2103f36ef0dc" providerId="LiveId" clId="{DAAEF0C6-3DA9-4F7A-BDE5-E054DDA49279}" dt="2024-05-25T15:46:31.217" v="509" actId="478"/>
          <ac:picMkLst>
            <pc:docMk/>
            <pc:sldMk cId="3385123787" sldId="482"/>
            <ac:picMk id="14" creationId="{56449318-92FA-0DD4-E1EB-1CE0129611FE}"/>
          </ac:picMkLst>
        </pc:picChg>
        <pc:picChg chg="add mod">
          <ac:chgData name="Hasan Selim" userId="84cd2103f36ef0dc" providerId="LiveId" clId="{DAAEF0C6-3DA9-4F7A-BDE5-E054DDA49279}" dt="2024-05-25T15:46:29.471" v="508"/>
          <ac:picMkLst>
            <pc:docMk/>
            <pc:sldMk cId="3385123787" sldId="482"/>
            <ac:picMk id="15" creationId="{52F56E02-5CCE-07E0-F5CC-999E3B880AA1}"/>
          </ac:picMkLst>
        </pc:picChg>
        <pc:picChg chg="del mod topLvl">
          <ac:chgData name="Hasan Selim" userId="84cd2103f36ef0dc" providerId="LiveId" clId="{DAAEF0C6-3DA9-4F7A-BDE5-E054DDA49279}" dt="2024-05-25T15:26:54.267" v="296" actId="478"/>
          <ac:picMkLst>
            <pc:docMk/>
            <pc:sldMk cId="3385123787" sldId="482"/>
            <ac:picMk id="17" creationId="{235CDF0F-DB10-8DE7-99CB-457944316EAA}"/>
          </ac:picMkLst>
        </pc:picChg>
        <pc:picChg chg="del mod topLvl">
          <ac:chgData name="Hasan Selim" userId="84cd2103f36ef0dc" providerId="LiveId" clId="{DAAEF0C6-3DA9-4F7A-BDE5-E054DDA49279}" dt="2024-05-25T15:26:53.905" v="295" actId="478"/>
          <ac:picMkLst>
            <pc:docMk/>
            <pc:sldMk cId="3385123787" sldId="482"/>
            <ac:picMk id="18" creationId="{41C779BA-7F82-F421-C58F-1C6AC33C1A0C}"/>
          </ac:picMkLst>
        </pc:picChg>
        <pc:picChg chg="mod topLvl">
          <ac:chgData name="Hasan Selim" userId="84cd2103f36ef0dc" providerId="LiveId" clId="{DAAEF0C6-3DA9-4F7A-BDE5-E054DDA49279}" dt="2024-05-25T15:32:33.935" v="347" actId="1076"/>
          <ac:picMkLst>
            <pc:docMk/>
            <pc:sldMk cId="3385123787" sldId="482"/>
            <ac:picMk id="19" creationId="{7C2C1C49-C490-3C26-8733-BA309DE184C7}"/>
          </ac:picMkLst>
        </pc:picChg>
      </pc:sldChg>
      <pc:sldChg chg="addSp delSp modSp mod delAnim modAnim modNotesTx">
        <pc:chgData name="Hasan Selim" userId="84cd2103f36ef0dc" providerId="LiveId" clId="{DAAEF0C6-3DA9-4F7A-BDE5-E054DDA49279}" dt="2024-05-25T16:13:14.658" v="783"/>
        <pc:sldMkLst>
          <pc:docMk/>
          <pc:sldMk cId="3286115091" sldId="483"/>
        </pc:sldMkLst>
        <pc:spChg chg="del mod">
          <ac:chgData name="Hasan Selim" userId="84cd2103f36ef0dc" providerId="LiveId" clId="{DAAEF0C6-3DA9-4F7A-BDE5-E054DDA49279}" dt="2024-05-25T15:38:54.692" v="437" actId="478"/>
          <ac:spMkLst>
            <pc:docMk/>
            <pc:sldMk cId="3286115091" sldId="483"/>
            <ac:spMk id="3" creationId="{9ACA067C-C86D-1A8F-0636-8D42FD91F00A}"/>
          </ac:spMkLst>
        </pc:spChg>
        <pc:spChg chg="del">
          <ac:chgData name="Hasan Selim" userId="84cd2103f36ef0dc" providerId="LiveId" clId="{DAAEF0C6-3DA9-4F7A-BDE5-E054DDA49279}" dt="2024-05-25T14:50:37.577" v="0" actId="478"/>
          <ac:spMkLst>
            <pc:docMk/>
            <pc:sldMk cId="3286115091" sldId="483"/>
            <ac:spMk id="8" creationId="{75638E99-7C57-190E-0CD1-1097281AAA55}"/>
          </ac:spMkLst>
        </pc:spChg>
        <pc:spChg chg="del mod topLvl">
          <ac:chgData name="Hasan Selim" userId="84cd2103f36ef0dc" providerId="LiveId" clId="{DAAEF0C6-3DA9-4F7A-BDE5-E054DDA49279}" dt="2024-05-25T15:00:27.107" v="36" actId="478"/>
          <ac:spMkLst>
            <pc:docMk/>
            <pc:sldMk cId="3286115091" sldId="483"/>
            <ac:spMk id="10" creationId="{A43607A4-189A-F9EB-B56D-7E61BEA8F13E}"/>
          </ac:spMkLst>
        </pc:spChg>
        <pc:spChg chg="add mod ord">
          <ac:chgData name="Hasan Selim" userId="84cd2103f36ef0dc" providerId="LiveId" clId="{DAAEF0C6-3DA9-4F7A-BDE5-E054DDA49279}" dt="2024-05-25T15:57:55.122" v="697" actId="167"/>
          <ac:spMkLst>
            <pc:docMk/>
            <pc:sldMk cId="3286115091" sldId="483"/>
            <ac:spMk id="13" creationId="{8B968B6F-B676-E61C-F21D-38675A571F1B}"/>
          </ac:spMkLst>
        </pc:spChg>
        <pc:spChg chg="mod topLvl">
          <ac:chgData name="Hasan Selim" userId="84cd2103f36ef0dc" providerId="LiveId" clId="{DAAEF0C6-3DA9-4F7A-BDE5-E054DDA49279}" dt="2024-05-25T15:40:20.484" v="477" actId="108"/>
          <ac:spMkLst>
            <pc:docMk/>
            <pc:sldMk cId="3286115091" sldId="483"/>
            <ac:spMk id="36" creationId="{37F4DFBB-C469-48F8-A0B4-0E627C132E44}"/>
          </ac:spMkLst>
        </pc:spChg>
        <pc:spChg chg="add mod">
          <ac:chgData name="Hasan Selim" userId="84cd2103f36ef0dc" providerId="LiveId" clId="{DAAEF0C6-3DA9-4F7A-BDE5-E054DDA49279}" dt="2024-05-25T15:38:50.458" v="435" actId="1076"/>
          <ac:spMkLst>
            <pc:docMk/>
            <pc:sldMk cId="3286115091" sldId="483"/>
            <ac:spMk id="74" creationId="{E8193938-1D27-4B51-B187-44E89FDEDBBD}"/>
          </ac:spMkLst>
        </pc:spChg>
        <pc:grpChg chg="add mod">
          <ac:chgData name="Hasan Selim" userId="84cd2103f36ef0dc" providerId="LiveId" clId="{DAAEF0C6-3DA9-4F7A-BDE5-E054DDA49279}" dt="2024-05-25T15:39:03.386" v="460" actId="20577"/>
          <ac:grpSpMkLst>
            <pc:docMk/>
            <pc:sldMk cId="3286115091" sldId="483"/>
            <ac:grpSpMk id="11" creationId="{E0AF2715-200A-F927-7B3E-1611BF4C6FCB}"/>
          </ac:grpSpMkLst>
        </pc:grpChg>
        <pc:grpChg chg="add del mod">
          <ac:chgData name="Hasan Selim" userId="84cd2103f36ef0dc" providerId="LiveId" clId="{DAAEF0C6-3DA9-4F7A-BDE5-E054DDA49279}" dt="2024-05-25T15:00:21.324" v="35" actId="165"/>
          <ac:grpSpMkLst>
            <pc:docMk/>
            <pc:sldMk cId="3286115091" sldId="483"/>
            <ac:grpSpMk id="14" creationId="{CA43281D-3BA1-4612-CD6B-33B82F38F5AE}"/>
          </ac:grpSpMkLst>
        </pc:grpChg>
        <pc:picChg chg="del mod">
          <ac:chgData name="Hasan Selim" userId="84cd2103f36ef0dc" providerId="LiveId" clId="{DAAEF0C6-3DA9-4F7A-BDE5-E054DDA49279}" dt="2024-05-25T14:50:40.226" v="2" actId="478"/>
          <ac:picMkLst>
            <pc:docMk/>
            <pc:sldMk cId="3286115091" sldId="483"/>
            <ac:picMk id="2" creationId="{8AB2AAAE-3E32-1F85-3955-562EAFFB1329}"/>
          </ac:picMkLst>
        </pc:picChg>
        <pc:picChg chg="mod">
          <ac:chgData name="Hasan Selim" userId="84cd2103f36ef0dc" providerId="LiveId" clId="{DAAEF0C6-3DA9-4F7A-BDE5-E054DDA49279}" dt="2024-05-25T14:50:53.144" v="3" actId="14826"/>
          <ac:picMkLst>
            <pc:docMk/>
            <pc:sldMk cId="3286115091" sldId="483"/>
            <ac:picMk id="4" creationId="{FBBC66BD-6E4C-58F7-0999-5AF48525368A}"/>
          </ac:picMkLst>
        </pc:picChg>
        <pc:picChg chg="del">
          <ac:chgData name="Hasan Selim" userId="84cd2103f36ef0dc" providerId="LiveId" clId="{DAAEF0C6-3DA9-4F7A-BDE5-E054DDA49279}" dt="2024-05-25T14:53:43.168" v="12" actId="478"/>
          <ac:picMkLst>
            <pc:docMk/>
            <pc:sldMk cId="3286115091" sldId="483"/>
            <ac:picMk id="5" creationId="{40F9358C-7FF9-C13A-6B5C-4AAAD5DF2E24}"/>
          </ac:picMkLst>
        </pc:picChg>
        <pc:picChg chg="add mod ord">
          <ac:chgData name="Hasan Selim" userId="84cd2103f36ef0dc" providerId="LiveId" clId="{DAAEF0C6-3DA9-4F7A-BDE5-E054DDA49279}" dt="2024-05-25T15:57:57.515" v="698" actId="167"/>
          <ac:picMkLst>
            <pc:docMk/>
            <pc:sldMk cId="3286115091" sldId="483"/>
            <ac:picMk id="6" creationId="{446B23D2-0FC7-73D7-A4CA-6CB0839F295A}"/>
          </ac:picMkLst>
        </pc:picChg>
        <pc:picChg chg="add mod">
          <ac:chgData name="Hasan Selim" userId="84cd2103f36ef0dc" providerId="LiveId" clId="{DAAEF0C6-3DA9-4F7A-BDE5-E054DDA49279}" dt="2024-05-25T14:56:52.533" v="14" actId="1076"/>
          <ac:picMkLst>
            <pc:docMk/>
            <pc:sldMk cId="3286115091" sldId="483"/>
            <ac:picMk id="7" creationId="{7B199D0B-D393-308A-6368-41E8FB5299AB}"/>
          </ac:picMkLst>
        </pc:picChg>
        <pc:picChg chg="mod topLvl">
          <ac:chgData name="Hasan Selim" userId="84cd2103f36ef0dc" providerId="LiveId" clId="{DAAEF0C6-3DA9-4F7A-BDE5-E054DDA49279}" dt="2024-05-25T15:39:03.386" v="460" actId="20577"/>
          <ac:picMkLst>
            <pc:docMk/>
            <pc:sldMk cId="3286115091" sldId="483"/>
            <ac:picMk id="9" creationId="{BBE114E1-0EF6-700D-D713-BCB957E7FF00}"/>
          </ac:picMkLst>
        </pc:picChg>
        <pc:picChg chg="add mod">
          <ac:chgData name="Hasan Selim" userId="84cd2103f36ef0dc" providerId="LiveId" clId="{DAAEF0C6-3DA9-4F7A-BDE5-E054DDA49279}" dt="2024-05-25T15:58:11.321" v="700" actId="1076"/>
          <ac:picMkLst>
            <pc:docMk/>
            <pc:sldMk cId="3286115091" sldId="483"/>
            <ac:picMk id="12" creationId="{E1A222C1-DE39-0640-6F21-EF1A65F9D091}"/>
          </ac:picMkLst>
        </pc:picChg>
      </pc:sldChg>
      <pc:sldChg chg="del ord">
        <pc:chgData name="Hasan Selim" userId="84cd2103f36ef0dc" providerId="LiveId" clId="{DAAEF0C6-3DA9-4F7A-BDE5-E054DDA49279}" dt="2024-05-25T15:05:54.928" v="98" actId="47"/>
        <pc:sldMkLst>
          <pc:docMk/>
          <pc:sldMk cId="1981254483" sldId="484"/>
        </pc:sldMkLst>
      </pc:sldChg>
      <pc:sldChg chg="addSp delSp modSp mod ord delAnim modAnim">
        <pc:chgData name="Hasan Selim" userId="84cd2103f36ef0dc" providerId="LiveId" clId="{DAAEF0C6-3DA9-4F7A-BDE5-E054DDA49279}" dt="2024-05-25T16:10:33.242" v="758"/>
        <pc:sldMkLst>
          <pc:docMk/>
          <pc:sldMk cId="3663342262" sldId="485"/>
        </pc:sldMkLst>
        <pc:spChg chg="del">
          <ac:chgData name="Hasan Selim" userId="84cd2103f36ef0dc" providerId="LiveId" clId="{DAAEF0C6-3DA9-4F7A-BDE5-E054DDA49279}" dt="2024-05-25T15:06:00.319" v="99" actId="478"/>
          <ac:spMkLst>
            <pc:docMk/>
            <pc:sldMk cId="3663342262" sldId="485"/>
            <ac:spMk id="6" creationId="{9AFEA30F-ECD8-B0BA-821F-D81324F2E17D}"/>
          </ac:spMkLst>
        </pc:spChg>
        <pc:spChg chg="mod ord">
          <ac:chgData name="Hasan Selim" userId="84cd2103f36ef0dc" providerId="LiveId" clId="{DAAEF0C6-3DA9-4F7A-BDE5-E054DDA49279}" dt="2024-05-25T15:42:25.741" v="485" actId="962"/>
          <ac:spMkLst>
            <pc:docMk/>
            <pc:sldMk cId="3663342262" sldId="485"/>
            <ac:spMk id="8" creationId="{49CAF3DD-CF05-289A-8A3E-8B1F345617DE}"/>
          </ac:spMkLst>
        </pc:spChg>
        <pc:spChg chg="mod ord">
          <ac:chgData name="Hasan Selim" userId="84cd2103f36ef0dc" providerId="LiveId" clId="{DAAEF0C6-3DA9-4F7A-BDE5-E054DDA49279}" dt="2024-05-25T15:41:06.841" v="479" actId="166"/>
          <ac:spMkLst>
            <pc:docMk/>
            <pc:sldMk cId="3663342262" sldId="485"/>
            <ac:spMk id="9" creationId="{DE785F68-3D1A-D337-B7F1-F8C92A94EED2}"/>
          </ac:spMkLst>
        </pc:spChg>
        <pc:spChg chg="mod ord">
          <ac:chgData name="Hasan Selim" userId="84cd2103f36ef0dc" providerId="LiveId" clId="{DAAEF0C6-3DA9-4F7A-BDE5-E054DDA49279}" dt="2024-05-25T15:41:06.841" v="479" actId="166"/>
          <ac:spMkLst>
            <pc:docMk/>
            <pc:sldMk cId="3663342262" sldId="485"/>
            <ac:spMk id="10" creationId="{18B8ED1E-6472-9C3F-2171-2D0B9CA352DE}"/>
          </ac:spMkLst>
        </pc:spChg>
        <pc:spChg chg="mod ord">
          <ac:chgData name="Hasan Selim" userId="84cd2103f36ef0dc" providerId="LiveId" clId="{DAAEF0C6-3DA9-4F7A-BDE5-E054DDA49279}" dt="2024-05-25T15:41:06.841" v="479" actId="166"/>
          <ac:spMkLst>
            <pc:docMk/>
            <pc:sldMk cId="3663342262" sldId="485"/>
            <ac:spMk id="11" creationId="{AC93B976-4193-185B-7EA3-5EF9E8AAF123}"/>
          </ac:spMkLst>
        </pc:spChg>
        <pc:spChg chg="add mod">
          <ac:chgData name="Hasan Selim" userId="84cd2103f36ef0dc" providerId="LiveId" clId="{DAAEF0C6-3DA9-4F7A-BDE5-E054DDA49279}" dt="2024-05-25T15:42:10.717" v="483" actId="962"/>
          <ac:spMkLst>
            <pc:docMk/>
            <pc:sldMk cId="3663342262" sldId="485"/>
            <ac:spMk id="19" creationId="{6BFAE93E-3E00-2267-EF21-0D108824E484}"/>
          </ac:spMkLst>
        </pc:spChg>
        <pc:spChg chg="del">
          <ac:chgData name="Hasan Selim" userId="84cd2103f36ef0dc" providerId="LiveId" clId="{DAAEF0C6-3DA9-4F7A-BDE5-E054DDA49279}" dt="2024-05-25T15:06:06.720" v="101" actId="478"/>
          <ac:spMkLst>
            <pc:docMk/>
            <pc:sldMk cId="3663342262" sldId="485"/>
            <ac:spMk id="37" creationId="{3C8D1A2C-1B39-09AE-48C6-5A737458127F}"/>
          </ac:spMkLst>
        </pc:spChg>
        <pc:grpChg chg="add del mod">
          <ac:chgData name="Hasan Selim" userId="84cd2103f36ef0dc" providerId="LiveId" clId="{DAAEF0C6-3DA9-4F7A-BDE5-E054DDA49279}" dt="2024-05-25T15:15:00.674" v="154" actId="165"/>
          <ac:grpSpMkLst>
            <pc:docMk/>
            <pc:sldMk cId="3663342262" sldId="485"/>
            <ac:grpSpMk id="14" creationId="{9E97E070-9CD0-9DF4-FD13-9BC5CAD6E7A8}"/>
          </ac:grpSpMkLst>
        </pc:grpChg>
        <pc:picChg chg="add mod ord">
          <ac:chgData name="Hasan Selim" userId="84cd2103f36ef0dc" providerId="LiveId" clId="{DAAEF0C6-3DA9-4F7A-BDE5-E054DDA49279}" dt="2024-05-25T15:42:40.852" v="487" actId="962"/>
          <ac:picMkLst>
            <pc:docMk/>
            <pc:sldMk cId="3663342262" sldId="485"/>
            <ac:picMk id="2" creationId="{FF65F0D1-CDAC-E033-B61A-CFE5E3B57B11}"/>
          </ac:picMkLst>
        </pc:picChg>
        <pc:picChg chg="add mod ord">
          <ac:chgData name="Hasan Selim" userId="84cd2103f36ef0dc" providerId="LiveId" clId="{DAAEF0C6-3DA9-4F7A-BDE5-E054DDA49279}" dt="2024-05-25T15:09:21.270" v="120" actId="167"/>
          <ac:picMkLst>
            <pc:docMk/>
            <pc:sldMk cId="3663342262" sldId="485"/>
            <ac:picMk id="3" creationId="{2048903D-8B67-FFEB-96F1-259185D03169}"/>
          </ac:picMkLst>
        </pc:picChg>
        <pc:picChg chg="add del mod">
          <ac:chgData name="Hasan Selim" userId="84cd2103f36ef0dc" providerId="LiveId" clId="{DAAEF0C6-3DA9-4F7A-BDE5-E054DDA49279}" dt="2024-05-25T15:11:07.458" v="132" actId="478"/>
          <ac:picMkLst>
            <pc:docMk/>
            <pc:sldMk cId="3663342262" sldId="485"/>
            <ac:picMk id="5" creationId="{E2A05139-6C0E-2B8E-C7A2-016BD691C594}"/>
          </ac:picMkLst>
        </pc:picChg>
        <pc:picChg chg="add mod ord topLvl">
          <ac:chgData name="Hasan Selim" userId="84cd2103f36ef0dc" providerId="LiveId" clId="{DAAEF0C6-3DA9-4F7A-BDE5-E054DDA49279}" dt="2024-05-25T15:42:19.406" v="484" actId="962"/>
          <ac:picMkLst>
            <pc:docMk/>
            <pc:sldMk cId="3663342262" sldId="485"/>
            <ac:picMk id="12" creationId="{897FAA18-E2FF-9814-7559-E4131E2C7A1F}"/>
          </ac:picMkLst>
        </pc:picChg>
        <pc:picChg chg="add del mod topLvl">
          <ac:chgData name="Hasan Selim" userId="84cd2103f36ef0dc" providerId="LiveId" clId="{DAAEF0C6-3DA9-4F7A-BDE5-E054DDA49279}" dt="2024-05-25T15:15:02.093" v="155" actId="478"/>
          <ac:picMkLst>
            <pc:docMk/>
            <pc:sldMk cId="3663342262" sldId="485"/>
            <ac:picMk id="13" creationId="{9CD0982E-2CCA-0E6D-A7F4-F53D0B7A6EAC}"/>
          </ac:picMkLst>
        </pc:picChg>
        <pc:picChg chg="add del mod">
          <ac:chgData name="Hasan Selim" userId="84cd2103f36ef0dc" providerId="LiveId" clId="{DAAEF0C6-3DA9-4F7A-BDE5-E054DDA49279}" dt="2024-05-25T15:15:25.224" v="161" actId="478"/>
          <ac:picMkLst>
            <pc:docMk/>
            <pc:sldMk cId="3663342262" sldId="485"/>
            <ac:picMk id="16" creationId="{FADADC68-E199-2BB1-3C6F-D7541B8D7281}"/>
          </ac:picMkLst>
        </pc:picChg>
        <pc:picChg chg="mod ord">
          <ac:chgData name="Hasan Selim" userId="84cd2103f36ef0dc" providerId="LiveId" clId="{DAAEF0C6-3DA9-4F7A-BDE5-E054DDA49279}" dt="2024-05-25T15:42:32.302" v="486" actId="962"/>
          <ac:picMkLst>
            <pc:docMk/>
            <pc:sldMk cId="3663342262" sldId="485"/>
            <ac:picMk id="17" creationId="{B3CD8F68-7896-5831-EAC3-C5CAA75A9946}"/>
          </ac:picMkLst>
        </pc:picChg>
        <pc:picChg chg="add mod">
          <ac:chgData name="Hasan Selim" userId="84cd2103f36ef0dc" providerId="LiveId" clId="{DAAEF0C6-3DA9-4F7A-BDE5-E054DDA49279}" dt="2024-05-25T15:16:34.971" v="177" actId="571"/>
          <ac:picMkLst>
            <pc:docMk/>
            <pc:sldMk cId="3663342262" sldId="485"/>
            <ac:picMk id="18" creationId="{05CBD41C-CF56-15F5-8CD1-497D2D2E2919}"/>
          </ac:picMkLst>
        </pc:picChg>
        <pc:picChg chg="del mod">
          <ac:chgData name="Hasan Selim" userId="84cd2103f36ef0dc" providerId="LiveId" clId="{DAAEF0C6-3DA9-4F7A-BDE5-E054DDA49279}" dt="2024-05-25T15:14:49.394" v="150" actId="478"/>
          <ac:picMkLst>
            <pc:docMk/>
            <pc:sldMk cId="3663342262" sldId="485"/>
            <ac:picMk id="31" creationId="{981E9EB7-D56A-D63B-5745-C908D441D190}"/>
          </ac:picMkLst>
        </pc:picChg>
        <pc:picChg chg="del">
          <ac:chgData name="Hasan Selim" userId="84cd2103f36ef0dc" providerId="LiveId" clId="{DAAEF0C6-3DA9-4F7A-BDE5-E054DDA49279}" dt="2024-05-25T15:06:19.316" v="105" actId="478"/>
          <ac:picMkLst>
            <pc:docMk/>
            <pc:sldMk cId="3663342262" sldId="485"/>
            <ac:picMk id="33" creationId="{F6355505-5A27-FDAB-8BC8-9706137728FC}"/>
          </ac:picMkLst>
        </pc:picChg>
        <pc:picChg chg="del">
          <ac:chgData name="Hasan Selim" userId="84cd2103f36ef0dc" providerId="LiveId" clId="{DAAEF0C6-3DA9-4F7A-BDE5-E054DDA49279}" dt="2024-05-25T15:06:15.992" v="104" actId="478"/>
          <ac:picMkLst>
            <pc:docMk/>
            <pc:sldMk cId="3663342262" sldId="485"/>
            <ac:picMk id="34" creationId="{947B1836-2766-2560-DD47-C6F55B5051F4}"/>
          </ac:picMkLst>
        </pc:picChg>
        <pc:picChg chg="del">
          <ac:chgData name="Hasan Selim" userId="84cd2103f36ef0dc" providerId="LiveId" clId="{DAAEF0C6-3DA9-4F7A-BDE5-E054DDA49279}" dt="2024-05-25T15:06:01.912" v="100" actId="478"/>
          <ac:picMkLst>
            <pc:docMk/>
            <pc:sldMk cId="3663342262" sldId="485"/>
            <ac:picMk id="36" creationId="{21ED7D27-0B39-DA85-04CA-6D3203795A7C}"/>
          </ac:picMkLst>
        </pc:picChg>
      </pc:sldChg>
      <pc:sldChg chg="del">
        <pc:chgData name="Hasan Selim" userId="84cd2103f36ef0dc" providerId="LiveId" clId="{DAAEF0C6-3DA9-4F7A-BDE5-E054DDA49279}" dt="2024-05-25T15:20:46.292" v="211" actId="47"/>
        <pc:sldMkLst>
          <pc:docMk/>
          <pc:sldMk cId="2957830981" sldId="486"/>
        </pc:sldMkLst>
      </pc:sldChg>
      <pc:sldChg chg="del">
        <pc:chgData name="Hasan Selim" userId="84cd2103f36ef0dc" providerId="LiveId" clId="{DAAEF0C6-3DA9-4F7A-BDE5-E054DDA49279}" dt="2024-05-25T15:20:48.549" v="212" actId="47"/>
        <pc:sldMkLst>
          <pc:docMk/>
          <pc:sldMk cId="737013299" sldId="487"/>
        </pc:sldMkLst>
      </pc:sldChg>
      <pc:sldChg chg="addSp delSp modSp add mod delAnim modAnim modNotesTx">
        <pc:chgData name="Hasan Selim" userId="84cd2103f36ef0dc" providerId="LiveId" clId="{DAAEF0C6-3DA9-4F7A-BDE5-E054DDA49279}" dt="2024-05-29T17:01:07.780" v="836" actId="1076"/>
        <pc:sldMkLst>
          <pc:docMk/>
          <pc:sldMk cId="835985888" sldId="488"/>
        </pc:sldMkLst>
        <pc:spChg chg="del">
          <ac:chgData name="Hasan Selim" userId="84cd2103f36ef0dc" providerId="LiveId" clId="{DAAEF0C6-3DA9-4F7A-BDE5-E054DDA49279}" dt="2024-05-25T14:57:59.494" v="21" actId="478"/>
          <ac:spMkLst>
            <pc:docMk/>
            <pc:sldMk cId="835985888" sldId="488"/>
            <ac:spMk id="2" creationId="{0BBC35F1-FC3A-D3DF-279D-CE12B5566263}"/>
          </ac:spMkLst>
        </pc:spChg>
        <pc:spChg chg="add mod">
          <ac:chgData name="Hasan Selim" userId="84cd2103f36ef0dc" providerId="LiveId" clId="{DAAEF0C6-3DA9-4F7A-BDE5-E054DDA49279}" dt="2024-05-29T17:01:07.780" v="836" actId="1076"/>
          <ac:spMkLst>
            <pc:docMk/>
            <pc:sldMk cId="835985888" sldId="488"/>
            <ac:spMk id="4" creationId="{932097F4-3EC9-4770-AB7D-6C6FA09743BB}"/>
          </ac:spMkLst>
        </pc:spChg>
        <pc:picChg chg="add mod">
          <ac:chgData name="Hasan Selim" userId="84cd2103f36ef0dc" providerId="LiveId" clId="{DAAEF0C6-3DA9-4F7A-BDE5-E054DDA49279}" dt="2024-05-25T14:58:04.132" v="23"/>
          <ac:picMkLst>
            <pc:docMk/>
            <pc:sldMk cId="835985888" sldId="488"/>
            <ac:picMk id="3" creationId="{24E90006-99C2-ECE6-03A0-AEEAAF7FDC38}"/>
          </ac:picMkLst>
        </pc:picChg>
        <pc:picChg chg="del">
          <ac:chgData name="Hasan Selim" userId="84cd2103f36ef0dc" providerId="LiveId" clId="{DAAEF0C6-3DA9-4F7A-BDE5-E054DDA49279}" dt="2024-05-25T14:58:01.088" v="22" actId="478"/>
          <ac:picMkLst>
            <pc:docMk/>
            <pc:sldMk cId="835985888" sldId="488"/>
            <ac:picMk id="12" creationId="{946B2E37-51ED-0631-7EC6-A0E38E3901DA}"/>
          </ac:picMkLst>
        </pc:picChg>
        <pc:picChg chg="del">
          <ac:chgData name="Hasan Selim" userId="84cd2103f36ef0dc" providerId="LiveId" clId="{DAAEF0C6-3DA9-4F7A-BDE5-E054DDA49279}" dt="2024-05-25T14:58:46.249" v="25" actId="478"/>
          <ac:picMkLst>
            <pc:docMk/>
            <pc:sldMk cId="835985888" sldId="488"/>
            <ac:picMk id="17" creationId="{37ED74E8-694B-E6BA-BB50-F46FA299EB75}"/>
          </ac:picMkLst>
        </pc:picChg>
      </pc:sldChg>
      <pc:sldChg chg="addSp delSp modSp add mod ord delAnim modAnim">
        <pc:chgData name="Hasan Selim" userId="84cd2103f36ef0dc" providerId="LiveId" clId="{DAAEF0C6-3DA9-4F7A-BDE5-E054DDA49279}" dt="2024-05-25T16:10:49.154" v="768"/>
        <pc:sldMkLst>
          <pc:docMk/>
          <pc:sldMk cId="541102610" sldId="489"/>
        </pc:sldMkLst>
        <pc:spChg chg="add mod ord">
          <ac:chgData name="Hasan Selim" userId="84cd2103f36ef0dc" providerId="LiveId" clId="{DAAEF0C6-3DA9-4F7A-BDE5-E054DDA49279}" dt="2024-05-25T15:57:11.463" v="695" actId="13244"/>
          <ac:spMkLst>
            <pc:docMk/>
            <pc:sldMk cId="541102610" sldId="489"/>
            <ac:spMk id="7" creationId="{AF307966-0094-FBE5-9461-CC5BB9D32E4C}"/>
          </ac:spMkLst>
        </pc:spChg>
        <pc:spChg chg="mod">
          <ac:chgData name="Hasan Selim" userId="84cd2103f36ef0dc" providerId="LiveId" clId="{DAAEF0C6-3DA9-4F7A-BDE5-E054DDA49279}" dt="2024-05-25T16:10:23.488" v="755" actId="1076"/>
          <ac:spMkLst>
            <pc:docMk/>
            <pc:sldMk cId="541102610" sldId="489"/>
            <ac:spMk id="9" creationId="{DE785F68-3D1A-D337-B7F1-F8C92A94EED2}"/>
          </ac:spMkLst>
        </pc:spChg>
        <pc:spChg chg="mod">
          <ac:chgData name="Hasan Selim" userId="84cd2103f36ef0dc" providerId="LiveId" clId="{DAAEF0C6-3DA9-4F7A-BDE5-E054DDA49279}" dt="2024-05-25T16:10:26.390" v="756" actId="1076"/>
          <ac:spMkLst>
            <pc:docMk/>
            <pc:sldMk cId="541102610" sldId="489"/>
            <ac:spMk id="10" creationId="{18B8ED1E-6472-9C3F-2171-2D0B9CA352DE}"/>
          </ac:spMkLst>
        </pc:spChg>
        <pc:spChg chg="del">
          <ac:chgData name="Hasan Selim" userId="84cd2103f36ef0dc" providerId="LiveId" clId="{DAAEF0C6-3DA9-4F7A-BDE5-E054DDA49279}" dt="2024-05-25T15:47:20.872" v="526" actId="478"/>
          <ac:spMkLst>
            <pc:docMk/>
            <pc:sldMk cId="541102610" sldId="489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47:42.691" v="537" actId="478"/>
          <ac:picMkLst>
            <pc:docMk/>
            <pc:sldMk cId="541102610" sldId="489"/>
            <ac:picMk id="3" creationId="{2048903D-8B67-FFEB-96F1-259185D03169}"/>
          </ac:picMkLst>
        </pc:picChg>
        <pc:picChg chg="add del mod">
          <ac:chgData name="Hasan Selim" userId="84cd2103f36ef0dc" providerId="LiveId" clId="{DAAEF0C6-3DA9-4F7A-BDE5-E054DDA49279}" dt="2024-05-25T15:43:35.578" v="500" actId="21"/>
          <ac:picMkLst>
            <pc:docMk/>
            <pc:sldMk cId="541102610" sldId="489"/>
            <ac:picMk id="4" creationId="{E1A222C1-DE39-0640-6F21-EF1A65F9D091}"/>
          </ac:picMkLst>
        </pc:picChg>
        <pc:picChg chg="add mod">
          <ac:chgData name="Hasan Selim" userId="84cd2103f36ef0dc" providerId="LiveId" clId="{DAAEF0C6-3DA9-4F7A-BDE5-E054DDA49279}" dt="2024-05-25T15:48:41.265" v="548" actId="14100"/>
          <ac:picMkLst>
            <pc:docMk/>
            <pc:sldMk cId="541102610" sldId="489"/>
            <ac:picMk id="5" creationId="{F3764C21-B73D-81B7-B01F-35E1682118BD}"/>
          </ac:picMkLst>
        </pc:picChg>
        <pc:picChg chg="add mod ord">
          <ac:chgData name="Hasan Selim" userId="84cd2103f36ef0dc" providerId="LiveId" clId="{DAAEF0C6-3DA9-4F7A-BDE5-E054DDA49279}" dt="2024-05-25T15:48:18.272" v="545" actId="167"/>
          <ac:picMkLst>
            <pc:docMk/>
            <pc:sldMk cId="541102610" sldId="489"/>
            <ac:picMk id="6" creationId="{BCF4CD90-6E54-089A-6B59-2014A3ED1F32}"/>
          </ac:picMkLst>
        </pc:picChg>
        <pc:picChg chg="mod">
          <ac:chgData name="Hasan Selim" userId="84cd2103f36ef0dc" providerId="LiveId" clId="{DAAEF0C6-3DA9-4F7A-BDE5-E054DDA49279}" dt="2024-05-25T15:48:41.265" v="548" actId="14100"/>
          <ac:picMkLst>
            <pc:docMk/>
            <pc:sldMk cId="541102610" sldId="489"/>
            <ac:picMk id="12" creationId="{897FAA18-E2FF-9814-7559-E4131E2C7A1F}"/>
          </ac:picMkLst>
        </pc:picChg>
      </pc:sldChg>
      <pc:sldChg chg="addSp delSp modSp add mod delAnim modAnim">
        <pc:chgData name="Hasan Selim" userId="84cd2103f36ef0dc" providerId="LiveId" clId="{DAAEF0C6-3DA9-4F7A-BDE5-E054DDA49279}" dt="2024-05-29T17:00:49.683" v="832" actId="1076"/>
        <pc:sldMkLst>
          <pc:docMk/>
          <pc:sldMk cId="1562688406" sldId="490"/>
        </pc:sldMkLst>
        <pc:spChg chg="add mod ord">
          <ac:chgData name="Hasan Selim" userId="84cd2103f36ef0dc" providerId="LiveId" clId="{DAAEF0C6-3DA9-4F7A-BDE5-E054DDA49279}" dt="2024-05-29T17:00:49.683" v="832" actId="1076"/>
          <ac:spMkLst>
            <pc:docMk/>
            <pc:sldMk cId="1562688406" sldId="490"/>
            <ac:spMk id="7" creationId="{3F19AF65-B3B4-C350-C2BC-20C035F1CD5C}"/>
          </ac:spMkLst>
        </pc:spChg>
        <pc:spChg chg="del">
          <ac:chgData name="Hasan Selim" userId="84cd2103f36ef0dc" providerId="LiveId" clId="{DAAEF0C6-3DA9-4F7A-BDE5-E054DDA49279}" dt="2024-05-25T15:47:22.969" v="527" actId="478"/>
          <ac:spMkLst>
            <pc:docMk/>
            <pc:sldMk cId="1562688406" sldId="490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49:22.503" v="569" actId="478"/>
          <ac:picMkLst>
            <pc:docMk/>
            <pc:sldMk cId="1562688406" sldId="490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49:16.536" v="568"/>
          <ac:picMkLst>
            <pc:docMk/>
            <pc:sldMk cId="1562688406" sldId="490"/>
            <ac:picMk id="4" creationId="{DE9B59F3-59DB-A599-32B7-FA8AD66F513F}"/>
          </ac:picMkLst>
        </pc:picChg>
        <pc:picChg chg="add mod">
          <ac:chgData name="Hasan Selim" userId="84cd2103f36ef0dc" providerId="LiveId" clId="{DAAEF0C6-3DA9-4F7A-BDE5-E054DDA49279}" dt="2024-05-25T15:50:04.049" v="577" actId="14826"/>
          <ac:picMkLst>
            <pc:docMk/>
            <pc:sldMk cId="1562688406" sldId="490"/>
            <ac:picMk id="5" creationId="{33A2A721-D333-E5AF-D589-BCE99C6EEC45}"/>
          </ac:picMkLst>
        </pc:picChg>
        <pc:picChg chg="add mod ord">
          <ac:chgData name="Hasan Selim" userId="84cd2103f36ef0dc" providerId="LiveId" clId="{DAAEF0C6-3DA9-4F7A-BDE5-E054DDA49279}" dt="2024-05-29T16:43:05.713" v="827" actId="1076"/>
          <ac:picMkLst>
            <pc:docMk/>
            <pc:sldMk cId="1562688406" sldId="490"/>
            <ac:picMk id="6" creationId="{7521EB17-762F-0ACA-498B-0B441C5A3EE9}"/>
          </ac:picMkLst>
        </pc:picChg>
        <pc:picChg chg="del">
          <ac:chgData name="Hasan Selim" userId="84cd2103f36ef0dc" providerId="LiveId" clId="{DAAEF0C6-3DA9-4F7A-BDE5-E054DDA49279}" dt="2024-05-25T15:48:50.532" v="549" actId="478"/>
          <ac:picMkLst>
            <pc:docMk/>
            <pc:sldMk cId="1562688406" sldId="490"/>
            <ac:picMk id="12" creationId="{897FAA18-E2FF-9814-7559-E4131E2C7A1F}"/>
          </ac:picMkLst>
        </pc:picChg>
      </pc:sldChg>
      <pc:sldChg chg="addSp delSp modSp add mod ord delAnim modAnim">
        <pc:chgData name="Hasan Selim" userId="84cd2103f36ef0dc" providerId="LiveId" clId="{DAAEF0C6-3DA9-4F7A-BDE5-E054DDA49279}" dt="2024-05-25T16:10:43.979" v="766"/>
        <pc:sldMkLst>
          <pc:docMk/>
          <pc:sldMk cId="463933107" sldId="491"/>
        </pc:sldMkLst>
        <pc:spChg chg="add mod ord">
          <ac:chgData name="Hasan Selim" userId="84cd2103f36ef0dc" providerId="LiveId" clId="{DAAEF0C6-3DA9-4F7A-BDE5-E054DDA49279}" dt="2024-05-25T15:57:04.333" v="691" actId="13244"/>
          <ac:spMkLst>
            <pc:docMk/>
            <pc:sldMk cId="463933107" sldId="491"/>
            <ac:spMk id="7" creationId="{07FDB372-D7A8-B637-884E-77877B7C69DC}"/>
          </ac:spMkLst>
        </pc:spChg>
        <pc:spChg chg="mod">
          <ac:chgData name="Hasan Selim" userId="84cd2103f36ef0dc" providerId="LiveId" clId="{DAAEF0C6-3DA9-4F7A-BDE5-E054DDA49279}" dt="2024-05-25T16:10:17.269" v="753" actId="1076"/>
          <ac:spMkLst>
            <pc:docMk/>
            <pc:sldMk cId="463933107" sldId="491"/>
            <ac:spMk id="10" creationId="{18B8ED1E-6472-9C3F-2171-2D0B9CA352DE}"/>
          </ac:spMkLst>
        </pc:spChg>
        <pc:spChg chg="mod">
          <ac:chgData name="Hasan Selim" userId="84cd2103f36ef0dc" providerId="LiveId" clId="{DAAEF0C6-3DA9-4F7A-BDE5-E054DDA49279}" dt="2024-05-25T16:10:15.083" v="752" actId="1076"/>
          <ac:spMkLst>
            <pc:docMk/>
            <pc:sldMk cId="463933107" sldId="491"/>
            <ac:spMk id="11" creationId="{AC93B976-4193-185B-7EA3-5EF9E8AAF123}"/>
          </ac:spMkLst>
        </pc:spChg>
        <pc:spChg chg="del">
          <ac:chgData name="Hasan Selim" userId="84cd2103f36ef0dc" providerId="LiveId" clId="{DAAEF0C6-3DA9-4F7A-BDE5-E054DDA49279}" dt="2024-05-25T15:47:24.548" v="528" actId="478"/>
          <ac:spMkLst>
            <pc:docMk/>
            <pc:sldMk cId="463933107" sldId="491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0:11.215" v="578" actId="478"/>
          <ac:picMkLst>
            <pc:docMk/>
            <pc:sldMk cId="463933107" sldId="491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49:15.419" v="567"/>
          <ac:picMkLst>
            <pc:docMk/>
            <pc:sldMk cId="463933107" sldId="491"/>
            <ac:picMk id="4" creationId="{4288DDF7-E1E7-5F69-C2D8-688EC692B876}"/>
          </ac:picMkLst>
        </pc:picChg>
        <pc:picChg chg="add mod">
          <ac:chgData name="Hasan Selim" userId="84cd2103f36ef0dc" providerId="LiveId" clId="{DAAEF0C6-3DA9-4F7A-BDE5-E054DDA49279}" dt="2024-05-25T15:50:35.327" v="586" actId="14826"/>
          <ac:picMkLst>
            <pc:docMk/>
            <pc:sldMk cId="463933107" sldId="491"/>
            <ac:picMk id="5" creationId="{9A34AED8-7BE8-90DA-0998-1DA3ABB14FA7}"/>
          </ac:picMkLst>
        </pc:picChg>
        <pc:picChg chg="add mod ord">
          <ac:chgData name="Hasan Selim" userId="84cd2103f36ef0dc" providerId="LiveId" clId="{DAAEF0C6-3DA9-4F7A-BDE5-E054DDA49279}" dt="2024-05-25T15:50:29.371" v="585" actId="167"/>
          <ac:picMkLst>
            <pc:docMk/>
            <pc:sldMk cId="463933107" sldId="491"/>
            <ac:picMk id="6" creationId="{346F9830-6D6A-C725-3597-A49E4C5B6471}"/>
          </ac:picMkLst>
        </pc:picChg>
        <pc:picChg chg="del">
          <ac:chgData name="Hasan Selim" userId="84cd2103f36ef0dc" providerId="LiveId" clId="{DAAEF0C6-3DA9-4F7A-BDE5-E054DDA49279}" dt="2024-05-25T15:48:51.725" v="550" actId="478"/>
          <ac:picMkLst>
            <pc:docMk/>
            <pc:sldMk cId="463933107" sldId="491"/>
            <ac:picMk id="12" creationId="{897FAA18-E2FF-9814-7559-E4131E2C7A1F}"/>
          </ac:picMkLst>
        </pc:picChg>
      </pc:sldChg>
      <pc:sldChg chg="addSp delSp modSp add mod delAnim modAnim">
        <pc:chgData name="Hasan Selim" userId="84cd2103f36ef0dc" providerId="LiveId" clId="{DAAEF0C6-3DA9-4F7A-BDE5-E054DDA49279}" dt="2024-05-25T16:10:06.023" v="750" actId="1076"/>
        <pc:sldMkLst>
          <pc:docMk/>
          <pc:sldMk cId="2513616856" sldId="492"/>
        </pc:sldMkLst>
        <pc:spChg chg="add mod ord">
          <ac:chgData name="Hasan Selim" userId="84cd2103f36ef0dc" providerId="LiveId" clId="{DAAEF0C6-3DA9-4F7A-BDE5-E054DDA49279}" dt="2024-05-25T15:57:00.526" v="689" actId="13244"/>
          <ac:spMkLst>
            <pc:docMk/>
            <pc:sldMk cId="2513616856" sldId="492"/>
            <ac:spMk id="7" creationId="{F204148B-D5DB-565B-E383-B693EC9F24AC}"/>
          </ac:spMkLst>
        </pc:spChg>
        <pc:spChg chg="mod">
          <ac:chgData name="Hasan Selim" userId="84cd2103f36ef0dc" providerId="LiveId" clId="{DAAEF0C6-3DA9-4F7A-BDE5-E054DDA49279}" dt="2024-05-25T16:09:59.735" v="749" actId="1076"/>
          <ac:spMkLst>
            <pc:docMk/>
            <pc:sldMk cId="2513616856" sldId="492"/>
            <ac:spMk id="10" creationId="{18B8ED1E-6472-9C3F-2171-2D0B9CA352DE}"/>
          </ac:spMkLst>
        </pc:spChg>
        <pc:spChg chg="mod">
          <ac:chgData name="Hasan Selim" userId="84cd2103f36ef0dc" providerId="LiveId" clId="{DAAEF0C6-3DA9-4F7A-BDE5-E054DDA49279}" dt="2024-05-25T16:10:06.023" v="750" actId="1076"/>
          <ac:spMkLst>
            <pc:docMk/>
            <pc:sldMk cId="2513616856" sldId="492"/>
            <ac:spMk id="11" creationId="{AC93B976-4193-185B-7EA3-5EF9E8AAF123}"/>
          </ac:spMkLst>
        </pc:spChg>
        <pc:spChg chg="del">
          <ac:chgData name="Hasan Selim" userId="84cd2103f36ef0dc" providerId="LiveId" clId="{DAAEF0C6-3DA9-4F7A-BDE5-E054DDA49279}" dt="2024-05-25T15:47:26.223" v="529" actId="478"/>
          <ac:spMkLst>
            <pc:docMk/>
            <pc:sldMk cId="2513616856" sldId="492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0:40.923" v="587" actId="478"/>
          <ac:picMkLst>
            <pc:docMk/>
            <pc:sldMk cId="2513616856" sldId="492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51:01.691" v="592" actId="14826"/>
          <ac:picMkLst>
            <pc:docMk/>
            <pc:sldMk cId="2513616856" sldId="492"/>
            <ac:picMk id="4" creationId="{3B8DB3E0-9961-FE39-484C-090A53BFE674}"/>
          </ac:picMkLst>
        </pc:picChg>
        <pc:picChg chg="add mod">
          <ac:chgData name="Hasan Selim" userId="84cd2103f36ef0dc" providerId="LiveId" clId="{DAAEF0C6-3DA9-4F7A-BDE5-E054DDA49279}" dt="2024-05-25T15:49:14.314" v="566"/>
          <ac:picMkLst>
            <pc:docMk/>
            <pc:sldMk cId="2513616856" sldId="492"/>
            <ac:picMk id="5" creationId="{C2730C5E-99DA-33D9-8EB8-6AAF1FEFB15A}"/>
          </ac:picMkLst>
        </pc:picChg>
        <pc:picChg chg="add mod ord">
          <ac:chgData name="Hasan Selim" userId="84cd2103f36ef0dc" providerId="LiveId" clId="{DAAEF0C6-3DA9-4F7A-BDE5-E054DDA49279}" dt="2024-05-25T15:50:54.212" v="591" actId="167"/>
          <ac:picMkLst>
            <pc:docMk/>
            <pc:sldMk cId="2513616856" sldId="492"/>
            <ac:picMk id="6" creationId="{CE38B912-0394-A518-698F-CB39384565B6}"/>
          </ac:picMkLst>
        </pc:picChg>
        <pc:picChg chg="del">
          <ac:chgData name="Hasan Selim" userId="84cd2103f36ef0dc" providerId="LiveId" clId="{DAAEF0C6-3DA9-4F7A-BDE5-E054DDA49279}" dt="2024-05-25T15:48:53.719" v="551" actId="478"/>
          <ac:picMkLst>
            <pc:docMk/>
            <pc:sldMk cId="2513616856" sldId="492"/>
            <ac:picMk id="12" creationId="{897FAA18-E2FF-9814-7559-E4131E2C7A1F}"/>
          </ac:picMkLst>
        </pc:picChg>
      </pc:sldChg>
      <pc:sldChg chg="addSp delSp modSp add mod ord delAnim modAnim">
        <pc:chgData name="Hasan Selim" userId="84cd2103f36ef0dc" providerId="LiveId" clId="{DAAEF0C6-3DA9-4F7A-BDE5-E054DDA49279}" dt="2024-05-25T16:11:09.774" v="778"/>
        <pc:sldMkLst>
          <pc:docMk/>
          <pc:sldMk cId="1835462731" sldId="493"/>
        </pc:sldMkLst>
        <pc:spChg chg="add mod ord">
          <ac:chgData name="Hasan Selim" userId="84cd2103f36ef0dc" providerId="LiveId" clId="{DAAEF0C6-3DA9-4F7A-BDE5-E054DDA49279}" dt="2024-05-25T15:56:56.518" v="687" actId="13244"/>
          <ac:spMkLst>
            <pc:docMk/>
            <pc:sldMk cId="1835462731" sldId="493"/>
            <ac:spMk id="7" creationId="{7960EB38-C08D-82CE-AAD1-E523A5A9DF43}"/>
          </ac:spMkLst>
        </pc:spChg>
        <pc:spChg chg="del">
          <ac:chgData name="Hasan Selim" userId="84cd2103f36ef0dc" providerId="LiveId" clId="{DAAEF0C6-3DA9-4F7A-BDE5-E054DDA49279}" dt="2024-05-25T15:47:27.773" v="530" actId="478"/>
          <ac:spMkLst>
            <pc:docMk/>
            <pc:sldMk cId="1835462731" sldId="493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1:13.026" v="596" actId="478"/>
          <ac:picMkLst>
            <pc:docMk/>
            <pc:sldMk cId="1835462731" sldId="493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51:45.422" v="607" actId="14826"/>
          <ac:picMkLst>
            <pc:docMk/>
            <pc:sldMk cId="1835462731" sldId="493"/>
            <ac:picMk id="4" creationId="{26EF2600-9E3E-9638-A7AF-6ED6506BCCC6}"/>
          </ac:picMkLst>
        </pc:picChg>
        <pc:picChg chg="add mod">
          <ac:chgData name="Hasan Selim" userId="84cd2103f36ef0dc" providerId="LiveId" clId="{DAAEF0C6-3DA9-4F7A-BDE5-E054DDA49279}" dt="2024-05-25T15:51:40.401" v="606" actId="14826"/>
          <ac:picMkLst>
            <pc:docMk/>
            <pc:sldMk cId="1835462731" sldId="493"/>
            <ac:picMk id="5" creationId="{214FA040-945A-07DB-13FD-FB5FEA480E4F}"/>
          </ac:picMkLst>
        </pc:picChg>
        <pc:picChg chg="add mod ord">
          <ac:chgData name="Hasan Selim" userId="84cd2103f36ef0dc" providerId="LiveId" clId="{DAAEF0C6-3DA9-4F7A-BDE5-E054DDA49279}" dt="2024-05-25T15:51:25.181" v="600" actId="167"/>
          <ac:picMkLst>
            <pc:docMk/>
            <pc:sldMk cId="1835462731" sldId="493"/>
            <ac:picMk id="6" creationId="{87CC51A8-376B-8BDB-F506-CF35C3746A23}"/>
          </ac:picMkLst>
        </pc:picChg>
        <pc:picChg chg="del">
          <ac:chgData name="Hasan Selim" userId="84cd2103f36ef0dc" providerId="LiveId" clId="{DAAEF0C6-3DA9-4F7A-BDE5-E054DDA49279}" dt="2024-05-25T15:48:55.489" v="552" actId="478"/>
          <ac:picMkLst>
            <pc:docMk/>
            <pc:sldMk cId="1835462731" sldId="493"/>
            <ac:picMk id="12" creationId="{897FAA18-E2FF-9814-7559-E4131E2C7A1F}"/>
          </ac:picMkLst>
        </pc:picChg>
      </pc:sldChg>
      <pc:sldChg chg="addSp delSp modSp add mod delAnim modAnim">
        <pc:chgData name="Hasan Selim" userId="84cd2103f36ef0dc" providerId="LiveId" clId="{DAAEF0C6-3DA9-4F7A-BDE5-E054DDA49279}" dt="2024-05-25T16:09:53.290" v="748" actId="1076"/>
        <pc:sldMkLst>
          <pc:docMk/>
          <pc:sldMk cId="4023554202" sldId="494"/>
        </pc:sldMkLst>
        <pc:spChg chg="add mod ord">
          <ac:chgData name="Hasan Selim" userId="84cd2103f36ef0dc" providerId="LiveId" clId="{DAAEF0C6-3DA9-4F7A-BDE5-E054DDA49279}" dt="2024-05-25T15:56:52.590" v="685" actId="13244"/>
          <ac:spMkLst>
            <pc:docMk/>
            <pc:sldMk cId="4023554202" sldId="494"/>
            <ac:spMk id="7" creationId="{6412AD06-049D-CE30-63F6-E405C36B02D7}"/>
          </ac:spMkLst>
        </pc:spChg>
        <pc:spChg chg="mod">
          <ac:chgData name="Hasan Selim" userId="84cd2103f36ef0dc" providerId="LiveId" clId="{DAAEF0C6-3DA9-4F7A-BDE5-E054DDA49279}" dt="2024-05-25T16:09:53.290" v="748" actId="1076"/>
          <ac:spMkLst>
            <pc:docMk/>
            <pc:sldMk cId="4023554202" sldId="494"/>
            <ac:spMk id="9" creationId="{DE785F68-3D1A-D337-B7F1-F8C92A94EED2}"/>
          </ac:spMkLst>
        </pc:spChg>
        <pc:spChg chg="mod">
          <ac:chgData name="Hasan Selim" userId="84cd2103f36ef0dc" providerId="LiveId" clId="{DAAEF0C6-3DA9-4F7A-BDE5-E054DDA49279}" dt="2024-05-25T16:09:49.696" v="747" actId="1076"/>
          <ac:spMkLst>
            <pc:docMk/>
            <pc:sldMk cId="4023554202" sldId="494"/>
            <ac:spMk id="10" creationId="{18B8ED1E-6472-9C3F-2171-2D0B9CA352DE}"/>
          </ac:spMkLst>
        </pc:spChg>
        <pc:spChg chg="del">
          <ac:chgData name="Hasan Selim" userId="84cd2103f36ef0dc" providerId="LiveId" clId="{DAAEF0C6-3DA9-4F7A-BDE5-E054DDA49279}" dt="2024-05-25T15:47:29.292" v="531" actId="478"/>
          <ac:spMkLst>
            <pc:docMk/>
            <pc:sldMk cId="4023554202" sldId="494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1:53.530" v="608" actId="478"/>
          <ac:picMkLst>
            <pc:docMk/>
            <pc:sldMk cId="4023554202" sldId="494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52:14.642" v="614" actId="14826"/>
          <ac:picMkLst>
            <pc:docMk/>
            <pc:sldMk cId="4023554202" sldId="494"/>
            <ac:picMk id="4" creationId="{0904C063-A9E3-1562-D935-4E4C8C41BEBF}"/>
          </ac:picMkLst>
        </pc:picChg>
        <pc:picChg chg="add mod">
          <ac:chgData name="Hasan Selim" userId="84cd2103f36ef0dc" providerId="LiveId" clId="{DAAEF0C6-3DA9-4F7A-BDE5-E054DDA49279}" dt="2024-05-25T15:52:11.214" v="613" actId="14826"/>
          <ac:picMkLst>
            <pc:docMk/>
            <pc:sldMk cId="4023554202" sldId="494"/>
            <ac:picMk id="5" creationId="{DF4A28D7-0F01-AAE0-559C-58F340A0A289}"/>
          </ac:picMkLst>
        </pc:picChg>
        <pc:picChg chg="add mod ord">
          <ac:chgData name="Hasan Selim" userId="84cd2103f36ef0dc" providerId="LiveId" clId="{DAAEF0C6-3DA9-4F7A-BDE5-E054DDA49279}" dt="2024-05-25T15:52:05.333" v="612" actId="167"/>
          <ac:picMkLst>
            <pc:docMk/>
            <pc:sldMk cId="4023554202" sldId="494"/>
            <ac:picMk id="6" creationId="{10C6ACF9-AA2B-F6D9-4F74-0B8E47D1A235}"/>
          </ac:picMkLst>
        </pc:picChg>
        <pc:picChg chg="del">
          <ac:chgData name="Hasan Selim" userId="84cd2103f36ef0dc" providerId="LiveId" clId="{DAAEF0C6-3DA9-4F7A-BDE5-E054DDA49279}" dt="2024-05-25T15:48:57.112" v="553" actId="478"/>
          <ac:picMkLst>
            <pc:docMk/>
            <pc:sldMk cId="4023554202" sldId="494"/>
            <ac:picMk id="12" creationId="{897FAA18-E2FF-9814-7559-E4131E2C7A1F}"/>
          </ac:picMkLst>
        </pc:picChg>
      </pc:sldChg>
      <pc:sldChg chg="addSp delSp modSp add mod ord delAnim modAnim">
        <pc:chgData name="Hasan Selim" userId="84cd2103f36ef0dc" providerId="LiveId" clId="{DAAEF0C6-3DA9-4F7A-BDE5-E054DDA49279}" dt="2024-05-25T16:10:54.702" v="774"/>
        <pc:sldMkLst>
          <pc:docMk/>
          <pc:sldMk cId="2837665945" sldId="495"/>
        </pc:sldMkLst>
        <pc:spChg chg="add mod ord">
          <ac:chgData name="Hasan Selim" userId="84cd2103f36ef0dc" providerId="LiveId" clId="{DAAEF0C6-3DA9-4F7A-BDE5-E054DDA49279}" dt="2024-05-25T15:56:48.341" v="683" actId="13244"/>
          <ac:spMkLst>
            <pc:docMk/>
            <pc:sldMk cId="2837665945" sldId="495"/>
            <ac:spMk id="7" creationId="{5E37C54E-57FF-CEE9-30E8-6F0C4E6D77BE}"/>
          </ac:spMkLst>
        </pc:spChg>
        <pc:spChg chg="del">
          <ac:chgData name="Hasan Selim" userId="84cd2103f36ef0dc" providerId="LiveId" clId="{DAAEF0C6-3DA9-4F7A-BDE5-E054DDA49279}" dt="2024-05-25T15:47:30.721" v="532" actId="478"/>
          <ac:spMkLst>
            <pc:docMk/>
            <pc:sldMk cId="2837665945" sldId="495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2:27.043" v="618" actId="478"/>
          <ac:picMkLst>
            <pc:docMk/>
            <pc:sldMk cId="2837665945" sldId="495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52:58.907" v="631" actId="14826"/>
          <ac:picMkLst>
            <pc:docMk/>
            <pc:sldMk cId="2837665945" sldId="495"/>
            <ac:picMk id="4" creationId="{3E393FFB-EC27-A4F7-8264-7A2DC6AA2AC8}"/>
          </ac:picMkLst>
        </pc:picChg>
        <pc:picChg chg="add mod">
          <ac:chgData name="Hasan Selim" userId="84cd2103f36ef0dc" providerId="LiveId" clId="{DAAEF0C6-3DA9-4F7A-BDE5-E054DDA49279}" dt="2024-05-25T15:52:54.966" v="630" actId="14826"/>
          <ac:picMkLst>
            <pc:docMk/>
            <pc:sldMk cId="2837665945" sldId="495"/>
            <ac:picMk id="5" creationId="{5E7942C6-6798-557D-538D-D2BA634B19FF}"/>
          </ac:picMkLst>
        </pc:picChg>
        <pc:picChg chg="add mod ord">
          <ac:chgData name="Hasan Selim" userId="84cd2103f36ef0dc" providerId="LiveId" clId="{DAAEF0C6-3DA9-4F7A-BDE5-E054DDA49279}" dt="2024-05-25T15:52:49.806" v="629" actId="167"/>
          <ac:picMkLst>
            <pc:docMk/>
            <pc:sldMk cId="2837665945" sldId="495"/>
            <ac:picMk id="6" creationId="{3487BF97-C46A-FED3-93C9-D1BFDE5AF9C2}"/>
          </ac:picMkLst>
        </pc:picChg>
        <pc:picChg chg="del">
          <ac:chgData name="Hasan Selim" userId="84cd2103f36ef0dc" providerId="LiveId" clId="{DAAEF0C6-3DA9-4F7A-BDE5-E054DDA49279}" dt="2024-05-25T15:48:58.861" v="554" actId="478"/>
          <ac:picMkLst>
            <pc:docMk/>
            <pc:sldMk cId="2837665945" sldId="495"/>
            <ac:picMk id="12" creationId="{897FAA18-E2FF-9814-7559-E4131E2C7A1F}"/>
          </ac:picMkLst>
        </pc:picChg>
      </pc:sldChg>
      <pc:sldChg chg="addSp delSp modSp add mod delAnim modAnim">
        <pc:chgData name="Hasan Selim" userId="84cd2103f36ef0dc" providerId="LiveId" clId="{DAAEF0C6-3DA9-4F7A-BDE5-E054DDA49279}" dt="2024-05-25T16:09:40.233" v="746" actId="1076"/>
        <pc:sldMkLst>
          <pc:docMk/>
          <pc:sldMk cId="3637227011" sldId="496"/>
        </pc:sldMkLst>
        <pc:spChg chg="add mod ord">
          <ac:chgData name="Hasan Selim" userId="84cd2103f36ef0dc" providerId="LiveId" clId="{DAAEF0C6-3DA9-4F7A-BDE5-E054DDA49279}" dt="2024-05-25T15:56:44.153" v="681" actId="13244"/>
          <ac:spMkLst>
            <pc:docMk/>
            <pc:sldMk cId="3637227011" sldId="496"/>
            <ac:spMk id="7" creationId="{6E108509-132D-7192-C07C-EF68008D5A43}"/>
          </ac:spMkLst>
        </pc:spChg>
        <pc:spChg chg="mod">
          <ac:chgData name="Hasan Selim" userId="84cd2103f36ef0dc" providerId="LiveId" clId="{DAAEF0C6-3DA9-4F7A-BDE5-E054DDA49279}" dt="2024-05-25T16:09:35.674" v="745" actId="1076"/>
          <ac:spMkLst>
            <pc:docMk/>
            <pc:sldMk cId="3637227011" sldId="496"/>
            <ac:spMk id="10" creationId="{18B8ED1E-6472-9C3F-2171-2D0B9CA352DE}"/>
          </ac:spMkLst>
        </pc:spChg>
        <pc:spChg chg="mod">
          <ac:chgData name="Hasan Selim" userId="84cd2103f36ef0dc" providerId="LiveId" clId="{DAAEF0C6-3DA9-4F7A-BDE5-E054DDA49279}" dt="2024-05-25T16:09:40.233" v="746" actId="1076"/>
          <ac:spMkLst>
            <pc:docMk/>
            <pc:sldMk cId="3637227011" sldId="496"/>
            <ac:spMk id="11" creationId="{AC93B976-4193-185B-7EA3-5EF9E8AAF123}"/>
          </ac:spMkLst>
        </pc:spChg>
        <pc:spChg chg="del">
          <ac:chgData name="Hasan Selim" userId="84cd2103f36ef0dc" providerId="LiveId" clId="{DAAEF0C6-3DA9-4F7A-BDE5-E054DDA49279}" dt="2024-05-25T15:47:32.144" v="533" actId="478"/>
          <ac:spMkLst>
            <pc:docMk/>
            <pc:sldMk cId="3637227011" sldId="496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3:03.561" v="632" actId="478"/>
          <ac:picMkLst>
            <pc:docMk/>
            <pc:sldMk cId="3637227011" sldId="496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53:53.303" v="641" actId="14826"/>
          <ac:picMkLst>
            <pc:docMk/>
            <pc:sldMk cId="3637227011" sldId="496"/>
            <ac:picMk id="4" creationId="{BC435DD9-8470-B165-7BAF-7C2690B5C1C1}"/>
          </ac:picMkLst>
        </pc:picChg>
        <pc:picChg chg="add mod">
          <ac:chgData name="Hasan Selim" userId="84cd2103f36ef0dc" providerId="LiveId" clId="{DAAEF0C6-3DA9-4F7A-BDE5-E054DDA49279}" dt="2024-05-25T15:53:49.415" v="640" actId="14826"/>
          <ac:picMkLst>
            <pc:docMk/>
            <pc:sldMk cId="3637227011" sldId="496"/>
            <ac:picMk id="5" creationId="{D1A98E8A-5455-60C2-DDA9-917108115B53}"/>
          </ac:picMkLst>
        </pc:picChg>
        <pc:picChg chg="add mod ord">
          <ac:chgData name="Hasan Selim" userId="84cd2103f36ef0dc" providerId="LiveId" clId="{DAAEF0C6-3DA9-4F7A-BDE5-E054DDA49279}" dt="2024-05-25T15:53:43.630" v="639" actId="167"/>
          <ac:picMkLst>
            <pc:docMk/>
            <pc:sldMk cId="3637227011" sldId="496"/>
            <ac:picMk id="6" creationId="{05254EF3-5B2B-F968-3EE4-5B729F6E6D83}"/>
          </ac:picMkLst>
        </pc:picChg>
        <pc:picChg chg="del">
          <ac:chgData name="Hasan Selim" userId="84cd2103f36ef0dc" providerId="LiveId" clId="{DAAEF0C6-3DA9-4F7A-BDE5-E054DDA49279}" dt="2024-05-25T15:49:00.574" v="555" actId="478"/>
          <ac:picMkLst>
            <pc:docMk/>
            <pc:sldMk cId="3637227011" sldId="496"/>
            <ac:picMk id="12" creationId="{897FAA18-E2FF-9814-7559-E4131E2C7A1F}"/>
          </ac:picMkLst>
        </pc:picChg>
      </pc:sldChg>
      <pc:sldChg chg="addSp delSp modSp add mod ord delAnim modAnim">
        <pc:chgData name="Hasan Selim" userId="84cd2103f36ef0dc" providerId="LiveId" clId="{DAAEF0C6-3DA9-4F7A-BDE5-E054DDA49279}" dt="2024-05-29T17:01:12.594" v="838"/>
        <pc:sldMkLst>
          <pc:docMk/>
          <pc:sldMk cId="3809660376" sldId="497"/>
        </pc:sldMkLst>
        <pc:spChg chg="add mod ord">
          <ac:chgData name="Hasan Selim" userId="84cd2103f36ef0dc" providerId="LiveId" clId="{DAAEF0C6-3DA9-4F7A-BDE5-E054DDA49279}" dt="2024-05-25T15:56:40.086" v="679" actId="13244"/>
          <ac:spMkLst>
            <pc:docMk/>
            <pc:sldMk cId="3809660376" sldId="497"/>
            <ac:spMk id="7" creationId="{C03544AE-79EB-1305-6155-C90AC53B107F}"/>
          </ac:spMkLst>
        </pc:spChg>
        <pc:spChg chg="mod">
          <ac:chgData name="Hasan Selim" userId="84cd2103f36ef0dc" providerId="LiveId" clId="{DAAEF0C6-3DA9-4F7A-BDE5-E054DDA49279}" dt="2024-05-25T16:09:30.783" v="744" actId="1076"/>
          <ac:spMkLst>
            <pc:docMk/>
            <pc:sldMk cId="3809660376" sldId="497"/>
            <ac:spMk id="10" creationId="{18B8ED1E-6472-9C3F-2171-2D0B9CA352DE}"/>
          </ac:spMkLst>
        </pc:spChg>
        <pc:spChg chg="del">
          <ac:chgData name="Hasan Selim" userId="84cd2103f36ef0dc" providerId="LiveId" clId="{DAAEF0C6-3DA9-4F7A-BDE5-E054DDA49279}" dt="2024-05-25T15:47:33.523" v="534" actId="478"/>
          <ac:spMkLst>
            <pc:docMk/>
            <pc:sldMk cId="3809660376" sldId="497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3:59.152" v="642" actId="478"/>
          <ac:picMkLst>
            <pc:docMk/>
            <pc:sldMk cId="3809660376" sldId="497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54:33.562" v="651" actId="14826"/>
          <ac:picMkLst>
            <pc:docMk/>
            <pc:sldMk cId="3809660376" sldId="497"/>
            <ac:picMk id="4" creationId="{1B035FA5-AD61-B3F9-40E8-B229A1382419}"/>
          </ac:picMkLst>
        </pc:picChg>
        <pc:picChg chg="add mod">
          <ac:chgData name="Hasan Selim" userId="84cd2103f36ef0dc" providerId="LiveId" clId="{DAAEF0C6-3DA9-4F7A-BDE5-E054DDA49279}" dt="2024-05-25T15:54:29.700" v="650" actId="14826"/>
          <ac:picMkLst>
            <pc:docMk/>
            <pc:sldMk cId="3809660376" sldId="497"/>
            <ac:picMk id="5" creationId="{48774FBA-5737-F805-9BC0-3DC793E24DE3}"/>
          </ac:picMkLst>
        </pc:picChg>
        <pc:picChg chg="add mod ord">
          <ac:chgData name="Hasan Selim" userId="84cd2103f36ef0dc" providerId="LiveId" clId="{DAAEF0C6-3DA9-4F7A-BDE5-E054DDA49279}" dt="2024-05-25T15:54:24.047" v="649" actId="167"/>
          <ac:picMkLst>
            <pc:docMk/>
            <pc:sldMk cId="3809660376" sldId="497"/>
            <ac:picMk id="6" creationId="{DA8C0064-CD94-1E8F-FFAC-6504F9016128}"/>
          </ac:picMkLst>
        </pc:picChg>
        <pc:picChg chg="del">
          <ac:chgData name="Hasan Selim" userId="84cd2103f36ef0dc" providerId="LiveId" clId="{DAAEF0C6-3DA9-4F7A-BDE5-E054DDA49279}" dt="2024-05-25T15:49:02.532" v="556" actId="478"/>
          <ac:picMkLst>
            <pc:docMk/>
            <pc:sldMk cId="3809660376" sldId="497"/>
            <ac:picMk id="12" creationId="{897FAA18-E2FF-9814-7559-E4131E2C7A1F}"/>
          </ac:picMkLst>
        </pc:picChg>
      </pc:sldChg>
      <pc:sldChg chg="addSp delSp modSp add mod ord delAnim modAnim">
        <pc:chgData name="Hasan Selim" userId="84cd2103f36ef0dc" providerId="LiveId" clId="{DAAEF0C6-3DA9-4F7A-BDE5-E054DDA49279}" dt="2024-05-25T16:10:37.005" v="760"/>
        <pc:sldMkLst>
          <pc:docMk/>
          <pc:sldMk cId="3121216192" sldId="498"/>
        </pc:sldMkLst>
        <pc:spChg chg="add mod">
          <ac:chgData name="Hasan Selim" userId="84cd2103f36ef0dc" providerId="LiveId" clId="{DAAEF0C6-3DA9-4F7A-BDE5-E054DDA49279}" dt="2024-05-25T15:56:25.485" v="675"/>
          <ac:spMkLst>
            <pc:docMk/>
            <pc:sldMk cId="3121216192" sldId="498"/>
            <ac:spMk id="7" creationId="{D85A5A55-4999-A405-A300-836FA3D838AE}"/>
          </ac:spMkLst>
        </pc:spChg>
        <pc:spChg chg="mod">
          <ac:chgData name="Hasan Selim" userId="84cd2103f36ef0dc" providerId="LiveId" clId="{DAAEF0C6-3DA9-4F7A-BDE5-E054DDA49279}" dt="2024-05-25T16:09:19.993" v="741" actId="1076"/>
          <ac:spMkLst>
            <pc:docMk/>
            <pc:sldMk cId="3121216192" sldId="498"/>
            <ac:spMk id="9" creationId="{DE785F68-3D1A-D337-B7F1-F8C92A94EED2}"/>
          </ac:spMkLst>
        </pc:spChg>
        <pc:spChg chg="mod">
          <ac:chgData name="Hasan Selim" userId="84cd2103f36ef0dc" providerId="LiveId" clId="{DAAEF0C6-3DA9-4F7A-BDE5-E054DDA49279}" dt="2024-05-25T16:09:25.093" v="742" actId="1076"/>
          <ac:spMkLst>
            <pc:docMk/>
            <pc:sldMk cId="3121216192" sldId="498"/>
            <ac:spMk id="10" creationId="{18B8ED1E-6472-9C3F-2171-2D0B9CA352DE}"/>
          </ac:spMkLst>
        </pc:spChg>
        <pc:spChg chg="mod">
          <ac:chgData name="Hasan Selim" userId="84cd2103f36ef0dc" providerId="LiveId" clId="{DAAEF0C6-3DA9-4F7A-BDE5-E054DDA49279}" dt="2024-05-25T16:09:12.520" v="736" actId="1076"/>
          <ac:spMkLst>
            <pc:docMk/>
            <pc:sldMk cId="3121216192" sldId="498"/>
            <ac:spMk id="11" creationId="{AC93B976-4193-185B-7EA3-5EF9E8AAF123}"/>
          </ac:spMkLst>
        </pc:spChg>
        <pc:spChg chg="add mod ord">
          <ac:chgData name="Hasan Selim" userId="84cd2103f36ef0dc" providerId="LiveId" clId="{DAAEF0C6-3DA9-4F7A-BDE5-E054DDA49279}" dt="2024-05-25T15:56:36.609" v="677" actId="13244"/>
          <ac:spMkLst>
            <pc:docMk/>
            <pc:sldMk cId="3121216192" sldId="498"/>
            <ac:spMk id="13" creationId="{CFC8E993-41EC-A714-9AF6-672984D82DEA}"/>
          </ac:spMkLst>
        </pc:spChg>
        <pc:spChg chg="del">
          <ac:chgData name="Hasan Selim" userId="84cd2103f36ef0dc" providerId="LiveId" clId="{DAAEF0C6-3DA9-4F7A-BDE5-E054DDA49279}" dt="2024-05-25T15:47:34.867" v="535" actId="478"/>
          <ac:spMkLst>
            <pc:docMk/>
            <pc:sldMk cId="3121216192" sldId="498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4:37.316" v="652" actId="478"/>
          <ac:picMkLst>
            <pc:docMk/>
            <pc:sldMk cId="3121216192" sldId="498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55:11.620" v="661" actId="14826"/>
          <ac:picMkLst>
            <pc:docMk/>
            <pc:sldMk cId="3121216192" sldId="498"/>
            <ac:picMk id="4" creationId="{0C6789C5-FCEC-1147-34AE-42212F7F3B8B}"/>
          </ac:picMkLst>
        </pc:picChg>
        <pc:picChg chg="add mod">
          <ac:chgData name="Hasan Selim" userId="84cd2103f36ef0dc" providerId="LiveId" clId="{DAAEF0C6-3DA9-4F7A-BDE5-E054DDA49279}" dt="2024-05-25T15:55:06.918" v="660" actId="14826"/>
          <ac:picMkLst>
            <pc:docMk/>
            <pc:sldMk cId="3121216192" sldId="498"/>
            <ac:picMk id="5" creationId="{DBA574C9-15F6-5FD1-BFCB-036672D2F514}"/>
          </ac:picMkLst>
        </pc:picChg>
        <pc:picChg chg="add mod ord">
          <ac:chgData name="Hasan Selim" userId="84cd2103f36ef0dc" providerId="LiveId" clId="{DAAEF0C6-3DA9-4F7A-BDE5-E054DDA49279}" dt="2024-05-25T15:54:53.550" v="656" actId="167"/>
          <ac:picMkLst>
            <pc:docMk/>
            <pc:sldMk cId="3121216192" sldId="498"/>
            <ac:picMk id="6" creationId="{5FE118CA-0961-72B4-D72C-68327A32A5A4}"/>
          </ac:picMkLst>
        </pc:picChg>
        <pc:picChg chg="del">
          <ac:chgData name="Hasan Selim" userId="84cd2103f36ef0dc" providerId="LiveId" clId="{DAAEF0C6-3DA9-4F7A-BDE5-E054DDA49279}" dt="2024-05-25T15:49:03.909" v="557" actId="478"/>
          <ac:picMkLst>
            <pc:docMk/>
            <pc:sldMk cId="3121216192" sldId="498"/>
            <ac:picMk id="12" creationId="{897FAA18-E2FF-9814-7559-E4131E2C7A1F}"/>
          </ac:picMkLst>
        </pc:picChg>
      </pc:sldChg>
      <pc:sldChg chg="addSp delSp modSp add mod ord delAnim modAnim">
        <pc:chgData name="Hasan Selim" userId="84cd2103f36ef0dc" providerId="LiveId" clId="{DAAEF0C6-3DA9-4F7A-BDE5-E054DDA49279}" dt="2024-05-25T16:14:44.506" v="791" actId="1035"/>
        <pc:sldMkLst>
          <pc:docMk/>
          <pc:sldMk cId="467370616" sldId="499"/>
        </pc:sldMkLst>
        <pc:spChg chg="add mod ord">
          <ac:chgData name="Hasan Selim" userId="84cd2103f36ef0dc" providerId="LiveId" clId="{DAAEF0C6-3DA9-4F7A-BDE5-E054DDA49279}" dt="2024-05-25T15:56:20.223" v="674" actId="13244"/>
          <ac:spMkLst>
            <pc:docMk/>
            <pc:sldMk cId="467370616" sldId="499"/>
            <ac:spMk id="7" creationId="{09629AC2-B311-4A09-F554-6E1D88B67E0D}"/>
          </ac:spMkLst>
        </pc:spChg>
        <pc:spChg chg="mod">
          <ac:chgData name="Hasan Selim" userId="84cd2103f36ef0dc" providerId="LiveId" clId="{DAAEF0C6-3DA9-4F7A-BDE5-E054DDA49279}" dt="2024-05-25T16:14:44.506" v="791" actId="1035"/>
          <ac:spMkLst>
            <pc:docMk/>
            <pc:sldMk cId="467370616" sldId="499"/>
            <ac:spMk id="10" creationId="{18B8ED1E-6472-9C3F-2171-2D0B9CA352DE}"/>
          </ac:spMkLst>
        </pc:spChg>
        <pc:spChg chg="mod">
          <ac:chgData name="Hasan Selim" userId="84cd2103f36ef0dc" providerId="LiveId" clId="{DAAEF0C6-3DA9-4F7A-BDE5-E054DDA49279}" dt="2024-05-25T16:09:03.803" v="733" actId="1076"/>
          <ac:spMkLst>
            <pc:docMk/>
            <pc:sldMk cId="467370616" sldId="499"/>
            <ac:spMk id="11" creationId="{AC93B976-4193-185B-7EA3-5EF9E8AAF123}"/>
          </ac:spMkLst>
        </pc:spChg>
        <pc:spChg chg="del">
          <ac:chgData name="Hasan Selim" userId="84cd2103f36ef0dc" providerId="LiveId" clId="{DAAEF0C6-3DA9-4F7A-BDE5-E054DDA49279}" dt="2024-05-25T15:47:36.656" v="536" actId="478"/>
          <ac:spMkLst>
            <pc:docMk/>
            <pc:sldMk cId="467370616" sldId="499"/>
            <ac:spMk id="19" creationId="{6BFAE93E-3E00-2267-EF21-0D108824E484}"/>
          </ac:spMkLst>
        </pc:spChg>
        <pc:picChg chg="del">
          <ac:chgData name="Hasan Selim" userId="84cd2103f36ef0dc" providerId="LiveId" clId="{DAAEF0C6-3DA9-4F7A-BDE5-E054DDA49279}" dt="2024-05-25T15:55:15.794" v="662" actId="478"/>
          <ac:picMkLst>
            <pc:docMk/>
            <pc:sldMk cId="467370616" sldId="499"/>
            <ac:picMk id="3" creationId="{2048903D-8B67-FFEB-96F1-259185D03169}"/>
          </ac:picMkLst>
        </pc:picChg>
        <pc:picChg chg="add mod">
          <ac:chgData name="Hasan Selim" userId="84cd2103f36ef0dc" providerId="LiveId" clId="{DAAEF0C6-3DA9-4F7A-BDE5-E054DDA49279}" dt="2024-05-25T15:55:48.525" v="671" actId="14826"/>
          <ac:picMkLst>
            <pc:docMk/>
            <pc:sldMk cId="467370616" sldId="499"/>
            <ac:picMk id="4" creationId="{154B04BD-02B8-B231-26F5-A8C6B1CBA0C7}"/>
          </ac:picMkLst>
        </pc:picChg>
        <pc:picChg chg="add mod">
          <ac:chgData name="Hasan Selim" userId="84cd2103f36ef0dc" providerId="LiveId" clId="{DAAEF0C6-3DA9-4F7A-BDE5-E054DDA49279}" dt="2024-05-25T15:55:44.899" v="670" actId="14826"/>
          <ac:picMkLst>
            <pc:docMk/>
            <pc:sldMk cId="467370616" sldId="499"/>
            <ac:picMk id="5" creationId="{30FC5586-DA45-03E6-7FE1-749C6888B6E1}"/>
          </ac:picMkLst>
        </pc:picChg>
        <pc:picChg chg="add mod ord">
          <ac:chgData name="Hasan Selim" userId="84cd2103f36ef0dc" providerId="LiveId" clId="{DAAEF0C6-3DA9-4F7A-BDE5-E054DDA49279}" dt="2024-05-25T15:55:31.904" v="666" actId="167"/>
          <ac:picMkLst>
            <pc:docMk/>
            <pc:sldMk cId="467370616" sldId="499"/>
            <ac:picMk id="6" creationId="{47376729-DB87-89B3-1CDA-B6BCC4758624}"/>
          </ac:picMkLst>
        </pc:picChg>
        <pc:picChg chg="del">
          <ac:chgData name="Hasan Selim" userId="84cd2103f36ef0dc" providerId="LiveId" clId="{DAAEF0C6-3DA9-4F7A-BDE5-E054DDA49279}" dt="2024-05-25T15:49:05.379" v="558" actId="478"/>
          <ac:picMkLst>
            <pc:docMk/>
            <pc:sldMk cId="467370616" sldId="499"/>
            <ac:picMk id="12" creationId="{897FAA18-E2FF-9814-7559-E4131E2C7A1F}"/>
          </ac:picMkLst>
        </pc:picChg>
      </pc:sldChg>
    </pc:docChg>
  </pc:docChgLst>
  <pc:docChgLst>
    <pc:chgData name="Hasan Selim" userId="84cd2103f36ef0dc" providerId="LiveId" clId="{CD8DD89B-9A81-4550-9B51-3DAF75904BD9}"/>
    <pc:docChg chg="undo custSel addSld delSld modSld sldOrd addSection modSection">
      <pc:chgData name="Hasan Selim" userId="84cd2103f36ef0dc" providerId="LiveId" clId="{CD8DD89B-9A81-4550-9B51-3DAF75904BD9}" dt="2024-04-30T16:06:44.108" v="1076" actId="1035"/>
      <pc:docMkLst>
        <pc:docMk/>
      </pc:docMkLst>
      <pc:sldChg chg="addSp delSp modSp mod ord modTransition delAnim modAnim">
        <pc:chgData name="Hasan Selim" userId="84cd2103f36ef0dc" providerId="LiveId" clId="{CD8DD89B-9A81-4550-9B51-3DAF75904BD9}" dt="2024-04-30T15:49:23.809" v="953"/>
        <pc:sldMkLst>
          <pc:docMk/>
          <pc:sldMk cId="2365406340" sldId="278"/>
        </pc:sldMkLst>
        <pc:spChg chg="add mod ord">
          <ac:chgData name="Hasan Selim" userId="84cd2103f36ef0dc" providerId="LiveId" clId="{CD8DD89B-9A81-4550-9B51-3DAF75904BD9}" dt="2024-04-30T15:33:32.565" v="787" actId="20577"/>
          <ac:spMkLst>
            <pc:docMk/>
            <pc:sldMk cId="2365406340" sldId="278"/>
            <ac:spMk id="7" creationId="{D2D4E7DC-D3E5-AF92-7AC3-60FCE62A8819}"/>
          </ac:spMkLst>
        </pc:spChg>
        <pc:spChg chg="add del mod ord">
          <ac:chgData name="Hasan Selim" userId="84cd2103f36ef0dc" providerId="LiveId" clId="{CD8DD89B-9A81-4550-9B51-3DAF75904BD9}" dt="2024-04-30T15:30:58.669" v="754" actId="12789"/>
          <ac:spMkLst>
            <pc:docMk/>
            <pc:sldMk cId="2365406340" sldId="278"/>
            <ac:spMk id="10" creationId="{DDE3A97E-A45D-453E-8E6D-5702E6E2059C}"/>
          </ac:spMkLst>
        </pc:spChg>
        <pc:picChg chg="add mod">
          <ac:chgData name="Hasan Selim" userId="84cd2103f36ef0dc" providerId="LiveId" clId="{CD8DD89B-9A81-4550-9B51-3DAF75904BD9}" dt="2024-04-30T15:21:52.325" v="686"/>
          <ac:picMkLst>
            <pc:docMk/>
            <pc:sldMk cId="2365406340" sldId="278"/>
            <ac:picMk id="2" creationId="{7BFC7689-AB10-AB59-A53E-477B867FD965}"/>
          </ac:picMkLst>
        </pc:picChg>
        <pc:picChg chg="del">
          <ac:chgData name="Hasan Selim" userId="84cd2103f36ef0dc" providerId="LiveId" clId="{CD8DD89B-9A81-4550-9B51-3DAF75904BD9}" dt="2024-04-30T11:02:38.127" v="5" actId="478"/>
          <ac:picMkLst>
            <pc:docMk/>
            <pc:sldMk cId="2365406340" sldId="278"/>
            <ac:picMk id="2" creationId="{E2B7F82F-A25C-9447-1A9F-A047BD8F90F8}"/>
          </ac:picMkLst>
        </pc:picChg>
        <pc:picChg chg="add del mod ord">
          <ac:chgData name="Hasan Selim" userId="84cd2103f36ef0dc" providerId="LiveId" clId="{CD8DD89B-9A81-4550-9B51-3DAF75904BD9}" dt="2024-04-30T15:22:22.957" v="688" actId="478"/>
          <ac:picMkLst>
            <pc:docMk/>
            <pc:sldMk cId="2365406340" sldId="278"/>
            <ac:picMk id="3" creationId="{BD6AE85E-64B6-545E-0A78-F7B02A20852C}"/>
          </ac:picMkLst>
        </pc:picChg>
        <pc:picChg chg="del">
          <ac:chgData name="Hasan Selim" userId="84cd2103f36ef0dc" providerId="LiveId" clId="{CD8DD89B-9A81-4550-9B51-3DAF75904BD9}" dt="2024-04-30T15:27:38.008" v="707" actId="478"/>
          <ac:picMkLst>
            <pc:docMk/>
            <pc:sldMk cId="2365406340" sldId="278"/>
            <ac:picMk id="4" creationId="{0BAA3361-565D-76C0-0588-1CE06565380B}"/>
          </ac:picMkLst>
        </pc:picChg>
        <pc:picChg chg="add mod ord">
          <ac:chgData name="Hasan Selim" userId="84cd2103f36ef0dc" providerId="LiveId" clId="{CD8DD89B-9A81-4550-9B51-3DAF75904BD9}" dt="2024-04-30T15:27:28.604" v="704" actId="167"/>
          <ac:picMkLst>
            <pc:docMk/>
            <pc:sldMk cId="2365406340" sldId="278"/>
            <ac:picMk id="5" creationId="{B133E08E-9074-DF72-A2E7-A8DE41DA55D2}"/>
          </ac:picMkLst>
        </pc:picChg>
        <pc:picChg chg="add mod">
          <ac:chgData name="Hasan Selim" userId="84cd2103f36ef0dc" providerId="LiveId" clId="{CD8DD89B-9A81-4550-9B51-3DAF75904BD9}" dt="2024-04-30T15:27:45.914" v="708"/>
          <ac:picMkLst>
            <pc:docMk/>
            <pc:sldMk cId="2365406340" sldId="278"/>
            <ac:picMk id="6" creationId="{2C7652DD-006A-DEF3-0A8D-EFEC0D6118DF}"/>
          </ac:picMkLst>
        </pc:picChg>
        <pc:picChg chg="add mod">
          <ac:chgData name="Hasan Selim" userId="84cd2103f36ef0dc" providerId="LiveId" clId="{CD8DD89B-9A81-4550-9B51-3DAF75904BD9}" dt="2024-04-30T15:33:01.727" v="770" actId="1076"/>
          <ac:picMkLst>
            <pc:docMk/>
            <pc:sldMk cId="2365406340" sldId="278"/>
            <ac:picMk id="8" creationId="{C8B9C35A-5C01-A2EC-544E-D9143A79B113}"/>
          </ac:picMkLst>
        </pc:picChg>
      </pc:sldChg>
      <pc:sldChg chg="addSp delSp modSp mod modTransition delAnim modAnim">
        <pc:chgData name="Hasan Selim" userId="84cd2103f36ef0dc" providerId="LiveId" clId="{CD8DD89B-9A81-4550-9B51-3DAF75904BD9}" dt="2024-04-30T16:06:44.108" v="1076" actId="1035"/>
        <pc:sldMkLst>
          <pc:docMk/>
          <pc:sldMk cId="1091807618" sldId="280"/>
        </pc:sldMkLst>
        <pc:spChg chg="add mod ord">
          <ac:chgData name="Hasan Selim" userId="84cd2103f36ef0dc" providerId="LiveId" clId="{CD8DD89B-9A81-4550-9B51-3DAF75904BD9}" dt="2024-04-30T15:31:13.138" v="756" actId="12789"/>
          <ac:spMkLst>
            <pc:docMk/>
            <pc:sldMk cId="1091807618" sldId="280"/>
            <ac:spMk id="2" creationId="{B6C689C6-D770-275D-F049-23BD70C9272B}"/>
          </ac:spMkLst>
        </pc:spChg>
        <pc:spChg chg="del">
          <ac:chgData name="Hasan Selim" userId="84cd2103f36ef0dc" providerId="LiveId" clId="{CD8DD89B-9A81-4550-9B51-3DAF75904BD9}" dt="2024-04-30T11:02:52.967" v="10" actId="478"/>
          <ac:spMkLst>
            <pc:docMk/>
            <pc:sldMk cId="1091807618" sldId="280"/>
            <ac:spMk id="5" creationId="{AF61D8A1-08CA-9473-37A9-1B00AFA5861D}"/>
          </ac:spMkLst>
        </pc:spChg>
        <pc:spChg chg="del mod topLvl">
          <ac:chgData name="Hasan Selim" userId="84cd2103f36ef0dc" providerId="LiveId" clId="{CD8DD89B-9A81-4550-9B51-3DAF75904BD9}" dt="2024-04-30T12:15:35.074" v="75" actId="478"/>
          <ac:spMkLst>
            <pc:docMk/>
            <pc:sldMk cId="1091807618" sldId="280"/>
            <ac:spMk id="7" creationId="{33ECA951-82B7-7886-CBF3-8CB692293716}"/>
          </ac:spMkLst>
        </pc:spChg>
        <pc:spChg chg="add mod">
          <ac:chgData name="Hasan Selim" userId="84cd2103f36ef0dc" providerId="LiveId" clId="{CD8DD89B-9A81-4550-9B51-3DAF75904BD9}" dt="2024-04-30T16:06:16.541" v="1069" actId="404"/>
          <ac:spMkLst>
            <pc:docMk/>
            <pc:sldMk cId="1091807618" sldId="280"/>
            <ac:spMk id="10" creationId="{A43607A4-189A-F9EB-B56D-7E61BEA8F13E}"/>
          </ac:spMkLst>
        </pc:spChg>
        <pc:spChg chg="mod ord topLvl">
          <ac:chgData name="Hasan Selim" userId="84cd2103f36ef0dc" providerId="LiveId" clId="{CD8DD89B-9A81-4550-9B51-3DAF75904BD9}" dt="2024-04-30T16:06:44.108" v="1076" actId="1035"/>
          <ac:spMkLst>
            <pc:docMk/>
            <pc:sldMk cId="1091807618" sldId="280"/>
            <ac:spMk id="36" creationId="{37F4DFBB-C469-48F8-A0B4-0E627C132E44}"/>
          </ac:spMkLst>
        </pc:spChg>
        <pc:spChg chg="mod ord">
          <ac:chgData name="Hasan Selim" userId="84cd2103f36ef0dc" providerId="LiveId" clId="{CD8DD89B-9A81-4550-9B51-3DAF75904BD9}" dt="2024-04-30T12:48:51.247" v="457" actId="166"/>
          <ac:spMkLst>
            <pc:docMk/>
            <pc:sldMk cId="1091807618" sldId="280"/>
            <ac:spMk id="74" creationId="{E8193938-1D27-4B51-B187-44E89FDEDBBD}"/>
          </ac:spMkLst>
        </pc:spChg>
        <pc:grpChg chg="del mod">
          <ac:chgData name="Hasan Selim" userId="84cd2103f36ef0dc" providerId="LiveId" clId="{CD8DD89B-9A81-4550-9B51-3DAF75904BD9}" dt="2024-04-30T11:02:47.527" v="7" actId="165"/>
          <ac:grpSpMkLst>
            <pc:docMk/>
            <pc:sldMk cId="1091807618" sldId="280"/>
            <ac:grpSpMk id="8" creationId="{66111D5C-E15F-BFE5-4C5C-1D6D2613FD1B}"/>
          </ac:grpSpMkLst>
        </pc:grpChg>
        <pc:grpChg chg="add mod">
          <ac:chgData name="Hasan Selim" userId="84cd2103f36ef0dc" providerId="LiveId" clId="{CD8DD89B-9A81-4550-9B51-3DAF75904BD9}" dt="2024-04-30T12:48:44.082" v="456" actId="164"/>
          <ac:grpSpMkLst>
            <pc:docMk/>
            <pc:sldMk cId="1091807618" sldId="280"/>
            <ac:grpSpMk id="14" creationId="{CA43281D-3BA1-4612-CD6B-33B82F38F5AE}"/>
          </ac:grpSpMkLst>
        </pc:grpChg>
        <pc:picChg chg="del">
          <ac:chgData name="Hasan Selim" userId="84cd2103f36ef0dc" providerId="LiveId" clId="{CD8DD89B-9A81-4550-9B51-3DAF75904BD9}" dt="2024-04-30T11:02:54.567" v="11" actId="478"/>
          <ac:picMkLst>
            <pc:docMk/>
            <pc:sldMk cId="1091807618" sldId="280"/>
            <ac:picMk id="2" creationId="{5D557244-0618-F771-507B-91C40734023B}"/>
          </ac:picMkLst>
        </pc:picChg>
        <pc:picChg chg="del">
          <ac:chgData name="Hasan Selim" userId="84cd2103f36ef0dc" providerId="LiveId" clId="{CD8DD89B-9A81-4550-9B51-3DAF75904BD9}" dt="2024-04-30T12:23:18.187" v="138" actId="478"/>
          <ac:picMkLst>
            <pc:docMk/>
            <pc:sldMk cId="1091807618" sldId="280"/>
            <ac:picMk id="3" creationId="{4D1374C6-FEAC-4D25-1D57-018FF15A7A1B}"/>
          </ac:picMkLst>
        </pc:picChg>
        <pc:picChg chg="del mod topLvl">
          <ac:chgData name="Hasan Selim" userId="84cd2103f36ef0dc" providerId="LiveId" clId="{CD8DD89B-9A81-4550-9B51-3DAF75904BD9}" dt="2024-04-30T11:02:49.567" v="8" actId="478"/>
          <ac:picMkLst>
            <pc:docMk/>
            <pc:sldMk cId="1091807618" sldId="280"/>
            <ac:picMk id="4" creationId="{11B4A68B-48FF-4247-3DBF-5AA334FF71A7}"/>
          </ac:picMkLst>
        </pc:picChg>
        <pc:picChg chg="add mod">
          <ac:chgData name="Hasan Selim" userId="84cd2103f36ef0dc" providerId="LiveId" clId="{CD8DD89B-9A81-4550-9B51-3DAF75904BD9}" dt="2024-04-30T12:48:44.082" v="456" actId="164"/>
          <ac:picMkLst>
            <pc:docMk/>
            <pc:sldMk cId="1091807618" sldId="280"/>
            <ac:picMk id="9" creationId="{BBE114E1-0EF6-700D-D713-BCB957E7FF00}"/>
          </ac:picMkLst>
        </pc:picChg>
        <pc:picChg chg="add del mod">
          <ac:chgData name="Hasan Selim" userId="84cd2103f36ef0dc" providerId="LiveId" clId="{CD8DD89B-9A81-4550-9B51-3DAF75904BD9}" dt="2024-04-30T12:43:53.052" v="426" actId="478"/>
          <ac:picMkLst>
            <pc:docMk/>
            <pc:sldMk cId="1091807618" sldId="280"/>
            <ac:picMk id="11" creationId="{77CC5D9C-E052-0A98-7943-82DF41D75337}"/>
          </ac:picMkLst>
        </pc:picChg>
        <pc:picChg chg="add del mod ord">
          <ac:chgData name="Hasan Selim" userId="84cd2103f36ef0dc" providerId="LiveId" clId="{CD8DD89B-9A81-4550-9B51-3DAF75904BD9}" dt="2024-04-30T12:46:17.348" v="440" actId="21"/>
          <ac:picMkLst>
            <pc:docMk/>
            <pc:sldMk cId="1091807618" sldId="280"/>
            <ac:picMk id="12" creationId="{946B2E37-51ED-0631-7EC6-A0E38E3901DA}"/>
          </ac:picMkLst>
        </pc:picChg>
        <pc:picChg chg="add mod ord">
          <ac:chgData name="Hasan Selim" userId="84cd2103f36ef0dc" providerId="LiveId" clId="{CD8DD89B-9A81-4550-9B51-3DAF75904BD9}" dt="2024-04-30T15:19:37.966" v="669"/>
          <ac:picMkLst>
            <pc:docMk/>
            <pc:sldMk cId="1091807618" sldId="280"/>
            <ac:picMk id="13" creationId="{7E0F696E-9939-4ECF-EA06-96CD29994170}"/>
          </ac:picMkLst>
        </pc:picChg>
        <pc:picChg chg="add del mod">
          <ac:chgData name="Hasan Selim" userId="84cd2103f36ef0dc" providerId="LiveId" clId="{CD8DD89B-9A81-4550-9B51-3DAF75904BD9}" dt="2024-04-30T12:58:22.972" v="470" actId="21"/>
          <ac:picMkLst>
            <pc:docMk/>
            <pc:sldMk cId="1091807618" sldId="280"/>
            <ac:picMk id="15" creationId="{7BA10D89-6067-CF3D-8860-16CE3F73E8DF}"/>
          </ac:picMkLst>
        </pc:picChg>
        <pc:picChg chg="add del mod">
          <ac:chgData name="Hasan Selim" userId="84cd2103f36ef0dc" providerId="LiveId" clId="{CD8DD89B-9A81-4550-9B51-3DAF75904BD9}" dt="2024-04-30T13:01:32.211" v="476" actId="21"/>
          <ac:picMkLst>
            <pc:docMk/>
            <pc:sldMk cId="1091807618" sldId="280"/>
            <ac:picMk id="16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6:08.894" v="512" actId="21"/>
          <ac:picMkLst>
            <pc:docMk/>
            <pc:sldMk cId="1091807618" sldId="280"/>
            <ac:picMk id="18" creationId="{19A02D2C-9212-DD46-0B1E-048104AA71B4}"/>
          </ac:picMkLst>
        </pc:picChg>
        <pc:picChg chg="add mod">
          <ac:chgData name="Hasan Selim" userId="84cd2103f36ef0dc" providerId="LiveId" clId="{CD8DD89B-9A81-4550-9B51-3DAF75904BD9}" dt="2024-04-30T13:07:12.363" v="519"/>
          <ac:picMkLst>
            <pc:docMk/>
            <pc:sldMk cId="1091807618" sldId="280"/>
            <ac:picMk id="19" creationId="{BE6F60BE-8D07-50A0-52EC-B00AB107F0A0}"/>
          </ac:picMkLst>
        </pc:picChg>
        <pc:picChg chg="mod">
          <ac:chgData name="Hasan Selim" userId="84cd2103f36ef0dc" providerId="LiveId" clId="{CD8DD89B-9A81-4550-9B51-3DAF75904BD9}" dt="2024-04-30T12:47:16.137" v="446" actId="14826"/>
          <ac:picMkLst>
            <pc:docMk/>
            <pc:sldMk cId="1091807618" sldId="280"/>
            <ac:picMk id="28" creationId="{BE2A48FD-8348-4D32-BB6D-0C14AB20C614}"/>
          </ac:picMkLst>
        </pc:picChg>
        <pc:picChg chg="del mod topLvl">
          <ac:chgData name="Hasan Selim" userId="84cd2103f36ef0dc" providerId="LiveId" clId="{CD8DD89B-9A81-4550-9B51-3DAF75904BD9}" dt="2024-04-30T11:02:51.307" v="9" actId="478"/>
          <ac:picMkLst>
            <pc:docMk/>
            <pc:sldMk cId="1091807618" sldId="280"/>
            <ac:picMk id="1026" creationId="{DAC834BE-E933-634E-127A-6637C9D7565D}"/>
          </ac:picMkLst>
        </pc:picChg>
      </pc:sldChg>
      <pc:sldChg chg="modSp mod">
        <pc:chgData name="Hasan Selim" userId="84cd2103f36ef0dc" providerId="LiveId" clId="{CD8DD89B-9A81-4550-9B51-3DAF75904BD9}" dt="2024-04-30T15:53:33.059" v="1054" actId="108"/>
        <pc:sldMkLst>
          <pc:docMk/>
          <pc:sldMk cId="4096775158" sldId="284"/>
        </pc:sldMkLst>
        <pc:spChg chg="mod">
          <ac:chgData name="Hasan Selim" userId="84cd2103f36ef0dc" providerId="LiveId" clId="{CD8DD89B-9A81-4550-9B51-3DAF75904BD9}" dt="2024-04-30T15:53:33.059" v="1054" actId="108"/>
          <ac:spMkLst>
            <pc:docMk/>
            <pc:sldMk cId="4096775158" sldId="284"/>
            <ac:spMk id="4" creationId="{89B47D66-AF35-42B6-AAC6-933CACD3C58D}"/>
          </ac:spMkLst>
        </pc:spChg>
      </pc:sldChg>
      <pc:sldChg chg="addSp delSp modSp del mod delAnim modAnim">
        <pc:chgData name="Hasan Selim" userId="84cd2103f36ef0dc" providerId="LiveId" clId="{CD8DD89B-9A81-4550-9B51-3DAF75904BD9}" dt="2024-04-30T15:40:05.386" v="837" actId="47"/>
        <pc:sldMkLst>
          <pc:docMk/>
          <pc:sldMk cId="1582487605" sldId="472"/>
        </pc:sldMkLst>
        <pc:spChg chg="add mod ord">
          <ac:chgData name="Hasan Selim" userId="84cd2103f36ef0dc" providerId="LiveId" clId="{CD8DD89B-9A81-4550-9B51-3DAF75904BD9}" dt="2024-04-30T15:18:01.962" v="663" actId="167"/>
          <ac:spMkLst>
            <pc:docMk/>
            <pc:sldMk cId="1582487605" sldId="472"/>
            <ac:spMk id="2" creationId="{AD612143-E47F-6578-5752-96BA04FEC7D6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5" creationId="{F239E0B8-E7CA-9DD6-628A-759975FECE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7" creationId="{461C4B37-7A40-0EA1-89FE-FB015B2B9B81}"/>
          </ac:spMkLst>
        </pc:spChg>
        <pc:spChg chg="add mod">
          <ac:chgData name="Hasan Selim" userId="84cd2103f36ef0dc" providerId="LiveId" clId="{CD8DD89B-9A81-4550-9B51-3DAF75904BD9}" dt="2024-04-30T12:34:40.983" v="337" actId="1076"/>
          <ac:spMkLst>
            <pc:docMk/>
            <pc:sldMk cId="1582487605" sldId="472"/>
            <ac:spMk id="8" creationId="{49CAF3DD-CF05-289A-8A3E-8B1F345617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9" creationId="{DE785F68-3D1A-D337-B7F1-F8C92A94EED2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0" creationId="{18B8ED1E-6472-9C3F-2171-2D0B9CA352DE}"/>
          </ac:spMkLst>
        </pc:spChg>
        <pc:spChg chg="add mod">
          <ac:chgData name="Hasan Selim" userId="84cd2103f36ef0dc" providerId="LiveId" clId="{CD8DD89B-9A81-4550-9B51-3DAF75904BD9}" dt="2024-04-30T12:34:31.873" v="336" actId="1076"/>
          <ac:spMkLst>
            <pc:docMk/>
            <pc:sldMk cId="1582487605" sldId="472"/>
            <ac:spMk id="11" creationId="{AC93B976-4193-185B-7EA3-5EF9E8AAF123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4" creationId="{8B8F362D-3FDA-4189-81B2-22175E2A0BC1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5" creationId="{95D6B478-63C4-4FEE-9E1C-E6806F5F132E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19" creationId="{3E09172F-6D62-E233-DBAF-8670CC40376B}"/>
          </ac:spMkLst>
        </pc:spChg>
        <pc:spChg chg="del">
          <ac:chgData name="Hasan Selim" userId="84cd2103f36ef0dc" providerId="LiveId" clId="{CD8DD89B-9A81-4550-9B51-3DAF75904BD9}" dt="2024-04-30T11:02:30.892" v="1" actId="478"/>
          <ac:spMkLst>
            <pc:docMk/>
            <pc:sldMk cId="1582487605" sldId="472"/>
            <ac:spMk id="21" creationId="{5D727EDD-3398-C8A3-1CA8-7D4920FF0AD7}"/>
          </ac:spMkLst>
        </pc:spChg>
        <pc:spChg chg="add mod">
          <ac:chgData name="Hasan Selim" userId="84cd2103f36ef0dc" providerId="LiveId" clId="{CD8DD89B-9A81-4550-9B51-3DAF75904BD9}" dt="2024-04-30T15:05:36.634" v="621" actId="255"/>
          <ac:spMkLst>
            <pc:docMk/>
            <pc:sldMk cId="1582487605" sldId="472"/>
            <ac:spMk id="37" creationId="{3C8D1A2C-1B39-09AE-48C6-5A737458127F}"/>
          </ac:spMkLst>
        </pc:sp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" creationId="{AD1FD456-B124-D9F8-4291-547D8B61894D}"/>
          </ac:picMkLst>
        </pc:picChg>
        <pc:picChg chg="add del mod modCrop">
          <ac:chgData name="Hasan Selim" userId="84cd2103f36ef0dc" providerId="LiveId" clId="{CD8DD89B-9A81-4550-9B51-3DAF75904BD9}" dt="2024-04-30T12:30:07.163" v="274" actId="478"/>
          <ac:picMkLst>
            <pc:docMk/>
            <pc:sldMk cId="1582487605" sldId="472"/>
            <ac:picMk id="3" creationId="{B6D1D2FD-E5AD-8EFF-A432-23753EB8254D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4" creationId="{8ABE97CE-152E-A0FA-16EE-B881B100B2DB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2" creationId="{8686A846-9406-64EF-CBD3-F1BBBF989FE9}"/>
          </ac:picMkLst>
        </pc:picChg>
        <pc:picChg chg="add mod ord">
          <ac:chgData name="Hasan Selim" userId="84cd2103f36ef0dc" providerId="LiveId" clId="{CD8DD89B-9A81-4550-9B51-3DAF75904BD9}" dt="2024-04-30T15:05:48.105" v="624" actId="1076"/>
          <ac:picMkLst>
            <pc:docMk/>
            <pc:sldMk cId="1582487605" sldId="472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18" creationId="{6421FF06-4FC2-2D5E-327F-D930A31FD740}"/>
          </ac:picMkLst>
        </pc:picChg>
        <pc:picChg chg="del">
          <ac:chgData name="Hasan Selim" userId="84cd2103f36ef0dc" providerId="LiveId" clId="{CD8DD89B-9A81-4550-9B51-3DAF75904BD9}" dt="2024-04-30T11:02:30.892" v="1" actId="478"/>
          <ac:picMkLst>
            <pc:docMk/>
            <pc:sldMk cId="1582487605" sldId="472"/>
            <ac:picMk id="20" creationId="{55EA81C8-A119-A678-57D0-C374B07805DD}"/>
          </ac:picMkLst>
        </pc:picChg>
        <pc:picChg chg="add del mod">
          <ac:chgData name="Hasan Selim" userId="84cd2103f36ef0dc" providerId="LiveId" clId="{CD8DD89B-9A81-4550-9B51-3DAF75904BD9}" dt="2024-04-30T12:33:11.643" v="307" actId="478"/>
          <ac:picMkLst>
            <pc:docMk/>
            <pc:sldMk cId="1582487605" sldId="472"/>
            <ac:picMk id="23" creationId="{D5DED449-7E5E-9794-49D2-76CB8DE63EE8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5" creationId="{167AE32A-D818-B179-5AE9-80FE6F8B6E2D}"/>
          </ac:picMkLst>
        </pc:picChg>
        <pc:picChg chg="add del mod">
          <ac:chgData name="Hasan Selim" userId="84cd2103f36ef0dc" providerId="LiveId" clId="{CD8DD89B-9A81-4550-9B51-3DAF75904BD9}" dt="2024-04-30T12:33:20.493" v="312" actId="478"/>
          <ac:picMkLst>
            <pc:docMk/>
            <pc:sldMk cId="1582487605" sldId="472"/>
            <ac:picMk id="27" creationId="{CFE1252E-8A71-7409-C092-4626E344747E}"/>
          </ac:picMkLst>
        </pc:picChg>
        <pc:picChg chg="add del mod">
          <ac:chgData name="Hasan Selim" userId="84cd2103f36ef0dc" providerId="LiveId" clId="{CD8DD89B-9A81-4550-9B51-3DAF75904BD9}" dt="2024-04-30T12:34:52.333" v="343" actId="478"/>
          <ac:picMkLst>
            <pc:docMk/>
            <pc:sldMk cId="1582487605" sldId="472"/>
            <ac:picMk id="29" creationId="{B2742E65-E3A1-FF58-31CF-798884DCDC62}"/>
          </ac:picMkLst>
        </pc:picChg>
        <pc:picChg chg="add mod">
          <ac:chgData name="Hasan Selim" userId="84cd2103f36ef0dc" providerId="LiveId" clId="{CD8DD89B-9A81-4550-9B51-3DAF75904BD9}" dt="2024-04-30T15:05:06.440" v="614" actId="12788"/>
          <ac:picMkLst>
            <pc:docMk/>
            <pc:sldMk cId="1582487605" sldId="472"/>
            <ac:picMk id="31" creationId="{981E9EB7-D56A-D63B-5745-C908D441D190}"/>
          </ac:picMkLst>
        </pc:picChg>
        <pc:picChg chg="add del mod">
          <ac:chgData name="Hasan Selim" userId="84cd2103f36ef0dc" providerId="LiveId" clId="{CD8DD89B-9A81-4550-9B51-3DAF75904BD9}" dt="2024-04-30T12:34:49.349" v="342" actId="478"/>
          <ac:picMkLst>
            <pc:docMk/>
            <pc:sldMk cId="1582487605" sldId="472"/>
            <ac:picMk id="32" creationId="{8D1446FC-76CE-FE4A-9E3E-73D2200B0019}"/>
          </ac:picMkLst>
        </pc:picChg>
        <pc:picChg chg="add mod">
          <ac:chgData name="Hasan Selim" userId="84cd2103f36ef0dc" providerId="LiveId" clId="{CD8DD89B-9A81-4550-9B51-3DAF75904BD9}" dt="2024-04-30T12:47:28.362" v="448"/>
          <ac:picMkLst>
            <pc:docMk/>
            <pc:sldMk cId="1582487605" sldId="472"/>
            <ac:picMk id="33" creationId="{F6355505-5A27-FDAB-8BC8-9706137728FC}"/>
          </ac:picMkLst>
        </pc:picChg>
        <pc:picChg chg="add mod">
          <ac:chgData name="Hasan Selim" userId="84cd2103f36ef0dc" providerId="LiveId" clId="{CD8DD89B-9A81-4550-9B51-3DAF75904BD9}" dt="2024-04-30T13:01:59.552" v="486" actId="1076"/>
          <ac:picMkLst>
            <pc:docMk/>
            <pc:sldMk cId="1582487605" sldId="472"/>
            <ac:picMk id="34" creationId="{947B1836-2766-2560-DD47-C6F55B5051F4}"/>
          </ac:picMkLst>
        </pc:picChg>
        <pc:picChg chg="add del mod">
          <ac:chgData name="Hasan Selim" userId="84cd2103f36ef0dc" providerId="LiveId" clId="{CD8DD89B-9A81-4550-9B51-3DAF75904BD9}" dt="2024-04-30T13:09:13.503" v="534" actId="478"/>
          <ac:picMkLst>
            <pc:docMk/>
            <pc:sldMk cId="1582487605" sldId="472"/>
            <ac:picMk id="35" creationId="{40A9D2D3-9415-7AFF-5042-3A2B4BC07FC0}"/>
          </ac:picMkLst>
        </pc:picChg>
        <pc:picChg chg="add mod ord">
          <ac:chgData name="Hasan Selim" userId="84cd2103f36ef0dc" providerId="LiveId" clId="{CD8DD89B-9A81-4550-9B51-3DAF75904BD9}" dt="2024-04-30T15:18:03.621" v="664" actId="167"/>
          <ac:picMkLst>
            <pc:docMk/>
            <pc:sldMk cId="1582487605" sldId="472"/>
            <ac:picMk id="36" creationId="{21ED7D27-0B39-DA85-04CA-6D3203795A7C}"/>
          </ac:picMkLst>
        </pc:picChg>
      </pc:sldChg>
      <pc:sldChg chg="delSp add del mod delAnim">
        <pc:chgData name="Hasan Selim" userId="84cd2103f36ef0dc" providerId="LiveId" clId="{CD8DD89B-9A81-4550-9B51-3DAF75904BD9}" dt="2024-04-30T12:36:53.442" v="354" actId="47"/>
        <pc:sldMkLst>
          <pc:docMk/>
          <pc:sldMk cId="3223810523" sldId="473"/>
        </pc:sldMkLst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8" creationId="{49CAF3DD-CF05-289A-8A3E-8B1F345617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9" creationId="{DE785F68-3D1A-D337-B7F1-F8C92A94EED2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0" creationId="{18B8ED1E-6472-9C3F-2171-2D0B9CA352DE}"/>
          </ac:spMkLst>
        </pc:spChg>
        <pc:spChg chg="del">
          <ac:chgData name="Hasan Selim" userId="84cd2103f36ef0dc" providerId="LiveId" clId="{CD8DD89B-9A81-4550-9B51-3DAF75904BD9}" dt="2024-04-30T12:36:28.018" v="352" actId="478"/>
          <ac:spMkLst>
            <pc:docMk/>
            <pc:sldMk cId="3223810523" sldId="473"/>
            <ac:spMk id="11" creationId="{AC93B976-4193-185B-7EA3-5EF9E8AAF123}"/>
          </ac:spMkLst>
        </pc:sp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17" creationId="{B3CD8F68-7896-5831-EAC3-C5CAA75A9946}"/>
          </ac:picMkLst>
        </pc:picChg>
        <pc:picChg chg="del">
          <ac:chgData name="Hasan Selim" userId="84cd2103f36ef0dc" providerId="LiveId" clId="{CD8DD89B-9A81-4550-9B51-3DAF75904BD9}" dt="2024-04-30T12:36:28.018" v="352" actId="478"/>
          <ac:picMkLst>
            <pc:docMk/>
            <pc:sldMk cId="3223810523" sldId="473"/>
            <ac:picMk id="31" creationId="{981E9EB7-D56A-D63B-5745-C908D441D190}"/>
          </ac:picMkLst>
        </pc:picChg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401092663" sldId="479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2536558230" sldId="480"/>
        </pc:sldMkLst>
      </pc:sldChg>
      <pc:sldChg chg="del">
        <pc:chgData name="Hasan Selim" userId="84cd2103f36ef0dc" providerId="LiveId" clId="{CD8DD89B-9A81-4550-9B51-3DAF75904BD9}" dt="2024-04-30T11:02:28.410" v="0" actId="47"/>
        <pc:sldMkLst>
          <pc:docMk/>
          <pc:sldMk cId="3554808330" sldId="481"/>
        </pc:sldMkLst>
      </pc:sldChg>
      <pc:sldChg chg="addSp delSp modSp add mod modTransition delAnim modAnim">
        <pc:chgData name="Hasan Selim" userId="84cd2103f36ef0dc" providerId="LiveId" clId="{CD8DD89B-9A81-4550-9B51-3DAF75904BD9}" dt="2024-04-30T15:49:42.020" v="962"/>
        <pc:sldMkLst>
          <pc:docMk/>
          <pc:sldMk cId="3385123787" sldId="482"/>
        </pc:sldMkLst>
        <pc:spChg chg="mod">
          <ac:chgData name="Hasan Selim" userId="84cd2103f36ef0dc" providerId="LiveId" clId="{CD8DD89B-9A81-4550-9B51-3DAF75904BD9}" dt="2024-04-30T12:39:55.092" v="416" actId="14100"/>
          <ac:spMkLst>
            <pc:docMk/>
            <pc:sldMk cId="3385123787" sldId="482"/>
            <ac:spMk id="4" creationId="{30EB9F04-8538-8378-7219-B9FFE6BFD6FF}"/>
          </ac:spMkLst>
        </pc:spChg>
        <pc:spChg chg="add mod ord">
          <ac:chgData name="Hasan Selim" userId="84cd2103f36ef0dc" providerId="LiveId" clId="{CD8DD89B-9A81-4550-9B51-3DAF75904BD9}" dt="2024-04-30T15:41:32.734" v="861" actId="1076"/>
          <ac:spMkLst>
            <pc:docMk/>
            <pc:sldMk cId="3385123787" sldId="482"/>
            <ac:spMk id="5" creationId="{C9463871-2E82-B130-2DDC-D0BC53A59FBF}"/>
          </ac:spMkLst>
        </pc:spChg>
        <pc:spChg chg="mod">
          <ac:chgData name="Hasan Selim" userId="84cd2103f36ef0dc" providerId="LiveId" clId="{CD8DD89B-9A81-4550-9B51-3DAF75904BD9}" dt="2024-04-30T12:39:41.685" v="407" actId="1076"/>
          <ac:spMkLst>
            <pc:docMk/>
            <pc:sldMk cId="3385123787" sldId="482"/>
            <ac:spMk id="6" creationId="{23057AB4-6D02-EA94-02C2-7124BB46054E}"/>
          </ac:spMkLst>
        </pc:spChg>
        <pc:spChg chg="del">
          <ac:chgData name="Hasan Selim" userId="84cd2103f36ef0dc" providerId="LiveId" clId="{CD8DD89B-9A81-4550-9B51-3DAF75904BD9}" dt="2024-04-30T12:39:58.513" v="417" actId="478"/>
          <ac:spMkLst>
            <pc:docMk/>
            <pc:sldMk cId="3385123787" sldId="482"/>
            <ac:spMk id="7" creationId="{DE59BC1F-D2CC-1267-33DC-611C903665D7}"/>
          </ac:spMkLst>
        </pc:spChg>
        <pc:spChg chg="del">
          <ac:chgData name="Hasan Selim" userId="84cd2103f36ef0dc" providerId="LiveId" clId="{CD8DD89B-9A81-4550-9B51-3DAF75904BD9}" dt="2024-04-30T12:36:56.572" v="355" actId="478"/>
          <ac:spMkLst>
            <pc:docMk/>
            <pc:sldMk cId="3385123787" sldId="482"/>
            <ac:spMk id="15" creationId="{5B2F63F5-DA5B-FB5E-5EA4-4CFC7836F207}"/>
          </ac:spMkLst>
        </pc:spChg>
        <pc:grpChg chg="add del mod">
          <ac:chgData name="Hasan Selim" userId="84cd2103f36ef0dc" providerId="LiveId" clId="{CD8DD89B-9A81-4550-9B51-3DAF75904BD9}" dt="2024-04-30T12:39:11.618" v="394" actId="478"/>
          <ac:grpSpMkLst>
            <pc:docMk/>
            <pc:sldMk cId="3385123787" sldId="482"/>
            <ac:grpSpMk id="13" creationId="{6E763637-1AD5-BEC0-BC26-105F138555CE}"/>
          </ac:grpSpMkLst>
        </pc:grpChg>
        <pc:grpChg chg="add mod">
          <ac:chgData name="Hasan Selim" userId="84cd2103f36ef0dc" providerId="LiveId" clId="{CD8DD89B-9A81-4550-9B51-3DAF75904BD9}" dt="2024-04-30T12:39:29.249" v="402" actId="12788"/>
          <ac:grpSpMkLst>
            <pc:docMk/>
            <pc:sldMk cId="3385123787" sldId="482"/>
            <ac:grpSpMk id="20" creationId="{2328EFB1-7781-0901-5972-AF4EE049F3D6}"/>
          </ac:grpSpMkLst>
        </pc:grpChg>
        <pc:picChg chg="add mod ord">
          <ac:chgData name="Hasan Selim" userId="84cd2103f36ef0dc" providerId="LiveId" clId="{CD8DD89B-9A81-4550-9B51-3DAF75904BD9}" dt="2024-04-30T12:39:43.833" v="409" actId="1076"/>
          <ac:picMkLst>
            <pc:docMk/>
            <pc:sldMk cId="3385123787" sldId="482"/>
            <ac:picMk id="2" creationId="{6AE25675-3B08-DA6D-D867-1798B6162DB4}"/>
          </ac:picMkLst>
        </pc:picChg>
        <pc:picChg chg="del mod">
          <ac:chgData name="Hasan Selim" userId="84cd2103f36ef0dc" providerId="LiveId" clId="{CD8DD89B-9A81-4550-9B51-3DAF75904BD9}" dt="2024-04-30T12:37:35.807" v="368" actId="478"/>
          <ac:picMkLst>
            <pc:docMk/>
            <pc:sldMk cId="3385123787" sldId="482"/>
            <ac:picMk id="3" creationId="{6208C559-5372-FCDE-F16C-258139444557}"/>
          </ac:picMkLst>
        </pc:picChg>
        <pc:picChg chg="add mod">
          <ac:chgData name="Hasan Selim" userId="84cd2103f36ef0dc" providerId="LiveId" clId="{CD8DD89B-9A81-4550-9B51-3DAF75904BD9}" dt="2024-04-30T15:00:39.382" v="578" actId="1076"/>
          <ac:picMkLst>
            <pc:docMk/>
            <pc:sldMk cId="3385123787" sldId="482"/>
            <ac:picMk id="3" creationId="{6F4DC860-F8D2-5247-802D-1C69C5B37DC4}"/>
          </ac:picMkLst>
        </pc:picChg>
        <pc:picChg chg="del">
          <ac:chgData name="Hasan Selim" userId="84cd2103f36ef0dc" providerId="LiveId" clId="{CD8DD89B-9A81-4550-9B51-3DAF75904BD9}" dt="2024-04-30T12:39:17.792" v="397" actId="478"/>
          <ac:picMkLst>
            <pc:docMk/>
            <pc:sldMk cId="3385123787" sldId="482"/>
            <ac:picMk id="5" creationId="{5AFEFB02-284C-16AA-0A35-09B56C653720}"/>
          </ac:picMkLst>
        </pc:picChg>
        <pc:picChg chg="add mod ord">
          <ac:chgData name="Hasan Selim" userId="84cd2103f36ef0dc" providerId="LiveId" clId="{CD8DD89B-9A81-4550-9B51-3DAF75904BD9}" dt="2024-04-30T15:18:14.519" v="667" actId="167"/>
          <ac:picMkLst>
            <pc:docMk/>
            <pc:sldMk cId="3385123787" sldId="482"/>
            <ac:picMk id="7" creationId="{81E81093-464B-2ED5-A8E3-B33B0D4D2A0F}"/>
          </ac:picMkLst>
        </pc:picChg>
        <pc:picChg chg="del">
          <ac:chgData name="Hasan Selim" userId="84cd2103f36ef0dc" providerId="LiveId" clId="{CD8DD89B-9A81-4550-9B51-3DAF75904BD9}" dt="2024-04-30T12:36:58.747" v="356" actId="478"/>
          <ac:picMkLst>
            <pc:docMk/>
            <pc:sldMk cId="3385123787" sldId="482"/>
            <ac:picMk id="8" creationId="{94A8D1EB-AD0C-52D7-7F90-9154CDC7D0CA}"/>
          </ac:picMkLst>
        </pc:picChg>
        <pc:picChg chg="mod ord modCrop">
          <ac:chgData name="Hasan Selim" userId="84cd2103f36ef0dc" providerId="LiveId" clId="{CD8DD89B-9A81-4550-9B51-3DAF75904BD9}" dt="2024-04-30T12:38:45.292" v="391" actId="14100"/>
          <ac:picMkLst>
            <pc:docMk/>
            <pc:sldMk cId="3385123787" sldId="482"/>
            <ac:picMk id="9" creationId="{816546A9-9BC6-B833-88F7-C351AA6CE230}"/>
          </ac:picMkLst>
        </pc:picChg>
        <pc:picChg chg="del">
          <ac:chgData name="Hasan Selim" userId="84cd2103f36ef0dc" providerId="LiveId" clId="{CD8DD89B-9A81-4550-9B51-3DAF75904BD9}" dt="2024-04-30T12:39:19.292" v="398" actId="478"/>
          <ac:picMkLst>
            <pc:docMk/>
            <pc:sldMk cId="3385123787" sldId="482"/>
            <ac:picMk id="10" creationId="{44F66123-A2BD-1E2A-3A9E-A6C78A7EF319}"/>
          </ac:picMkLst>
        </pc:picChg>
        <pc:picChg chg="add mod">
          <ac:chgData name="Hasan Selim" userId="84cd2103f36ef0dc" providerId="LiveId" clId="{CD8DD89B-9A81-4550-9B51-3DAF75904BD9}" dt="2024-04-30T12:38:39.162" v="388" actId="164"/>
          <ac:picMkLst>
            <pc:docMk/>
            <pc:sldMk cId="3385123787" sldId="482"/>
            <ac:picMk id="12" creationId="{92127635-420C-67FA-D41A-E82B9C7CFCD4}"/>
          </ac:picMkLst>
        </pc:picChg>
        <pc:picChg chg="del">
          <ac:chgData name="Hasan Selim" userId="84cd2103f36ef0dc" providerId="LiveId" clId="{CD8DD89B-9A81-4550-9B51-3DAF75904BD9}" dt="2024-04-30T14:59:11.164" v="576" actId="478"/>
          <ac:picMkLst>
            <pc:docMk/>
            <pc:sldMk cId="3385123787" sldId="482"/>
            <ac:picMk id="14" creationId="{69A2236D-20F3-01F9-8A75-6F2D6DBF20A9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7" creationId="{235CDF0F-DB10-8DE7-99CB-457944316EAA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8" creationId="{41C779BA-7F82-F421-C58F-1C6AC33C1A0C}"/>
          </ac:picMkLst>
        </pc:picChg>
        <pc:picChg chg="add mod">
          <ac:chgData name="Hasan Selim" userId="84cd2103f36ef0dc" providerId="LiveId" clId="{CD8DD89B-9A81-4550-9B51-3DAF75904BD9}" dt="2024-04-30T12:39:27.406" v="401" actId="164"/>
          <ac:picMkLst>
            <pc:docMk/>
            <pc:sldMk cId="3385123787" sldId="482"/>
            <ac:picMk id="19" creationId="{7C2C1C49-C490-3C26-8733-BA309DE184C7}"/>
          </ac:picMkLst>
        </pc:picChg>
      </pc:sldChg>
      <pc:sldChg chg="addSp delSp modSp new mod ord modTransition delAnim modAnim">
        <pc:chgData name="Hasan Selim" userId="84cd2103f36ef0dc" providerId="LiveId" clId="{CD8DD89B-9A81-4550-9B51-3DAF75904BD9}" dt="2024-04-30T15:49:16.075" v="937"/>
        <pc:sldMkLst>
          <pc:docMk/>
          <pc:sldMk cId="3286115091" sldId="483"/>
        </pc:sldMkLst>
        <pc:spChg chg="add mod">
          <ac:chgData name="Hasan Selim" userId="84cd2103f36ef0dc" providerId="LiveId" clId="{CD8DD89B-9A81-4550-9B51-3DAF75904BD9}" dt="2024-04-30T13:05:43.953" v="511" actId="404"/>
          <ac:spMkLst>
            <pc:docMk/>
            <pc:sldMk cId="3286115091" sldId="483"/>
            <ac:spMk id="3" creationId="{9ACA067C-C86D-1A8F-0636-8D42FD91F00A}"/>
          </ac:spMkLst>
        </pc:spChg>
        <pc:spChg chg="add mod ord">
          <ac:chgData name="Hasan Selim" userId="84cd2103f36ef0dc" providerId="LiveId" clId="{CD8DD89B-9A81-4550-9B51-3DAF75904BD9}" dt="2024-04-30T15:17:40.711" v="656" actId="167"/>
          <ac:spMkLst>
            <pc:docMk/>
            <pc:sldMk cId="3286115091" sldId="483"/>
            <ac:spMk id="8" creationId="{75638E99-7C57-190E-0CD1-1097281AAA55}"/>
          </ac:spMkLst>
        </pc:spChg>
        <pc:picChg chg="add mod ord">
          <ac:chgData name="Hasan Selim" userId="84cd2103f36ef0dc" providerId="LiveId" clId="{CD8DD89B-9A81-4550-9B51-3DAF75904BD9}" dt="2024-04-30T15:17:42.261" v="657" actId="167"/>
          <ac:picMkLst>
            <pc:docMk/>
            <pc:sldMk cId="3286115091" sldId="483"/>
            <ac:picMk id="2" creationId="{8AB2AAAE-3E32-1F85-3955-562EAFFB1329}"/>
          </ac:picMkLst>
        </pc:picChg>
        <pc:picChg chg="add mod">
          <ac:chgData name="Hasan Selim" userId="84cd2103f36ef0dc" providerId="LiveId" clId="{CD8DD89B-9A81-4550-9B51-3DAF75904BD9}" dt="2024-04-30T12:47:25.952" v="447"/>
          <ac:picMkLst>
            <pc:docMk/>
            <pc:sldMk cId="3286115091" sldId="483"/>
            <ac:picMk id="4" creationId="{FBBC66BD-6E4C-58F7-0999-5AF48525368A}"/>
          </ac:picMkLst>
        </pc:picChg>
        <pc:picChg chg="add mod">
          <ac:chgData name="Hasan Selim" userId="84cd2103f36ef0dc" providerId="LiveId" clId="{CD8DD89B-9A81-4550-9B51-3DAF75904BD9}" dt="2024-04-30T13:04:19.893" v="499" actId="1076"/>
          <ac:picMkLst>
            <pc:docMk/>
            <pc:sldMk cId="3286115091" sldId="483"/>
            <ac:picMk id="5" creationId="{40F9358C-7FF9-C13A-6B5C-4AAAD5DF2E24}"/>
          </ac:picMkLst>
        </pc:picChg>
        <pc:picChg chg="add del mod">
          <ac:chgData name="Hasan Selim" userId="84cd2103f36ef0dc" providerId="LiveId" clId="{CD8DD89B-9A81-4550-9B51-3DAF75904BD9}" dt="2024-04-30T14:58:36.871" v="573" actId="21"/>
          <ac:picMkLst>
            <pc:docMk/>
            <pc:sldMk cId="3286115091" sldId="483"/>
            <ac:picMk id="7" creationId="{81E81093-464B-2ED5-A8E3-B33B0D4D2A0F}"/>
          </ac:picMkLst>
        </pc:picChg>
        <pc:picChg chg="add del mod">
          <ac:chgData name="Hasan Selim" userId="84cd2103f36ef0dc" providerId="LiveId" clId="{CD8DD89B-9A81-4550-9B51-3DAF75904BD9}" dt="2024-04-30T13:03:41.705" v="495" actId="478"/>
          <ac:picMkLst>
            <pc:docMk/>
            <pc:sldMk cId="3286115091" sldId="483"/>
            <ac:picMk id="15" creationId="{7BA10D89-6067-CF3D-8860-16CE3F73E8DF}"/>
          </ac:picMkLst>
        </pc:picChg>
      </pc:sldChg>
      <pc:sldChg chg="addSp delSp modSp new mod modTransition delAnim modAnim">
        <pc:chgData name="Hasan Selim" userId="84cd2103f36ef0dc" providerId="LiveId" clId="{CD8DD89B-9A81-4550-9B51-3DAF75904BD9}" dt="2024-04-30T15:49:11.965" v="929"/>
        <pc:sldMkLst>
          <pc:docMk/>
          <pc:sldMk cId="1981254483" sldId="484"/>
        </pc:sldMkLst>
        <pc:spChg chg="add mod">
          <ac:chgData name="Hasan Selim" userId="84cd2103f36ef0dc" providerId="LiveId" clId="{CD8DD89B-9A81-4550-9B51-3DAF75904BD9}" dt="2024-04-30T15:19:57.907" v="674" actId="12789"/>
          <ac:spMkLst>
            <pc:docMk/>
            <pc:sldMk cId="1981254483" sldId="484"/>
            <ac:spMk id="2" creationId="{0BBC35F1-FC3A-D3DF-279D-CE12B5566263}"/>
          </ac:spMkLst>
        </pc:spChg>
        <pc:picChg chg="add del mod">
          <ac:chgData name="Hasan Selim" userId="84cd2103f36ef0dc" providerId="LiveId" clId="{CD8DD89B-9A81-4550-9B51-3DAF75904BD9}" dt="2024-04-30T15:21:28.572" v="676" actId="21"/>
          <ac:picMkLst>
            <pc:docMk/>
            <pc:sldMk cId="1981254483" sldId="484"/>
            <ac:picMk id="3" creationId="{BD6AE85E-64B6-545E-0A78-F7B02A20852C}"/>
          </ac:picMkLst>
        </pc:picChg>
        <pc:picChg chg="add mod">
          <ac:chgData name="Hasan Selim" userId="84cd2103f36ef0dc" providerId="LiveId" clId="{CD8DD89B-9A81-4550-9B51-3DAF75904BD9}" dt="2024-04-30T15:19:46.437" v="671"/>
          <ac:picMkLst>
            <pc:docMk/>
            <pc:sldMk cId="1981254483" sldId="484"/>
            <ac:picMk id="12" creationId="{946B2E37-51ED-0631-7EC6-A0E38E3901DA}"/>
          </ac:picMkLst>
        </pc:picChg>
        <pc:picChg chg="add mod">
          <ac:chgData name="Hasan Selim" userId="84cd2103f36ef0dc" providerId="LiveId" clId="{CD8DD89B-9A81-4550-9B51-3DAF75904BD9}" dt="2024-04-30T13:06:09.903" v="513"/>
          <ac:picMkLst>
            <pc:docMk/>
            <pc:sldMk cId="1981254483" sldId="484"/>
            <ac:picMk id="17" creationId="{37ED74E8-694B-E6BA-BB50-F46FA299EB75}"/>
          </ac:picMkLst>
        </pc:picChg>
        <pc:picChg chg="add del mod">
          <ac:chgData name="Hasan Selim" userId="84cd2103f36ef0dc" providerId="LiveId" clId="{CD8DD89B-9A81-4550-9B51-3DAF75904BD9}" dt="2024-04-30T13:07:48.315" v="523" actId="478"/>
          <ac:picMkLst>
            <pc:docMk/>
            <pc:sldMk cId="1981254483" sldId="484"/>
            <ac:picMk id="18" creationId="{19A02D2C-9212-DD46-0B1E-048104AA71B4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401707602" sldId="485"/>
        </pc:sldMkLst>
      </pc:sldChg>
      <pc:sldChg chg="addSp delSp modSp add mod modTransition modAnim">
        <pc:chgData name="Hasan Selim" userId="84cd2103f36ef0dc" providerId="LiveId" clId="{CD8DD89B-9A81-4550-9B51-3DAF75904BD9}" dt="2024-04-30T15:49:06.055" v="921"/>
        <pc:sldMkLst>
          <pc:docMk/>
          <pc:sldMk cId="3663342262" sldId="485"/>
        </pc:sldMkLst>
        <pc:spChg chg="del mod ord">
          <ac:chgData name="Hasan Selim" userId="84cd2103f36ef0dc" providerId="LiveId" clId="{CD8DD89B-9A81-4550-9B51-3DAF75904BD9}" dt="2024-04-30T15:35:13.178" v="802" actId="478"/>
          <ac:spMkLst>
            <pc:docMk/>
            <pc:sldMk cId="3663342262" sldId="485"/>
            <ac:spMk id="2" creationId="{AD612143-E47F-6578-5752-96BA04FEC7D6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3" creationId="{C64129D7-1634-F46E-58B9-1D686B37A1E3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4" creationId="{52F6B2E7-BC42-0ACA-5776-69BA7D8094E0}"/>
          </ac:spMkLst>
        </pc:spChg>
        <pc:spChg chg="add del mod">
          <ac:chgData name="Hasan Selim" userId="84cd2103f36ef0dc" providerId="LiveId" clId="{CD8DD89B-9A81-4550-9B51-3DAF75904BD9}" dt="2024-04-30T15:39:06.802" v="834" actId="478"/>
          <ac:spMkLst>
            <pc:docMk/>
            <pc:sldMk cId="3663342262" sldId="485"/>
            <ac:spMk id="5" creationId="{C0E7FB9F-7B40-5996-4A27-41D0F4619BE1}"/>
          </ac:spMkLst>
        </pc:spChg>
        <pc:spChg chg="add mod ord">
          <ac:chgData name="Hasan Selim" userId="84cd2103f36ef0dc" providerId="LiveId" clId="{CD8DD89B-9A81-4550-9B51-3DAF75904BD9}" dt="2024-04-30T15:43:53.171" v="885" actId="1076"/>
          <ac:spMkLst>
            <pc:docMk/>
            <pc:sldMk cId="3663342262" sldId="485"/>
            <ac:spMk id="6" creationId="{9AFEA30F-ECD8-B0BA-821F-D81324F2E17D}"/>
          </ac:spMkLst>
        </pc:spChg>
        <pc:spChg chg="mod">
          <ac:chgData name="Hasan Selim" userId="84cd2103f36ef0dc" providerId="LiveId" clId="{CD8DD89B-9A81-4550-9B51-3DAF75904BD9}" dt="2024-04-30T15:39:32.272" v="835" actId="1076"/>
          <ac:spMkLst>
            <pc:docMk/>
            <pc:sldMk cId="3663342262" sldId="485"/>
            <ac:spMk id="8" creationId="{49CAF3DD-CF05-289A-8A3E-8B1F345617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39:36.338" v="836" actId="1076"/>
          <ac:spMkLst>
            <pc:docMk/>
            <pc:sldMk cId="3663342262" sldId="485"/>
            <ac:spMk id="11" creationId="{AC93B976-4193-185B-7EA3-5EF9E8AAF123}"/>
          </ac:spMkLst>
        </pc:spChg>
        <pc:spChg chg="mod ord">
          <ac:chgData name="Hasan Selim" userId="84cd2103f36ef0dc" providerId="LiveId" clId="{CD8DD89B-9A81-4550-9B51-3DAF75904BD9}" dt="2024-04-30T15:40:41.562" v="848" actId="14100"/>
          <ac:spMkLst>
            <pc:docMk/>
            <pc:sldMk cId="3663342262" sldId="485"/>
            <ac:spMk id="37" creationId="{3C8D1A2C-1B39-09AE-48C6-5A737458127F}"/>
          </ac:spMkLst>
        </pc:spChg>
        <pc:picChg chg="mod">
          <ac:chgData name="Hasan Selim" userId="84cd2103f36ef0dc" providerId="LiveId" clId="{CD8DD89B-9A81-4550-9B51-3DAF75904BD9}" dt="2024-04-30T15:36:37.913" v="816" actId="12788"/>
          <ac:picMkLst>
            <pc:docMk/>
            <pc:sldMk cId="3663342262" sldId="485"/>
            <ac:picMk id="17" creationId="{B3CD8F68-7896-5831-EAC3-C5CAA75A9946}"/>
          </ac:picMkLst>
        </pc:picChg>
        <pc:picChg chg="mod ord modCrop">
          <ac:chgData name="Hasan Selim" userId="84cd2103f36ef0dc" providerId="LiveId" clId="{CD8DD89B-9A81-4550-9B51-3DAF75904BD9}" dt="2024-04-30T15:41:40.025" v="864" actId="167"/>
          <ac:picMkLst>
            <pc:docMk/>
            <pc:sldMk cId="3663342262" sldId="485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78916841" sldId="486"/>
        </pc:sldMkLst>
      </pc:sldChg>
      <pc:sldChg chg="addSp modSp add mod modTransition modAnim">
        <pc:chgData name="Hasan Selim" userId="84cd2103f36ef0dc" providerId="LiveId" clId="{CD8DD89B-9A81-4550-9B51-3DAF75904BD9}" dt="2024-04-30T15:49:02.505" v="913"/>
        <pc:sldMkLst>
          <pc:docMk/>
          <pc:sldMk cId="2957830981" sldId="486"/>
        </pc:sldMkLst>
        <pc:spChg chg="add mod ord">
          <ac:chgData name="Hasan Selim" userId="84cd2103f36ef0dc" providerId="LiveId" clId="{CD8DD89B-9A81-4550-9B51-3DAF75904BD9}" dt="2024-04-30T15:43:50.913" v="883" actId="1076"/>
          <ac:spMkLst>
            <pc:docMk/>
            <pc:sldMk cId="2957830981" sldId="486"/>
            <ac:spMk id="2" creationId="{CF5A25B1-8E3B-C5EA-A196-CD80D455E6F4}"/>
          </ac:spMkLst>
        </pc:spChg>
        <pc:spChg chg="mod">
          <ac:chgData name="Hasan Selim" userId="84cd2103f36ef0dc" providerId="LiveId" clId="{CD8DD89B-9A81-4550-9B51-3DAF75904BD9}" dt="2024-04-30T15:41:14.648" v="859" actId="1076"/>
          <ac:spMkLst>
            <pc:docMk/>
            <pc:sldMk cId="2957830981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1:12.350" v="858" actId="1076"/>
          <ac:spMkLst>
            <pc:docMk/>
            <pc:sldMk cId="2957830981" sldId="486"/>
            <ac:spMk id="11" creationId="{AC93B976-4193-185B-7EA3-5EF9E8AAF123}"/>
          </ac:spMkLst>
        </pc:spChg>
        <pc:picChg chg="ord">
          <ac:chgData name="Hasan Selim" userId="84cd2103f36ef0dc" providerId="LiveId" clId="{CD8DD89B-9A81-4550-9B51-3DAF75904BD9}" dt="2024-04-30T15:41:44.819" v="867" actId="167"/>
          <ac:picMkLst>
            <pc:docMk/>
            <pc:sldMk cId="2957830981" sldId="486"/>
            <ac:picMk id="36" creationId="{21ED7D27-0B39-DA85-04CA-6D3203795A7C}"/>
          </ac:picMkLst>
        </pc:picChg>
      </pc:sldChg>
      <pc:sldChg chg="addSp delSp modSp add del mod delAnim modAnim">
        <pc:chgData name="Hasan Selim" userId="84cd2103f36ef0dc" providerId="LiveId" clId="{CD8DD89B-9A81-4550-9B51-3DAF75904BD9}" dt="2024-04-30T15:40:06.525" v="838" actId="47"/>
        <pc:sldMkLst>
          <pc:docMk/>
          <pc:sldMk cId="3541307282" sldId="486"/>
        </pc:sldMkLst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24:08.062" v="693" actId="1076"/>
          <ac:spMkLst>
            <pc:docMk/>
            <pc:sldMk cId="3541307282" sldId="486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24:04.990" v="692" actId="1076"/>
          <ac:spMkLst>
            <pc:docMk/>
            <pc:sldMk cId="3541307282" sldId="486"/>
            <ac:spMk id="11" creationId="{AC93B976-4193-185B-7EA3-5EF9E8AAF123}"/>
          </ac:spMkLst>
        </pc:spChg>
        <pc:spChg chg="mod">
          <ac:chgData name="Hasan Selim" userId="84cd2103f36ef0dc" providerId="LiveId" clId="{CD8DD89B-9A81-4550-9B51-3DAF75904BD9}" dt="2024-04-30T15:24:43.550" v="698" actId="20577"/>
          <ac:spMkLst>
            <pc:docMk/>
            <pc:sldMk cId="3541307282" sldId="486"/>
            <ac:spMk id="37" creationId="{3C8D1A2C-1B39-09AE-48C6-5A737458127F}"/>
          </ac:spMkLst>
        </pc:spChg>
        <pc:picChg chg="add del mod">
          <ac:chgData name="Hasan Selim" userId="84cd2103f36ef0dc" providerId="LiveId" clId="{CD8DD89B-9A81-4550-9B51-3DAF75904BD9}" dt="2024-04-30T15:27:21.437" v="700" actId="21"/>
          <ac:picMkLst>
            <pc:docMk/>
            <pc:sldMk cId="3541307282" sldId="486"/>
            <ac:picMk id="3" creationId="{B133E08E-9074-DF72-A2E7-A8DE41DA55D2}"/>
          </ac:picMkLst>
        </pc:picChg>
      </pc:sldChg>
      <pc:sldChg chg="addSp modSp add mod modTransition modAnim">
        <pc:chgData name="Hasan Selim" userId="84cd2103f36ef0dc" providerId="LiveId" clId="{CD8DD89B-9A81-4550-9B51-3DAF75904BD9}" dt="2024-04-30T15:48:59.118" v="905"/>
        <pc:sldMkLst>
          <pc:docMk/>
          <pc:sldMk cId="737013299" sldId="487"/>
        </pc:sldMkLst>
        <pc:spChg chg="add mod ord">
          <ac:chgData name="Hasan Selim" userId="84cd2103f36ef0dc" providerId="LiveId" clId="{CD8DD89B-9A81-4550-9B51-3DAF75904BD9}" dt="2024-04-30T15:48:08.960" v="897" actId="1076"/>
          <ac:spMkLst>
            <pc:docMk/>
            <pc:sldMk cId="737013299" sldId="487"/>
            <ac:spMk id="2" creationId="{726805EB-832A-3E43-2382-11D1096EB187}"/>
          </ac:spMkLst>
        </pc:spChg>
        <pc:spChg chg="mod">
          <ac:chgData name="Hasan Selim" userId="84cd2103f36ef0dc" providerId="LiveId" clId="{CD8DD89B-9A81-4550-9B51-3DAF75904BD9}" dt="2024-04-30T15:41:00.383" v="855" actId="1076"/>
          <ac:spMkLst>
            <pc:docMk/>
            <pc:sldMk cId="737013299" sldId="487"/>
            <ac:spMk id="9" creationId="{DE785F68-3D1A-D337-B7F1-F8C92A94EED2}"/>
          </ac:spMkLst>
        </pc:spChg>
        <pc:spChg chg="mod">
          <ac:chgData name="Hasan Selim" userId="84cd2103f36ef0dc" providerId="LiveId" clId="{CD8DD89B-9A81-4550-9B51-3DAF75904BD9}" dt="2024-04-30T15:41:03.707" v="856" actId="1076"/>
          <ac:spMkLst>
            <pc:docMk/>
            <pc:sldMk cId="737013299" sldId="487"/>
            <ac:spMk id="10" creationId="{18B8ED1E-6472-9C3F-2171-2D0B9CA352DE}"/>
          </ac:spMkLst>
        </pc:spChg>
        <pc:spChg chg="mod">
          <ac:chgData name="Hasan Selim" userId="84cd2103f36ef0dc" providerId="LiveId" clId="{CD8DD89B-9A81-4550-9B51-3DAF75904BD9}" dt="2024-04-30T15:40:49.558" v="853" actId="20577"/>
          <ac:spMkLst>
            <pc:docMk/>
            <pc:sldMk cId="737013299" sldId="487"/>
            <ac:spMk id="37" creationId="{3C8D1A2C-1B39-09AE-48C6-5A737458127F}"/>
          </ac:spMkLst>
        </pc:spChg>
        <pc:picChg chg="ord">
          <ac:chgData name="Hasan Selim" userId="84cd2103f36ef0dc" providerId="LiveId" clId="{CD8DD89B-9A81-4550-9B51-3DAF75904BD9}" dt="2024-04-30T15:41:49.062" v="870" actId="167"/>
          <ac:picMkLst>
            <pc:docMk/>
            <pc:sldMk cId="737013299" sldId="487"/>
            <ac:picMk id="36" creationId="{21ED7D27-0B39-DA85-04CA-6D3203795A7C}"/>
          </ac:picMkLst>
        </pc:picChg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2534841251" sldId="487"/>
        </pc:sldMkLst>
      </pc:sldChg>
      <pc:sldChg chg="new del">
        <pc:chgData name="Hasan Selim" userId="84cd2103f36ef0dc" providerId="LiveId" clId="{CD8DD89B-9A81-4550-9B51-3DAF75904BD9}" dt="2024-04-30T15:10:35.045" v="642" actId="47"/>
        <pc:sldMkLst>
          <pc:docMk/>
          <pc:sldMk cId="736572365" sldId="488"/>
        </pc:sldMkLst>
      </pc:sldChg>
      <pc:sldChg chg="delSp modSp add del mod">
        <pc:chgData name="Hasan Selim" userId="84cd2103f36ef0dc" providerId="LiveId" clId="{CD8DD89B-9A81-4550-9B51-3DAF75904BD9}" dt="2024-04-30T15:43:46.498" v="879" actId="47"/>
        <pc:sldMkLst>
          <pc:docMk/>
          <pc:sldMk cId="2516529756" sldId="488"/>
        </pc:sldMkLst>
        <pc:spChg chg="del mod ord">
          <ac:chgData name="Hasan Selim" userId="84cd2103f36ef0dc" providerId="LiveId" clId="{CD8DD89B-9A81-4550-9B51-3DAF75904BD9}" dt="2024-04-30T15:43:14.808" v="875" actId="478"/>
          <ac:spMkLst>
            <pc:docMk/>
            <pc:sldMk cId="2516529756" sldId="488"/>
            <ac:spMk id="2" creationId="{726805EB-832A-3E43-2382-11D1096EB187}"/>
          </ac:spMkLst>
        </pc:spChg>
        <pc:picChg chg="mod ord">
          <ac:chgData name="Hasan Selim" userId="84cd2103f36ef0dc" providerId="LiveId" clId="{CD8DD89B-9A81-4550-9B51-3DAF75904BD9}" dt="2024-04-30T15:43:22.446" v="878" actId="1076"/>
          <ac:picMkLst>
            <pc:docMk/>
            <pc:sldMk cId="2516529756" sldId="488"/>
            <ac:picMk id="36" creationId="{21ED7D27-0B39-DA85-04CA-6D3203795A7C}"/>
          </ac:picMkLst>
        </pc:picChg>
      </pc:sldChg>
    </pc:docChg>
  </pc:docChgLst>
  <pc:docChgLst>
    <pc:chgData name="Hasan Selim" userId="84cd2103f36ef0dc" providerId="LiveId" clId="{AA4BA1FF-52C4-48C4-BA83-B34BD0D6B958}"/>
    <pc:docChg chg="undo custSel addSld delSld modSld sldOrd modMainMaster addSection delSection modSection">
      <pc:chgData name="Hasan Selim" userId="84cd2103f36ef0dc" providerId="LiveId" clId="{AA4BA1FF-52C4-48C4-BA83-B34BD0D6B958}" dt="2024-04-29T15:54:54.702" v="924" actId="14826"/>
      <pc:docMkLst>
        <pc:docMk/>
      </pc:docMkLst>
      <pc:sldChg chg="delSp del mod delAnim">
        <pc:chgData name="Hasan Selim" userId="84cd2103f36ef0dc" providerId="LiveId" clId="{AA4BA1FF-52C4-48C4-BA83-B34BD0D6B958}" dt="2024-04-28T16:10:31.922" v="40" actId="47"/>
        <pc:sldMkLst>
          <pc:docMk/>
          <pc:sldMk cId="2906035027" sldId="273"/>
        </pc:sldMkLst>
        <pc:spChg chg="del">
          <ac:chgData name="Hasan Selim" userId="84cd2103f36ef0dc" providerId="LiveId" clId="{AA4BA1FF-52C4-48C4-BA83-B34BD0D6B958}" dt="2024-04-28T14:11:45.780" v="4" actId="478"/>
          <ac:spMkLst>
            <pc:docMk/>
            <pc:sldMk cId="2906035027" sldId="273"/>
            <ac:spMk id="7" creationId="{029245D6-46F2-472E-8FD5-36DAEF1DB249}"/>
          </ac:spMkLst>
        </pc:spChg>
        <pc:picChg chg="del">
          <ac:chgData name="Hasan Selim" userId="84cd2103f36ef0dc" providerId="LiveId" clId="{AA4BA1FF-52C4-48C4-BA83-B34BD0D6B958}" dt="2024-04-28T14:11:47.242" v="5" actId="478"/>
          <ac:picMkLst>
            <pc:docMk/>
            <pc:sldMk cId="2906035027" sldId="273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1:59.025" v="6" actId="47"/>
        <pc:sldMkLst>
          <pc:docMk/>
          <pc:sldMk cId="3021176104" sldId="274"/>
        </pc:sldMkLst>
      </pc:sldChg>
      <pc:sldChg chg="del">
        <pc:chgData name="Hasan Selim" userId="84cd2103f36ef0dc" providerId="LiveId" clId="{AA4BA1FF-52C4-48C4-BA83-B34BD0D6B958}" dt="2024-04-28T14:12:33.560" v="18" actId="47"/>
        <pc:sldMkLst>
          <pc:docMk/>
          <pc:sldMk cId="4057613348" sldId="275"/>
        </pc:sldMkLst>
      </pc:sldChg>
      <pc:sldChg chg="delSp del mod delAnim">
        <pc:chgData name="Hasan Selim" userId="84cd2103f36ef0dc" providerId="LiveId" clId="{AA4BA1FF-52C4-48C4-BA83-B34BD0D6B958}" dt="2024-04-29T11:33:18.118" v="664" actId="47"/>
        <pc:sldMkLst>
          <pc:docMk/>
          <pc:sldMk cId="3084966790" sldId="276"/>
        </pc:sldMkLst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5" creationId="{95D6B478-63C4-4FEE-9E1C-E6806F5F132E}"/>
          </ac:spMkLst>
        </pc:spChg>
        <pc:spChg chg="del">
          <ac:chgData name="Hasan Selim" userId="84cd2103f36ef0dc" providerId="LiveId" clId="{AA4BA1FF-52C4-48C4-BA83-B34BD0D6B958}" dt="2024-04-29T11:07:40.965" v="399" actId="21"/>
          <ac:spMkLst>
            <pc:docMk/>
            <pc:sldMk cId="3084966790" sldId="276"/>
            <ac:spMk id="6" creationId="{E890FA31-756E-4B37-9470-63C45892EBD0}"/>
          </ac:spMkLst>
        </pc:spChg>
        <pc:spChg chg="del">
          <ac:chgData name="Hasan Selim" userId="84cd2103f36ef0dc" providerId="LiveId" clId="{AA4BA1FF-52C4-48C4-BA83-B34BD0D6B958}" dt="2024-04-28T14:12:18.990" v="14" actId="478"/>
          <ac:spMkLst>
            <pc:docMk/>
            <pc:sldMk cId="3084966790" sldId="276"/>
            <ac:spMk id="17" creationId="{E9A51D34-2369-4526-A829-76B704456EEC}"/>
          </ac:spMkLst>
        </pc:spChg>
        <pc:grpChg chg="del">
          <ac:chgData name="Hasan Selim" userId="84cd2103f36ef0dc" providerId="LiveId" clId="{AA4BA1FF-52C4-48C4-BA83-B34BD0D6B958}" dt="2024-04-28T14:12:29.300" v="17" actId="478"/>
          <ac:grpSpMkLst>
            <pc:docMk/>
            <pc:sldMk cId="3084966790" sldId="276"/>
            <ac:grpSpMk id="7" creationId="{9FBB1036-DA7F-4632-A972-50DA256BDE46}"/>
          </ac:grpSpMkLst>
        </pc:grpChg>
        <pc:grpChg chg="del">
          <ac:chgData name="Hasan Selim" userId="84cd2103f36ef0dc" providerId="LiveId" clId="{AA4BA1FF-52C4-48C4-BA83-B34BD0D6B958}" dt="2024-04-28T14:12:22.960" v="16" actId="478"/>
          <ac:grpSpMkLst>
            <pc:docMk/>
            <pc:sldMk cId="3084966790" sldId="276"/>
            <ac:grpSpMk id="12" creationId="{950AB072-AF62-400C-9FF6-3DFF8353AEAA}"/>
          </ac:grpSpMkLst>
        </pc:grpChg>
        <pc:picChg chg="del">
          <ac:chgData name="Hasan Selim" userId="84cd2103f36ef0dc" providerId="LiveId" clId="{AA4BA1FF-52C4-48C4-BA83-B34BD0D6B958}" dt="2024-04-28T14:12:21.216" v="15" actId="478"/>
          <ac:picMkLst>
            <pc:docMk/>
            <pc:sldMk cId="3084966790" sldId="276"/>
            <ac:picMk id="4" creationId="{BC3B2048-02E8-4FF7-9A7E-A54AC2FF0818}"/>
          </ac:picMkLst>
        </pc:picChg>
      </pc:sldChg>
      <pc:sldChg chg="del">
        <pc:chgData name="Hasan Selim" userId="84cd2103f36ef0dc" providerId="LiveId" clId="{AA4BA1FF-52C4-48C4-BA83-B34BD0D6B958}" dt="2024-04-28T14:12:03.582" v="7" actId="47"/>
        <pc:sldMkLst>
          <pc:docMk/>
          <pc:sldMk cId="349411653" sldId="277"/>
        </pc:sldMkLst>
      </pc:sldChg>
      <pc:sldChg chg="addSp delSp modSp mod modTransition delAnim modAnim">
        <pc:chgData name="Hasan Selim" userId="84cd2103f36ef0dc" providerId="LiveId" clId="{AA4BA1FF-52C4-48C4-BA83-B34BD0D6B958}" dt="2024-04-29T12:12:54.742" v="878"/>
        <pc:sldMkLst>
          <pc:docMk/>
          <pc:sldMk cId="2365406340" sldId="278"/>
        </pc:sldMkLst>
        <pc:spChg chg="add del mod">
          <ac:chgData name="Hasan Selim" userId="84cd2103f36ef0dc" providerId="LiveId" clId="{AA4BA1FF-52C4-48C4-BA83-B34BD0D6B958}" dt="2024-04-29T11:44:35.189" v="779" actId="12789"/>
          <ac:spMkLst>
            <pc:docMk/>
            <pc:sldMk cId="2365406340" sldId="278"/>
            <ac:spMk id="10" creationId="{DDE3A97E-A45D-453E-8E6D-5702E6E2059C}"/>
          </ac:spMkLst>
        </pc:spChg>
        <pc:spChg chg="del">
          <ac:chgData name="Hasan Selim" userId="84cd2103f36ef0dc" providerId="LiveId" clId="{AA4BA1FF-52C4-48C4-BA83-B34BD0D6B958}" dt="2024-04-29T11:29:53.904" v="633" actId="478"/>
          <ac:spMkLst>
            <pc:docMk/>
            <pc:sldMk cId="2365406340" sldId="278"/>
            <ac:spMk id="13" creationId="{26E83418-B6AB-420C-B19A-E6A4268FACF8}"/>
          </ac:spMkLst>
        </pc:spChg>
        <pc:spChg chg="del mod">
          <ac:chgData name="Hasan Selim" userId="84cd2103f36ef0dc" providerId="LiveId" clId="{AA4BA1FF-52C4-48C4-BA83-B34BD0D6B958}" dt="2024-04-29T11:31:19.423" v="646" actId="478"/>
          <ac:spMkLst>
            <pc:docMk/>
            <pc:sldMk cId="2365406340" sldId="278"/>
            <ac:spMk id="14" creationId="{06A506F4-37B9-4A74-A7C3-8FE00A3F3DB6}"/>
          </ac:spMkLst>
        </pc:spChg>
        <pc:grpChg chg="del">
          <ac:chgData name="Hasan Selim" userId="84cd2103f36ef0dc" providerId="LiveId" clId="{AA4BA1FF-52C4-48C4-BA83-B34BD0D6B958}" dt="2024-04-28T14:12:16.600" v="13" actId="478"/>
          <ac:grpSpMkLst>
            <pc:docMk/>
            <pc:sldMk cId="2365406340" sldId="278"/>
            <ac:grpSpMk id="2" creationId="{F2434E21-8BB4-4C65-B817-569DF6E79A82}"/>
          </ac:grpSpMkLst>
        </pc:grpChg>
        <pc:grpChg chg="del">
          <ac:chgData name="Hasan Selim" userId="84cd2103f36ef0dc" providerId="LiveId" clId="{AA4BA1FF-52C4-48C4-BA83-B34BD0D6B958}" dt="2024-04-28T14:13:06.839" v="23" actId="478"/>
          <ac:grpSpMkLst>
            <pc:docMk/>
            <pc:sldMk cId="2365406340" sldId="278"/>
            <ac:grpSpMk id="9" creationId="{9BBADD7D-7807-4D32-8C4A-10BA4C1A717C}"/>
          </ac:grpSpMkLst>
        </pc:grpChg>
        <pc:picChg chg="add mod ord">
          <ac:chgData name="Hasan Selim" userId="84cd2103f36ef0dc" providerId="LiveId" clId="{AA4BA1FF-52C4-48C4-BA83-B34BD0D6B958}" dt="2024-04-29T11:34:08.459" v="670"/>
          <ac:picMkLst>
            <pc:docMk/>
            <pc:sldMk cId="2365406340" sldId="278"/>
            <ac:picMk id="2" creationId="{E2B7F82F-A25C-9447-1A9F-A047BD8F90F8}"/>
          </ac:picMkLst>
        </pc:picChg>
        <pc:picChg chg="del">
          <ac:chgData name="Hasan Selim" userId="84cd2103f36ef0dc" providerId="LiveId" clId="{AA4BA1FF-52C4-48C4-BA83-B34BD0D6B958}" dt="2024-04-29T11:30:13.605" v="638" actId="478"/>
          <ac:picMkLst>
            <pc:docMk/>
            <pc:sldMk cId="2365406340" sldId="278"/>
            <ac:picMk id="3" creationId="{AA9454FF-9A1F-43D2-A263-4902FCE42103}"/>
          </ac:picMkLst>
        </pc:picChg>
        <pc:picChg chg="add mod">
          <ac:chgData name="Hasan Selim" userId="84cd2103f36ef0dc" providerId="LiveId" clId="{AA4BA1FF-52C4-48C4-BA83-B34BD0D6B958}" dt="2024-04-29T11:32:39.718" v="658"/>
          <ac:picMkLst>
            <pc:docMk/>
            <pc:sldMk cId="2365406340" sldId="278"/>
            <ac:picMk id="4" creationId="{0BAA3361-565D-76C0-0588-1CE06565380B}"/>
          </ac:picMkLst>
        </pc:picChg>
        <pc:picChg chg="del">
          <ac:chgData name="Hasan Selim" userId="84cd2103f36ef0dc" providerId="LiveId" clId="{AA4BA1FF-52C4-48C4-BA83-B34BD0D6B958}" dt="2024-04-28T14:12:15.385" v="12" actId="478"/>
          <ac:picMkLst>
            <pc:docMk/>
            <pc:sldMk cId="2365406340" sldId="278"/>
            <ac:picMk id="4" creationId="{BC3B2048-02E8-4FF7-9A7E-A54AC2FF0818}"/>
          </ac:picMkLst>
        </pc:picChg>
        <pc:picChg chg="add del mod ord">
          <ac:chgData name="Hasan Selim" userId="84cd2103f36ef0dc" providerId="LiveId" clId="{AA4BA1FF-52C4-48C4-BA83-B34BD0D6B958}" dt="2024-04-29T11:31:23.145" v="648" actId="478"/>
          <ac:picMkLst>
            <pc:docMk/>
            <pc:sldMk cId="2365406340" sldId="278"/>
            <ac:picMk id="6" creationId="{B2C48A31-8F3D-694E-7376-45D081CD440B}"/>
          </ac:picMkLst>
        </pc:picChg>
      </pc:sldChg>
      <pc:sldChg chg="addSp delSp modSp mod delAnim modAnim">
        <pc:chgData name="Hasan Selim" userId="84cd2103f36ef0dc" providerId="LiveId" clId="{AA4BA1FF-52C4-48C4-BA83-B34BD0D6B958}" dt="2024-04-29T12:09:25.985" v="877" actId="1076"/>
        <pc:sldMkLst>
          <pc:docMk/>
          <pc:sldMk cId="1091807618" sldId="280"/>
        </pc:sldMkLst>
        <pc:spChg chg="add mod">
          <ac:chgData name="Hasan Selim" userId="84cd2103f36ef0dc" providerId="LiveId" clId="{AA4BA1FF-52C4-48C4-BA83-B34BD0D6B958}" dt="2024-04-29T11:11:33.415" v="511" actId="571"/>
          <ac:spMkLst>
            <pc:docMk/>
            <pc:sldMk cId="1091807618" sldId="280"/>
            <ac:spMk id="5" creationId="{AE2373F9-968D-B303-4425-354C66FE177B}"/>
          </ac:spMkLst>
        </pc:spChg>
        <pc:spChg chg="add mod ord">
          <ac:chgData name="Hasan Selim" userId="84cd2103f36ef0dc" providerId="LiveId" clId="{AA4BA1FF-52C4-48C4-BA83-B34BD0D6B958}" dt="2024-04-29T12:09:25.985" v="877" actId="1076"/>
          <ac:spMkLst>
            <pc:docMk/>
            <pc:sldMk cId="1091807618" sldId="280"/>
            <ac:spMk id="5" creationId="{AF61D8A1-08CA-9473-37A9-1B00AFA5861D}"/>
          </ac:spMkLst>
        </pc:spChg>
        <pc:spChg chg="add mod">
          <ac:chgData name="Hasan Selim" userId="84cd2103f36ef0dc" providerId="LiveId" clId="{AA4BA1FF-52C4-48C4-BA83-B34BD0D6B958}" dt="2024-04-29T11:47:14.526" v="792" actId="20577"/>
          <ac:spMkLst>
            <pc:docMk/>
            <pc:sldMk cId="1091807618" sldId="280"/>
            <ac:spMk id="7" creationId="{33ECA951-82B7-7886-CBF3-8CB692293716}"/>
          </ac:spMkLst>
        </pc:spChg>
        <pc:spChg chg="mod">
          <ac:chgData name="Hasan Selim" userId="84cd2103f36ef0dc" providerId="LiveId" clId="{AA4BA1FF-52C4-48C4-BA83-B34BD0D6B958}" dt="2024-04-28T14:11:34.340" v="2" actId="165"/>
          <ac:spMkLst>
            <pc:docMk/>
            <pc:sldMk cId="1091807618" sldId="280"/>
            <ac:spMk id="9" creationId="{B8DE0D87-0499-4199-AF11-57FB4717C325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3" creationId="{2B284A98-DC1C-40FC-8428-74F18A12BA22}"/>
          </ac:spMkLst>
        </pc:spChg>
        <pc:spChg chg="del mod topLv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8" creationId="{58ABC441-9B22-4896-830A-1766539DDC38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29" creationId="{11DE19CB-256D-4BC0-AE23-EFE2B75535ED}"/>
          </ac:spMkLst>
        </pc:spChg>
        <pc:spChg chg="del">
          <ac:chgData name="Hasan Selim" userId="84cd2103f36ef0dc" providerId="LiveId" clId="{AA4BA1FF-52C4-48C4-BA83-B34BD0D6B958}" dt="2024-04-28T14:11:43.515" v="3" actId="478"/>
          <ac:spMkLst>
            <pc:docMk/>
            <pc:sldMk cId="1091807618" sldId="280"/>
            <ac:spMk id="30" creationId="{157B0ADA-4C53-40D8-AD11-6E752F193A45}"/>
          </ac:spMkLst>
        </pc:spChg>
        <pc:spChg chg="add mod ord">
          <ac:chgData name="Hasan Selim" userId="84cd2103f36ef0dc" providerId="LiveId" clId="{AA4BA1FF-52C4-48C4-BA83-B34BD0D6B958}" dt="2024-04-29T11:47:17.328" v="793" actId="14100"/>
          <ac:spMkLst>
            <pc:docMk/>
            <pc:sldMk cId="1091807618" sldId="280"/>
            <ac:spMk id="36" creationId="{37F4DFBB-C469-48F8-A0B4-0E627C132E44}"/>
          </ac:spMkLst>
        </pc:spChg>
        <pc:spChg chg="add mod ord">
          <ac:chgData name="Hasan Selim" userId="84cd2103f36ef0dc" providerId="LiveId" clId="{AA4BA1FF-52C4-48C4-BA83-B34BD0D6B958}" dt="2024-04-29T11:38:41.074" v="742" actId="1076"/>
          <ac:spMkLst>
            <pc:docMk/>
            <pc:sldMk cId="1091807618" sldId="280"/>
            <ac:spMk id="74" creationId="{E8193938-1D27-4B51-B187-44E89FDEDBBD}"/>
          </ac:spMkLst>
        </pc:s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6" creationId="{D9EDFC7F-58F7-4C3F-A796-FE8FE4BC80B6}"/>
          </ac:grpSpMkLst>
        </pc:grpChg>
        <pc:grpChg chg="add mod">
          <ac:chgData name="Hasan Selim" userId="84cd2103f36ef0dc" providerId="LiveId" clId="{AA4BA1FF-52C4-48C4-BA83-B34BD0D6B958}" dt="2024-04-29T11:47:14.526" v="792" actId="20577"/>
          <ac:grpSpMkLst>
            <pc:docMk/>
            <pc:sldMk cId="1091807618" sldId="280"/>
            <ac:grpSpMk id="8" creationId="{66111D5C-E15F-BFE5-4C5C-1D6D2613FD1B}"/>
          </ac:grpSpMkLst>
        </pc:grpChg>
        <pc:grpChg chg="mod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8" creationId="{75F44938-C0B3-4626-A5B3-35E47EA2F0C2}"/>
          </ac:grpSpMkLst>
        </pc:grpChg>
        <pc:grpChg chg="del mod topLvl">
          <ac:chgData name="Hasan Selim" userId="84cd2103f36ef0dc" providerId="LiveId" clId="{AA4BA1FF-52C4-48C4-BA83-B34BD0D6B958}" dt="2024-04-28T14:11:43.515" v="3" actId="478"/>
          <ac:grpSpMkLst>
            <pc:docMk/>
            <pc:sldMk cId="1091807618" sldId="280"/>
            <ac:grpSpMk id="13" creationId="{5892822D-57DC-473D-903F-5696D8094C00}"/>
          </ac:grpSpMkLst>
        </pc:grpChg>
        <pc:grpChg chg="add del">
          <ac:chgData name="Hasan Selim" userId="84cd2103f36ef0dc" providerId="LiveId" clId="{AA4BA1FF-52C4-48C4-BA83-B34BD0D6B958}" dt="2024-04-28T14:11:34.340" v="2" actId="165"/>
          <ac:grpSpMkLst>
            <pc:docMk/>
            <pc:sldMk cId="1091807618" sldId="280"/>
            <ac:grpSpMk id="16" creationId="{43558339-88DD-464C-B0D5-372AF56D3CEF}"/>
          </ac:grpSpMkLst>
        </pc:grpChg>
        <pc:picChg chg="add mod ord">
          <ac:chgData name="Hasan Selim" userId="84cd2103f36ef0dc" providerId="LiveId" clId="{AA4BA1FF-52C4-48C4-BA83-B34BD0D6B958}" dt="2024-04-29T12:09:24.077" v="875" actId="167"/>
          <ac:picMkLst>
            <pc:docMk/>
            <pc:sldMk cId="1091807618" sldId="280"/>
            <ac:picMk id="2" creationId="{5D557244-0618-F771-507B-91C40734023B}"/>
          </ac:picMkLst>
        </pc:picChg>
        <pc:picChg chg="add del mod">
          <ac:chgData name="Hasan Selim" userId="84cd2103f36ef0dc" providerId="LiveId" clId="{AA4BA1FF-52C4-48C4-BA83-B34BD0D6B958}" dt="2024-04-28T14:27:59.064" v="29" actId="478"/>
          <ac:picMkLst>
            <pc:docMk/>
            <pc:sldMk cId="1091807618" sldId="280"/>
            <ac:picMk id="2" creationId="{95141824-102C-A407-CCB2-187718E7F6B7}"/>
          </ac:picMkLst>
        </pc:picChg>
        <pc:picChg chg="add mod">
          <ac:chgData name="Hasan Selim" userId="84cd2103f36ef0dc" providerId="LiveId" clId="{AA4BA1FF-52C4-48C4-BA83-B34BD0D6B958}" dt="2024-04-29T09:19:58.847" v="103" actId="1076"/>
          <ac:picMkLst>
            <pc:docMk/>
            <pc:sldMk cId="1091807618" sldId="280"/>
            <ac:picMk id="3" creationId="{4D1374C6-FEAC-4D25-1D57-018FF15A7A1B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3" creationId="{9EE12227-8471-435A-BA15-95B932BBC29F}"/>
          </ac:picMkLst>
        </pc:picChg>
        <pc:picChg chg="add mod">
          <ac:chgData name="Hasan Selim" userId="84cd2103f36ef0dc" providerId="LiveId" clId="{AA4BA1FF-52C4-48C4-BA83-B34BD0D6B958}" dt="2024-04-29T12:09:16.144" v="871" actId="1362"/>
          <ac:picMkLst>
            <pc:docMk/>
            <pc:sldMk cId="1091807618" sldId="280"/>
            <ac:picMk id="4" creationId="{11B4A68B-48FF-4247-3DBF-5AA334FF71A7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5" creationId="{2C7DD5FE-4520-453F-B93D-D57FF8EF5768}"/>
          </ac:picMkLst>
        </pc:picChg>
        <pc:picChg chg="add del mod">
          <ac:chgData name="Hasan Selim" userId="84cd2103f36ef0dc" providerId="LiveId" clId="{AA4BA1FF-52C4-48C4-BA83-B34BD0D6B958}" dt="2024-04-29T11:29:42.009" v="629" actId="21"/>
          <ac:picMkLst>
            <pc:docMk/>
            <pc:sldMk cId="1091807618" sldId="280"/>
            <ac:picMk id="6" creationId="{B2C48A31-8F3D-694E-7376-45D081CD440B}"/>
          </ac:picMkLst>
        </pc:picChg>
        <pc:picChg chg="del">
          <ac:chgData name="Hasan Selim" userId="84cd2103f36ef0dc" providerId="LiveId" clId="{AA4BA1FF-52C4-48C4-BA83-B34BD0D6B958}" dt="2024-04-28T14:11:43.515" v="3" actId="478"/>
          <ac:picMkLst>
            <pc:docMk/>
            <pc:sldMk cId="1091807618" sldId="280"/>
            <ac:picMk id="7" creationId="{E33F8674-F0E2-48D5-90E6-6F34482D9131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15" creationId="{0A39DCB3-7352-426D-ADA2-C3041E8A2779}"/>
          </ac:picMkLst>
        </pc:picChg>
        <pc:picChg chg="mod">
          <ac:chgData name="Hasan Selim" userId="84cd2103f36ef0dc" providerId="LiveId" clId="{AA4BA1FF-52C4-48C4-BA83-B34BD0D6B958}" dt="2024-04-28T14:11:34.340" v="2" actId="165"/>
          <ac:picMkLst>
            <pc:docMk/>
            <pc:sldMk cId="1091807618" sldId="280"/>
            <ac:picMk id="22" creationId="{4637429A-2CE6-418A-ABBB-7270D8630151}"/>
          </ac:picMkLst>
        </pc:picChg>
        <pc:picChg chg="add mod">
          <ac:chgData name="Hasan Selim" userId="84cd2103f36ef0dc" providerId="LiveId" clId="{AA4BA1FF-52C4-48C4-BA83-B34BD0D6B958}" dt="2024-04-29T11:14:14.749" v="619" actId="14826"/>
          <ac:picMkLst>
            <pc:docMk/>
            <pc:sldMk cId="1091807618" sldId="280"/>
            <ac:picMk id="28" creationId="{BE2A48FD-8348-4D32-BB6D-0C14AB20C614}"/>
          </ac:picMkLst>
        </pc:picChg>
        <pc:picChg chg="add mod">
          <ac:chgData name="Hasan Selim" userId="84cd2103f36ef0dc" providerId="LiveId" clId="{AA4BA1FF-52C4-48C4-BA83-B34BD0D6B958}" dt="2024-04-29T11:47:14.526" v="792" actId="20577"/>
          <ac:picMkLst>
            <pc:docMk/>
            <pc:sldMk cId="1091807618" sldId="280"/>
            <ac:picMk id="1026" creationId="{DAC834BE-E933-634E-127A-6637C9D7565D}"/>
          </ac:picMkLst>
        </pc:picChg>
      </pc:sldChg>
      <pc:sldChg chg="delSp modSp del mod delAnim">
        <pc:chgData name="Hasan Selim" userId="84cd2103f36ef0dc" providerId="LiveId" clId="{AA4BA1FF-52C4-48C4-BA83-B34BD0D6B958}" dt="2024-04-28T16:12:31.472" v="79" actId="47"/>
        <pc:sldMkLst>
          <pc:docMk/>
          <pc:sldMk cId="4103877078" sldId="282"/>
        </pc:sldMkLst>
        <pc:spChg chg="del">
          <ac:chgData name="Hasan Selim" userId="84cd2103f36ef0dc" providerId="LiveId" clId="{AA4BA1FF-52C4-48C4-BA83-B34BD0D6B958}" dt="2024-04-28T14:12:36.399" v="19" actId="478"/>
          <ac:spMkLst>
            <pc:docMk/>
            <pc:sldMk cId="4103877078" sldId="282"/>
            <ac:spMk id="26" creationId="{D5CDA67D-221D-4220-8637-8DAFF4F3CDA7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36" creationId="{37F4DFBB-C469-48F8-A0B4-0E627C132E44}"/>
          </ac:spMkLst>
        </pc:spChg>
        <pc:spChg chg="del">
          <ac:chgData name="Hasan Selim" userId="84cd2103f36ef0dc" providerId="LiveId" clId="{AA4BA1FF-52C4-48C4-BA83-B34BD0D6B958}" dt="2024-04-28T16:10:21.426" v="35" actId="21"/>
          <ac:spMkLst>
            <pc:docMk/>
            <pc:sldMk cId="4103877078" sldId="282"/>
            <ac:spMk id="74" creationId="{E8193938-1D27-4B51-B187-44E89FDEDBBD}"/>
          </ac:spMkLst>
        </pc:spChg>
        <pc:picChg chg="del mod">
          <ac:chgData name="Hasan Selim" userId="84cd2103f36ef0dc" providerId="LiveId" clId="{AA4BA1FF-52C4-48C4-BA83-B34BD0D6B958}" dt="2024-04-28T14:12:41.485" v="22" actId="478"/>
          <ac:picMkLst>
            <pc:docMk/>
            <pc:sldMk cId="4103877078" sldId="282"/>
            <ac:picMk id="2" creationId="{A6F5858A-38DD-467C-AC14-307871AF4F65}"/>
          </ac:picMkLst>
        </pc:picChg>
        <pc:picChg chg="del">
          <ac:chgData name="Hasan Selim" userId="84cd2103f36ef0dc" providerId="LiveId" clId="{AA4BA1FF-52C4-48C4-BA83-B34BD0D6B958}" dt="2024-04-28T14:12:37.648" v="20" actId="478"/>
          <ac:picMkLst>
            <pc:docMk/>
            <pc:sldMk cId="4103877078" sldId="282"/>
            <ac:picMk id="4" creationId="{BC3B2048-02E8-4FF7-9A7E-A54AC2FF0818}"/>
          </ac:picMkLst>
        </pc:picChg>
        <pc:picChg chg="del">
          <ac:chgData name="Hasan Selim" userId="84cd2103f36ef0dc" providerId="LiveId" clId="{AA4BA1FF-52C4-48C4-BA83-B34BD0D6B958}" dt="2024-04-28T16:10:28.774" v="38" actId="21"/>
          <ac:picMkLst>
            <pc:docMk/>
            <pc:sldMk cId="4103877078" sldId="282"/>
            <ac:picMk id="28" creationId="{BE2A48FD-8348-4D32-BB6D-0C14AB20C614}"/>
          </ac:picMkLst>
        </pc:picChg>
      </pc:sldChg>
      <pc:sldChg chg="del">
        <pc:chgData name="Hasan Selim" userId="84cd2103f36ef0dc" providerId="LiveId" clId="{AA4BA1FF-52C4-48C4-BA83-B34BD0D6B958}" dt="2024-04-28T14:12:06.940" v="8" actId="47"/>
        <pc:sldMkLst>
          <pc:docMk/>
          <pc:sldMk cId="3062912734" sldId="283"/>
        </pc:sldMkLst>
      </pc:sldChg>
      <pc:sldChg chg="addSp delSp modSp mod">
        <pc:chgData name="Hasan Selim" userId="84cd2103f36ef0dc" providerId="LiveId" clId="{AA4BA1FF-52C4-48C4-BA83-B34BD0D6B958}" dt="2024-04-29T12:05:53.861" v="862" actId="20577"/>
        <pc:sldMkLst>
          <pc:docMk/>
          <pc:sldMk cId="4096775158" sldId="284"/>
        </pc:sldMkLst>
        <pc:spChg chg="mod">
          <ac:chgData name="Hasan Selim" userId="84cd2103f36ef0dc" providerId="LiveId" clId="{AA4BA1FF-52C4-48C4-BA83-B34BD0D6B958}" dt="2024-04-29T12:05:53.861" v="862" actId="20577"/>
          <ac:spMkLst>
            <pc:docMk/>
            <pc:sldMk cId="4096775158" sldId="284"/>
            <ac:spMk id="4" creationId="{89B47D66-AF35-42B6-AAC6-933CACD3C58D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5" creationId="{9B69F768-574C-4E8A-A1E5-F2DCE300C30A}"/>
          </ac:spMkLst>
        </pc:spChg>
        <pc:spChg chg="del">
          <ac:chgData name="Hasan Selim" userId="84cd2103f36ef0dc" providerId="LiveId" clId="{AA4BA1FF-52C4-48C4-BA83-B34BD0D6B958}" dt="2024-04-29T12:05:13.131" v="857" actId="478"/>
          <ac:spMkLst>
            <pc:docMk/>
            <pc:sldMk cId="4096775158" sldId="284"/>
            <ac:spMk id="6" creationId="{6422D76E-5CBB-44B4-B38F-ADE1CFA0703E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7" creationId="{E121E7EB-A107-EF4A-7E2C-CC10D75B4164}"/>
          </ac:spMkLst>
        </pc:spChg>
        <pc:spChg chg="mod">
          <ac:chgData name="Hasan Selim" userId="84cd2103f36ef0dc" providerId="LiveId" clId="{AA4BA1FF-52C4-48C4-BA83-B34BD0D6B958}" dt="2024-04-29T12:05:13.512" v="858"/>
          <ac:spMkLst>
            <pc:docMk/>
            <pc:sldMk cId="4096775158" sldId="284"/>
            <ac:spMk id="8" creationId="{2FCC83FF-07DF-CF68-CE63-FFAF4F35F9C5}"/>
          </ac:spMkLst>
        </pc:spChg>
        <pc:grpChg chg="add mod">
          <ac:chgData name="Hasan Selim" userId="84cd2103f36ef0dc" providerId="LiveId" clId="{AA4BA1FF-52C4-48C4-BA83-B34BD0D6B958}" dt="2024-04-29T12:05:16.858" v="859" actId="1076"/>
          <ac:grpSpMkLst>
            <pc:docMk/>
            <pc:sldMk cId="4096775158" sldId="284"/>
            <ac:grpSpMk id="3" creationId="{DB9D4D79-E106-093D-A441-1FA9FE86FBE8}"/>
          </ac:grpSpMkLst>
        </pc:grpChg>
        <pc:picChg chg="mod">
          <ac:chgData name="Hasan Selim" userId="84cd2103f36ef0dc" providerId="LiveId" clId="{AA4BA1FF-52C4-48C4-BA83-B34BD0D6B958}" dt="2024-04-29T12:05:13.512" v="858"/>
          <ac:picMkLst>
            <pc:docMk/>
            <pc:sldMk cId="4096775158" sldId="284"/>
            <ac:picMk id="9" creationId="{AE0C5502-3505-8D5D-5A5E-062122B16A47}"/>
          </ac:picMkLst>
        </pc:picChg>
      </pc:sldChg>
      <pc:sldChg chg="addSp delSp modSp add mod ord modTransition addAnim delAnim modAnim">
        <pc:chgData name="Hasan Selim" userId="84cd2103f36ef0dc" providerId="LiveId" clId="{AA4BA1FF-52C4-48C4-BA83-B34BD0D6B958}" dt="2024-04-29T15:46:51.266" v="899"/>
        <pc:sldMkLst>
          <pc:docMk/>
          <pc:sldMk cId="1582487605" sldId="472"/>
        </pc:sldMkLst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3" creationId="{8B8F362D-3FDA-4189-81B2-22175E2A0BC1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5" creationId="{95D6B478-63C4-4FEE-9E1C-E6806F5F132E}"/>
          </ac:spMkLst>
        </pc:spChg>
        <pc:spChg chg="add mod">
          <ac:chgData name="Hasan Selim" userId="84cd2103f36ef0dc" providerId="LiveId" clId="{AA4BA1FF-52C4-48C4-BA83-B34BD0D6B958}" dt="2024-04-29T09:43:39.947" v="183" actId="962"/>
          <ac:spMkLst>
            <pc:docMk/>
            <pc:sldMk cId="1582487605" sldId="472"/>
            <ac:spMk id="5" creationId="{F239E0B8-E7CA-9DD6-628A-759975FECE23}"/>
          </ac:spMkLst>
        </pc:spChg>
        <pc:spChg chg="add mod">
          <ac:chgData name="Hasan Selim" userId="84cd2103f36ef0dc" providerId="LiveId" clId="{AA4BA1FF-52C4-48C4-BA83-B34BD0D6B958}" dt="2024-04-29T09:49:21.836" v="212"/>
          <ac:spMkLst>
            <pc:docMk/>
            <pc:sldMk cId="1582487605" sldId="472"/>
            <ac:spMk id="6" creationId="{46F57D70-E3FC-D633-D0F4-88B8AA032EDB}"/>
          </ac:spMkLst>
        </pc:spChg>
        <pc:spChg chg="del">
          <ac:chgData name="Hasan Selim" userId="84cd2103f36ef0dc" providerId="LiveId" clId="{AA4BA1FF-52C4-48C4-BA83-B34BD0D6B958}" dt="2024-04-28T16:10:36.922" v="42" actId="478"/>
          <ac:spMkLst>
            <pc:docMk/>
            <pc:sldMk cId="1582487605" sldId="472"/>
            <ac:spMk id="6" creationId="{E890FA31-756E-4B37-9470-63C45892EBD0}"/>
          </ac:spMkLst>
        </pc:spChg>
        <pc:spChg chg="add mod">
          <ac:chgData name="Hasan Selim" userId="84cd2103f36ef0dc" providerId="LiveId" clId="{AA4BA1FF-52C4-48C4-BA83-B34BD0D6B958}" dt="2024-04-29T09:49:23.135" v="213"/>
          <ac:spMkLst>
            <pc:docMk/>
            <pc:sldMk cId="1582487605" sldId="472"/>
            <ac:spMk id="7" creationId="{461C4B37-7A40-0EA1-89FE-FB015B2B9B81}"/>
          </ac:spMkLst>
        </pc:spChg>
        <pc:spChg chg="add del">
          <ac:chgData name="Hasan Selim" userId="84cd2103f36ef0dc" providerId="LiveId" clId="{AA4BA1FF-52C4-48C4-BA83-B34BD0D6B958}" dt="2024-04-29T09:57:00.425" v="308" actId="478"/>
          <ac:spMkLst>
            <pc:docMk/>
            <pc:sldMk cId="1582487605" sldId="472"/>
            <ac:spMk id="8" creationId="{3EF973CB-D1F2-42B6-FFEE-350911CB66DE}"/>
          </ac:spMkLst>
        </pc:spChg>
        <pc:spChg chg="add del">
          <ac:chgData name="Hasan Selim" userId="84cd2103f36ef0dc" providerId="LiveId" clId="{AA4BA1FF-52C4-48C4-BA83-B34BD0D6B958}" dt="2024-04-29T10:43:24.121" v="396" actId="478"/>
          <ac:spMkLst>
            <pc:docMk/>
            <pc:sldMk cId="1582487605" sldId="472"/>
            <ac:spMk id="13" creationId="{44EC73BC-5051-0DEA-CEF8-FDDD3445890B}"/>
          </ac:spMkLst>
        </pc:spChg>
        <pc:spChg chg="add mod ord">
          <ac:chgData name="Hasan Selim" userId="84cd2103f36ef0dc" providerId="LiveId" clId="{AA4BA1FF-52C4-48C4-BA83-B34BD0D6B958}" dt="2024-04-29T11:49:44.928" v="797"/>
          <ac:spMkLst>
            <pc:docMk/>
            <pc:sldMk cId="1582487605" sldId="472"/>
            <ac:spMk id="14" creationId="{8B8F362D-3FDA-4189-81B2-22175E2A0BC1}"/>
          </ac:spMkLst>
        </pc:spChg>
        <pc:spChg chg="add mod ord">
          <ac:chgData name="Hasan Selim" userId="84cd2103f36ef0dc" providerId="LiveId" clId="{AA4BA1FF-52C4-48C4-BA83-B34BD0D6B958}" dt="2024-04-29T11:46:38.279" v="789" actId="1076"/>
          <ac:spMkLst>
            <pc:docMk/>
            <pc:sldMk cId="1582487605" sldId="472"/>
            <ac:spMk id="15" creationId="{95D6B478-63C4-4FEE-9E1C-E6806F5F132E}"/>
          </ac:spMkLst>
        </pc:spChg>
        <pc:spChg chg="add mod ord">
          <ac:chgData name="Hasan Selim" userId="84cd2103f36ef0dc" providerId="LiveId" clId="{AA4BA1FF-52C4-48C4-BA83-B34BD0D6B958}" dt="2024-04-29T11:53:01.943" v="800"/>
          <ac:spMkLst>
            <pc:docMk/>
            <pc:sldMk cId="1582487605" sldId="472"/>
            <ac:spMk id="16" creationId="{E890FA31-756E-4B37-9470-63C45892EBD0}"/>
          </ac:spMkLst>
        </pc:spChg>
        <pc:spChg chg="del">
          <ac:chgData name="Hasan Selim" userId="84cd2103f36ef0dc" providerId="LiveId" clId="{AA4BA1FF-52C4-48C4-BA83-B34BD0D6B958}" dt="2024-04-28T16:11:45.075" v="74" actId="478"/>
          <ac:spMkLst>
            <pc:docMk/>
            <pc:sldMk cId="1582487605" sldId="472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3.221" v="67" actId="478"/>
          <ac:spMkLst>
            <pc:docMk/>
            <pc:sldMk cId="1582487605" sldId="472"/>
            <ac:spMk id="19" creationId="{0301E154-B127-45EF-8C00-6C94E72E374B}"/>
          </ac:spMkLst>
        </pc:spChg>
        <pc:spChg chg="add mod">
          <ac:chgData name="Hasan Selim" userId="84cd2103f36ef0dc" providerId="LiveId" clId="{AA4BA1FF-52C4-48C4-BA83-B34BD0D6B958}" dt="2024-04-29T11:40:07.322" v="746" actId="962"/>
          <ac:spMkLst>
            <pc:docMk/>
            <pc:sldMk cId="1582487605" sldId="472"/>
            <ac:spMk id="19" creationId="{3E09172F-6D62-E233-DBAF-8670CC40376B}"/>
          </ac:spMkLst>
        </pc:spChg>
        <pc:spChg chg="add mod ord">
          <ac:chgData name="Hasan Selim" userId="84cd2103f36ef0dc" providerId="LiveId" clId="{AA4BA1FF-52C4-48C4-BA83-B34BD0D6B958}" dt="2024-04-29T11:44:52.052" v="782" actId="13244"/>
          <ac:spMkLst>
            <pc:docMk/>
            <pc:sldMk cId="1582487605" sldId="472"/>
            <ac:spMk id="21" creationId="{5D727EDD-3398-C8A3-1CA8-7D4920FF0AD7}"/>
          </ac:spMkLst>
        </pc:spChg>
        <pc:spChg chg="add del">
          <ac:chgData name="Hasan Selim" userId="84cd2103f36ef0dc" providerId="LiveId" clId="{AA4BA1FF-52C4-48C4-BA83-B34BD0D6B958}" dt="2024-04-29T11:46:40.636" v="790" actId="478"/>
          <ac:spMkLst>
            <pc:docMk/>
            <pc:sldMk cId="1582487605" sldId="472"/>
            <ac:spMk id="22" creationId="{FCEA0DBA-9E0C-78A5-24C4-88E42FC0084C}"/>
          </ac:spMkLst>
        </pc:spChg>
        <pc:spChg chg="add del mod">
          <ac:chgData name="Hasan Selim" userId="84cd2103f36ef0dc" providerId="LiveId" clId="{AA4BA1FF-52C4-48C4-BA83-B34BD0D6B958}" dt="2024-04-29T11:46:41.441" v="791" actId="478"/>
          <ac:spMkLst>
            <pc:docMk/>
            <pc:sldMk cId="1582487605" sldId="472"/>
            <ac:spMk id="23" creationId="{90936533-0E18-3779-4929-1CEF6C923794}"/>
          </ac:spMkLst>
        </pc:spChg>
        <pc:spChg chg="add del mod">
          <ac:chgData name="Hasan Selim" userId="84cd2103f36ef0dc" providerId="LiveId" clId="{AA4BA1FF-52C4-48C4-BA83-B34BD0D6B958}" dt="2024-04-29T11:52:49.703" v="799" actId="478"/>
          <ac:spMkLst>
            <pc:docMk/>
            <pc:sldMk cId="1582487605" sldId="472"/>
            <ac:spMk id="24" creationId="{F5B894FD-7446-9866-43BC-4ACB85246B27}"/>
          </ac:spMkLst>
        </pc:spChg>
        <pc:picChg chg="add del mod">
          <ac:chgData name="Hasan Selim" userId="84cd2103f36ef0dc" providerId="LiveId" clId="{AA4BA1FF-52C4-48C4-BA83-B34BD0D6B958}" dt="2024-04-29T09:14:30.870" v="82" actId="478"/>
          <ac:picMkLst>
            <pc:docMk/>
            <pc:sldMk cId="1582487605" sldId="472"/>
            <ac:picMk id="2" creationId="{85197E2F-A831-9D62-C527-ED8D4F53DB26}"/>
          </ac:picMkLst>
        </pc:picChg>
        <pc:picChg chg="add mod ord">
          <ac:chgData name="Hasan Selim" userId="84cd2103f36ef0dc" providerId="LiveId" clId="{AA4BA1FF-52C4-48C4-BA83-B34BD0D6B958}" dt="2024-04-29T15:45:37.341" v="885" actId="13244"/>
          <ac:picMkLst>
            <pc:docMk/>
            <pc:sldMk cId="1582487605" sldId="472"/>
            <ac:picMk id="2" creationId="{AD1FD456-B124-D9F8-4291-547D8B61894D}"/>
          </ac:picMkLst>
        </pc:picChg>
        <pc:picChg chg="add del mod">
          <ac:chgData name="Hasan Selim" userId="84cd2103f36ef0dc" providerId="LiveId" clId="{AA4BA1FF-52C4-48C4-BA83-B34BD0D6B958}" dt="2024-04-29T09:33:09.311" v="107" actId="478"/>
          <ac:picMkLst>
            <pc:docMk/>
            <pc:sldMk cId="1582487605" sldId="472"/>
            <ac:picMk id="3" creationId="{84D88431-03D4-A7A3-4E7E-44743E2CBBCE}"/>
          </ac:picMkLst>
        </pc:picChg>
        <pc:picChg chg="add mod ord">
          <ac:chgData name="Hasan Selim" userId="84cd2103f36ef0dc" providerId="LiveId" clId="{AA4BA1FF-52C4-48C4-BA83-B34BD0D6B958}" dt="2024-04-29T11:55:51.640" v="803"/>
          <ac:picMkLst>
            <pc:docMk/>
            <pc:sldMk cId="1582487605" sldId="472"/>
            <ac:picMk id="4" creationId="{8ABE97CE-152E-A0FA-16EE-B881B100B2DB}"/>
          </ac:picMkLst>
        </pc:picChg>
        <pc:picChg chg="add del mod">
          <ac:chgData name="Hasan Selim" userId="84cd2103f36ef0dc" providerId="LiveId" clId="{AA4BA1FF-52C4-48C4-BA83-B34BD0D6B958}" dt="2024-04-29T09:47:20.931" v="205" actId="478"/>
          <ac:picMkLst>
            <pc:docMk/>
            <pc:sldMk cId="1582487605" sldId="472"/>
            <ac:picMk id="9" creationId="{8412B097-AF6E-6077-8DC9-DA72D487EBDC}"/>
          </ac:picMkLst>
        </pc:picChg>
        <pc:picChg chg="add del mod">
          <ac:chgData name="Hasan Selim" userId="84cd2103f36ef0dc" providerId="LiveId" clId="{AA4BA1FF-52C4-48C4-BA83-B34BD0D6B958}" dt="2024-04-29T10:32:28.191" v="316" actId="478"/>
          <ac:picMkLst>
            <pc:docMk/>
            <pc:sldMk cId="1582487605" sldId="472"/>
            <ac:picMk id="10" creationId="{A8105E4F-D9B7-46F3-F106-DCA01C483991}"/>
          </ac:picMkLst>
        </pc:picChg>
        <pc:picChg chg="add del mod ord">
          <ac:chgData name="Hasan Selim" userId="84cd2103f36ef0dc" providerId="LiveId" clId="{AA4BA1FF-52C4-48C4-BA83-B34BD0D6B958}" dt="2024-04-29T15:46:47.511" v="898" actId="478"/>
          <ac:picMkLst>
            <pc:docMk/>
            <pc:sldMk cId="1582487605" sldId="472"/>
            <ac:picMk id="11" creationId="{4B094DAC-C138-BBB8-425B-D5CBA015CBE7}"/>
          </ac:picMkLst>
        </pc:picChg>
        <pc:picChg chg="del">
          <ac:chgData name="Hasan Selim" userId="84cd2103f36ef0dc" providerId="LiveId" clId="{AA4BA1FF-52C4-48C4-BA83-B34BD0D6B958}" dt="2024-04-28T16:10:40.427" v="43" actId="478"/>
          <ac:picMkLst>
            <pc:docMk/>
            <pc:sldMk cId="1582487605" sldId="472"/>
            <ac:picMk id="11" creationId="{5E4B296E-3015-4FE8-82E8-E4CE299D0BF2}"/>
          </ac:picMkLst>
        </pc:picChg>
        <pc:picChg chg="add mod ord">
          <ac:chgData name="Hasan Selim" userId="84cd2103f36ef0dc" providerId="LiveId" clId="{AA4BA1FF-52C4-48C4-BA83-B34BD0D6B958}" dt="2024-04-29T10:43:26.564" v="397" actId="166"/>
          <ac:picMkLst>
            <pc:docMk/>
            <pc:sldMk cId="1582487605" sldId="472"/>
            <ac:picMk id="12" creationId="{8686A846-9406-64EF-CBD3-F1BBBF989FE9}"/>
          </ac:picMkLst>
        </pc:picChg>
        <pc:picChg chg="add mod">
          <ac:chgData name="Hasan Selim" userId="84cd2103f36ef0dc" providerId="LiveId" clId="{AA4BA1FF-52C4-48C4-BA83-B34BD0D6B958}" dt="2024-04-29T11:40:00.893" v="745" actId="962"/>
          <ac:picMkLst>
            <pc:docMk/>
            <pc:sldMk cId="1582487605" sldId="472"/>
            <ac:picMk id="18" creationId="{6421FF06-4FC2-2D5E-327F-D930A31FD740}"/>
          </ac:picMkLst>
        </pc:picChg>
        <pc:picChg chg="add mod">
          <ac:chgData name="Hasan Selim" userId="84cd2103f36ef0dc" providerId="LiveId" clId="{AA4BA1FF-52C4-48C4-BA83-B34BD0D6B958}" dt="2024-04-29T11:40:54.195" v="750" actId="962"/>
          <ac:picMkLst>
            <pc:docMk/>
            <pc:sldMk cId="1582487605" sldId="472"/>
            <ac:picMk id="20" creationId="{55EA81C8-A119-A678-57D0-C374B07805DD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800361406" sldId="473"/>
        </pc:sldMkLst>
        <pc:spChg chg="del">
          <ac:chgData name="Hasan Selim" userId="84cd2103f36ef0dc" providerId="LiveId" clId="{AA4BA1FF-52C4-48C4-BA83-B34BD0D6B958}" dt="2024-04-28T16:11:43.691" v="73" actId="478"/>
          <ac:spMkLst>
            <pc:docMk/>
            <pc:sldMk cId="800361406" sldId="473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4.688" v="68" actId="478"/>
          <ac:spMkLst>
            <pc:docMk/>
            <pc:sldMk cId="800361406" sldId="473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1.866" v="83" actId="478"/>
          <ac:picMkLst>
            <pc:docMk/>
            <pc:sldMk cId="800361406" sldId="473"/>
            <ac:picMk id="2" creationId="{E873BA1E-5C91-7EA3-E395-02EA34E0D829}"/>
          </ac:picMkLst>
        </pc:picChg>
        <pc:picChg chg="add del mod">
          <ac:chgData name="Hasan Selim" userId="84cd2103f36ef0dc" providerId="LiveId" clId="{AA4BA1FF-52C4-48C4-BA83-B34BD0D6B958}" dt="2024-04-29T09:33:10.537" v="108" actId="478"/>
          <ac:picMkLst>
            <pc:docMk/>
            <pc:sldMk cId="800361406" sldId="473"/>
            <ac:picMk id="3" creationId="{E060D867-93D1-61B1-6E43-BB72453E3AF9}"/>
          </ac:picMkLst>
        </pc:picChg>
        <pc:picChg chg="add del mod">
          <ac:chgData name="Hasan Selim" userId="84cd2103f36ef0dc" providerId="LiveId" clId="{AA4BA1FF-52C4-48C4-BA83-B34BD0D6B958}" dt="2024-04-29T11:59:17.044" v="816" actId="21"/>
          <ac:picMkLst>
            <pc:docMk/>
            <pc:sldMk cId="800361406" sldId="473"/>
            <ac:picMk id="4" creationId="{13218470-C6D6-7EB6-91CC-A99E3D9DF1C9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3771987052" sldId="474"/>
        </pc:sldMkLst>
        <pc:spChg chg="del">
          <ac:chgData name="Hasan Selim" userId="84cd2103f36ef0dc" providerId="LiveId" clId="{AA4BA1FF-52C4-48C4-BA83-B34BD0D6B958}" dt="2024-04-28T16:11:38.046" v="70" actId="478"/>
          <ac:spMkLst>
            <pc:docMk/>
            <pc:sldMk cId="3771987052" sldId="474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36.440" v="69" actId="478"/>
          <ac:spMkLst>
            <pc:docMk/>
            <pc:sldMk cId="3771987052" sldId="474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3.017" v="84" actId="478"/>
          <ac:picMkLst>
            <pc:docMk/>
            <pc:sldMk cId="3771987052" sldId="474"/>
            <ac:picMk id="2" creationId="{F0BB2745-3FC2-344E-68F8-CE2CF38777F7}"/>
          </ac:picMkLst>
        </pc:picChg>
        <pc:picChg chg="add del mod">
          <ac:chgData name="Hasan Selim" userId="84cd2103f36ef0dc" providerId="LiveId" clId="{AA4BA1FF-52C4-48C4-BA83-B34BD0D6B958}" dt="2024-04-29T09:33:11.548" v="109" actId="478"/>
          <ac:picMkLst>
            <pc:docMk/>
            <pc:sldMk cId="3771987052" sldId="474"/>
            <ac:picMk id="3" creationId="{8E412D84-98CC-3E2C-881A-A4A5D04B1F79}"/>
          </ac:picMkLst>
        </pc:picChg>
        <pc:picChg chg="add del mod">
          <ac:chgData name="Hasan Selim" userId="84cd2103f36ef0dc" providerId="LiveId" clId="{AA4BA1FF-52C4-48C4-BA83-B34BD0D6B958}" dt="2024-04-29T12:00:46.815" v="823" actId="21"/>
          <ac:picMkLst>
            <pc:docMk/>
            <pc:sldMk cId="3771987052" sldId="474"/>
            <ac:picMk id="4" creationId="{467B09E4-264F-345A-3D8C-2380F6D50C16}"/>
          </ac:picMkLst>
        </pc:picChg>
      </pc:sldChg>
      <pc:sldChg chg="addSp delSp modSp add del mod ord modTransition delAnim modAnim">
        <pc:chgData name="Hasan Selim" userId="84cd2103f36ef0dc" providerId="LiveId" clId="{AA4BA1FF-52C4-48C4-BA83-B34BD0D6B958}" dt="2024-04-29T12:04:04.854" v="847" actId="47"/>
        <pc:sldMkLst>
          <pc:docMk/>
          <pc:sldMk cId="2569054582" sldId="475"/>
        </pc:sldMkLst>
        <pc:spChg chg="del">
          <ac:chgData name="Hasan Selim" userId="84cd2103f36ef0dc" providerId="LiveId" clId="{AA4BA1FF-52C4-48C4-BA83-B34BD0D6B958}" dt="2024-04-28T16:11:40.763" v="71" actId="478"/>
          <ac:spMkLst>
            <pc:docMk/>
            <pc:sldMk cId="2569054582" sldId="475"/>
            <ac:spMk id="18" creationId="{3D8FBD39-E889-466A-AF5E-BD3237FD019B}"/>
          </ac:spMkLst>
        </pc:spChg>
        <pc:spChg chg="del">
          <ac:chgData name="Hasan Selim" userId="84cd2103f36ef0dc" providerId="LiveId" clId="{AA4BA1FF-52C4-48C4-BA83-B34BD0D6B958}" dt="2024-04-28T16:11:41.250" v="72" actId="478"/>
          <ac:spMkLst>
            <pc:docMk/>
            <pc:sldMk cId="2569054582" sldId="475"/>
            <ac:spMk id="19" creationId="{0301E154-B127-45EF-8C00-6C94E72E374B}"/>
          </ac:spMkLst>
        </pc:spChg>
        <pc:picChg chg="add del mod">
          <ac:chgData name="Hasan Selim" userId="84cd2103f36ef0dc" providerId="LiveId" clId="{AA4BA1FF-52C4-48C4-BA83-B34BD0D6B958}" dt="2024-04-29T09:14:34.730" v="85" actId="478"/>
          <ac:picMkLst>
            <pc:docMk/>
            <pc:sldMk cId="2569054582" sldId="475"/>
            <ac:picMk id="2" creationId="{312DE203-9DEB-4140-1032-39F2CB4C352B}"/>
          </ac:picMkLst>
        </pc:picChg>
        <pc:picChg chg="add del mod">
          <ac:chgData name="Hasan Selim" userId="84cd2103f36ef0dc" providerId="LiveId" clId="{AA4BA1FF-52C4-48C4-BA83-B34BD0D6B958}" dt="2024-04-29T09:33:12.529" v="110" actId="478"/>
          <ac:picMkLst>
            <pc:docMk/>
            <pc:sldMk cId="2569054582" sldId="475"/>
            <ac:picMk id="3" creationId="{12E91B02-0EF6-2276-3332-5252FDC7ED84}"/>
          </ac:picMkLst>
        </pc:picChg>
        <pc:picChg chg="add del mod">
          <ac:chgData name="Hasan Selim" userId="84cd2103f36ef0dc" providerId="LiveId" clId="{AA4BA1FF-52C4-48C4-BA83-B34BD0D6B958}" dt="2024-04-29T12:00:51.526" v="825" actId="21"/>
          <ac:picMkLst>
            <pc:docMk/>
            <pc:sldMk cId="2569054582" sldId="475"/>
            <ac:picMk id="4" creationId="{BA2D6344-B860-BA98-6894-8F4765EC325B}"/>
          </ac:picMkLst>
        </pc:picChg>
      </pc:sldChg>
      <pc:sldChg chg="delSp new del mod">
        <pc:chgData name="Hasan Selim" userId="84cd2103f36ef0dc" providerId="LiveId" clId="{AA4BA1FF-52C4-48C4-BA83-B34BD0D6B958}" dt="2024-04-29T11:33:18.118" v="664" actId="47"/>
        <pc:sldMkLst>
          <pc:docMk/>
          <pc:sldMk cId="1062897343" sldId="476"/>
        </pc:sldMkLst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2" creationId="{0CA245E2-E889-3609-C462-F4CA19E75CE9}"/>
          </ac:spMkLst>
        </pc:spChg>
        <pc:spChg chg="del">
          <ac:chgData name="Hasan Selim" userId="84cd2103f36ef0dc" providerId="LiveId" clId="{AA4BA1FF-52C4-48C4-BA83-B34BD0D6B958}" dt="2024-04-28T16:13:26.490" v="81" actId="478"/>
          <ac:spMkLst>
            <pc:docMk/>
            <pc:sldMk cId="1062897343" sldId="476"/>
            <ac:spMk id="3" creationId="{C6FD8F2B-A2A0-49FF-C9AB-F1B83A775D3B}"/>
          </ac:spMkLst>
        </pc:spChg>
      </pc:sldChg>
      <pc:sldChg chg="addSp delSp modSp new del mod modTransition delAnim modAnim">
        <pc:chgData name="Hasan Selim" userId="84cd2103f36ef0dc" providerId="LiveId" clId="{AA4BA1FF-52C4-48C4-BA83-B34BD0D6B958}" dt="2024-04-29T11:47:33.875" v="794" actId="47"/>
        <pc:sldMkLst>
          <pc:docMk/>
          <pc:sldMk cId="722503806" sldId="477"/>
        </pc:sldMkLst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2" creationId="{55F51F77-F2A6-E7F1-DEB2-B1D3E92E0A5C}"/>
          </ac:spMkLst>
        </pc:spChg>
        <pc:spChg chg="del">
          <ac:chgData name="Hasan Selim" userId="84cd2103f36ef0dc" providerId="LiveId" clId="{AA4BA1FF-52C4-48C4-BA83-B34BD0D6B958}" dt="2024-04-29T09:40:40.119" v="167" actId="478"/>
          <ac:spMkLst>
            <pc:docMk/>
            <pc:sldMk cId="722503806" sldId="477"/>
            <ac:spMk id="3" creationId="{A4F8C287-C8D9-0895-3C5D-3B41A2AECEE8}"/>
          </ac:spMkLst>
        </pc:spChg>
        <pc:picChg chg="add del mod">
          <ac:chgData name="Hasan Selim" userId="84cd2103f36ef0dc" providerId="LiveId" clId="{AA4BA1FF-52C4-48C4-BA83-B34BD0D6B958}" dt="2024-04-29T09:48:53.663" v="208" actId="21"/>
          <ac:picMkLst>
            <pc:docMk/>
            <pc:sldMk cId="722503806" sldId="477"/>
            <ac:picMk id="4" creationId="{35FA0847-9EC7-CFF6-DF3F-FCCD462FE288}"/>
          </ac:picMkLst>
        </pc:picChg>
      </pc:sldChg>
      <pc:sldChg chg="addSp delSp modSp new del mod ord delAnim modAnim">
        <pc:chgData name="Hasan Selim" userId="84cd2103f36ef0dc" providerId="LiveId" clId="{AA4BA1FF-52C4-48C4-BA83-B34BD0D6B958}" dt="2024-04-29T12:04:04.854" v="847" actId="47"/>
        <pc:sldMkLst>
          <pc:docMk/>
          <pc:sldMk cId="1700221760" sldId="478"/>
        </pc:sldMkLst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2" creationId="{BB8CAFC2-30ED-7CEE-644C-0C40817411BF}"/>
          </ac:spMkLst>
        </pc:spChg>
        <pc:spChg chg="del">
          <ac:chgData name="Hasan Selim" userId="84cd2103f36ef0dc" providerId="LiveId" clId="{AA4BA1FF-52C4-48C4-BA83-B34BD0D6B958}" dt="2024-04-29T09:48:48.649" v="207" actId="478"/>
          <ac:spMkLst>
            <pc:docMk/>
            <pc:sldMk cId="1700221760" sldId="478"/>
            <ac:spMk id="3" creationId="{3D5E3927-66CC-DF96-DB6C-B26A42512827}"/>
          </ac:spMkLst>
        </pc:spChg>
        <pc:picChg chg="add del mod">
          <ac:chgData name="Hasan Selim" userId="84cd2103f36ef0dc" providerId="LiveId" clId="{AA4BA1FF-52C4-48C4-BA83-B34BD0D6B958}" dt="2024-04-29T10:44:00.937" v="398" actId="478"/>
          <ac:picMkLst>
            <pc:docMk/>
            <pc:sldMk cId="1700221760" sldId="478"/>
            <ac:picMk id="4" creationId="{35FA0847-9EC7-CFF6-DF3F-FCCD462FE288}"/>
          </ac:picMkLst>
        </pc:picChg>
        <pc:picChg chg="add del mod">
          <ac:chgData name="Hasan Selim" userId="84cd2103f36ef0dc" providerId="LiveId" clId="{AA4BA1FF-52C4-48C4-BA83-B34BD0D6B958}" dt="2024-04-29T09:49:50.001" v="215" actId="478"/>
          <ac:picMkLst>
            <pc:docMk/>
            <pc:sldMk cId="1700221760" sldId="478"/>
            <ac:picMk id="6" creationId="{15FA7607-2200-E21B-0B91-D3099CB2ACE7}"/>
          </ac:picMkLst>
        </pc:picChg>
        <pc:picChg chg="add del mod">
          <ac:chgData name="Hasan Selim" userId="84cd2103f36ef0dc" providerId="LiveId" clId="{AA4BA1FF-52C4-48C4-BA83-B34BD0D6B958}" dt="2024-04-29T09:49:53.891" v="217" actId="478"/>
          <ac:picMkLst>
            <pc:docMk/>
            <pc:sldMk cId="1700221760" sldId="478"/>
            <ac:picMk id="8" creationId="{479156DB-ABEB-9AE0-FCDB-0C0D1A2F8470}"/>
          </ac:picMkLst>
        </pc:picChg>
        <pc:picChg chg="add del mod">
          <ac:chgData name="Hasan Selim" userId="84cd2103f36ef0dc" providerId="LiveId" clId="{AA4BA1FF-52C4-48C4-BA83-B34BD0D6B958}" dt="2024-04-29T09:49:58.162" v="219" actId="478"/>
          <ac:picMkLst>
            <pc:docMk/>
            <pc:sldMk cId="1700221760" sldId="478"/>
            <ac:picMk id="10" creationId="{8712DF49-50A9-9D1F-1A50-819FB6D3109D}"/>
          </ac:picMkLst>
        </pc:picChg>
        <pc:picChg chg="add del mod modCrop">
          <ac:chgData name="Hasan Selim" userId="84cd2103f36ef0dc" providerId="LiveId" clId="{AA4BA1FF-52C4-48C4-BA83-B34BD0D6B958}" dt="2024-04-29T10:33:29.812" v="326" actId="21"/>
          <ac:picMkLst>
            <pc:docMk/>
            <pc:sldMk cId="1700221760" sldId="478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26.613" v="919" actId="12789"/>
        <pc:sldMkLst>
          <pc:docMk/>
          <pc:sldMk cId="2401092663" sldId="479"/>
        </pc:sldMkLst>
        <pc:spChg chg="mod">
          <ac:chgData name="Hasan Selim" userId="84cd2103f36ef0dc" providerId="LiveId" clId="{AA4BA1FF-52C4-48C4-BA83-B34BD0D6B958}" dt="2024-04-29T12:02:12.379" v="840" actId="1076"/>
          <ac:spMkLst>
            <pc:docMk/>
            <pc:sldMk cId="2401092663" sldId="479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05.384" v="839" actId="1076"/>
          <ac:spMkLst>
            <pc:docMk/>
            <pc:sldMk cId="2401092663" sldId="479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1:59:27.084" v="818" actId="13244"/>
          <ac:picMkLst>
            <pc:docMk/>
            <pc:sldMk cId="2401092663" sldId="479"/>
            <ac:picMk id="2" creationId="{13218470-C6D6-7EB6-91CC-A99E3D9DF1C9}"/>
          </ac:picMkLst>
        </pc:picChg>
        <pc:picChg chg="add mod ord">
          <ac:chgData name="Hasan Selim" userId="84cd2103f36ef0dc" providerId="LiveId" clId="{AA4BA1FF-52C4-48C4-BA83-B34BD0D6B958}" dt="2024-04-29T15:49:26.613" v="919" actId="12789"/>
          <ac:picMkLst>
            <pc:docMk/>
            <pc:sldMk cId="2401092663" sldId="479"/>
            <ac:picMk id="3" creationId="{121E92B8-8C9A-A7C9-0321-FCD4598C2B7D}"/>
          </ac:picMkLst>
        </pc:picChg>
        <pc:picChg chg="del">
          <ac:chgData name="Hasan Selim" userId="84cd2103f36ef0dc" providerId="LiveId" clId="{AA4BA1FF-52C4-48C4-BA83-B34BD0D6B958}" dt="2024-04-29T11:59:31.701" v="819" actId="478"/>
          <ac:picMkLst>
            <pc:docMk/>
            <pc:sldMk cId="2401092663" sldId="479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44.406" v="902" actId="478"/>
          <ac:picMkLst>
            <pc:docMk/>
            <pc:sldMk cId="2401092663" sldId="479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15.081" v="881" actId="14826"/>
          <ac:picMkLst>
            <pc:docMk/>
            <pc:sldMk cId="2401092663" sldId="479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49:32.146" v="921" actId="12789"/>
        <pc:sldMkLst>
          <pc:docMk/>
          <pc:sldMk cId="2536558230" sldId="480"/>
        </pc:sldMkLst>
        <pc:spChg chg="mod">
          <ac:chgData name="Hasan Selim" userId="84cd2103f36ef0dc" providerId="LiveId" clId="{AA4BA1FF-52C4-48C4-BA83-B34BD0D6B958}" dt="2024-04-29T12:02:20.528" v="842" actId="1076"/>
          <ac:spMkLst>
            <pc:docMk/>
            <pc:sldMk cId="2536558230" sldId="480"/>
            <ac:spMk id="14" creationId="{8B8F362D-3FDA-4189-81B2-22175E2A0BC1}"/>
          </ac:spMkLst>
        </pc:spChg>
        <pc:spChg chg="mod">
          <ac:chgData name="Hasan Selim" userId="84cd2103f36ef0dc" providerId="LiveId" clId="{AA4BA1FF-52C4-48C4-BA83-B34BD0D6B958}" dt="2024-04-29T12:02:23.215" v="843" actId="1076"/>
          <ac:spMkLst>
            <pc:docMk/>
            <pc:sldMk cId="2536558230" sldId="480"/>
            <ac:spMk id="15" creationId="{95D6B478-63C4-4FEE-9E1C-E6806F5F132E}"/>
          </ac:spMkLst>
        </pc:spChg>
        <pc:picChg chg="add mod ord">
          <ac:chgData name="Hasan Selim" userId="84cd2103f36ef0dc" providerId="LiveId" clId="{AA4BA1FF-52C4-48C4-BA83-B34BD0D6B958}" dt="2024-04-29T12:00:57.892" v="827" actId="13244"/>
          <ac:picMkLst>
            <pc:docMk/>
            <pc:sldMk cId="2536558230" sldId="480"/>
            <ac:picMk id="2" creationId="{467B09E4-264F-345A-3D8C-2380F6D50C16}"/>
          </ac:picMkLst>
        </pc:picChg>
        <pc:picChg chg="add mod ord">
          <ac:chgData name="Hasan Selim" userId="84cd2103f36ef0dc" providerId="LiveId" clId="{AA4BA1FF-52C4-48C4-BA83-B34BD0D6B958}" dt="2024-04-29T15:49:32.146" v="921" actId="12789"/>
          <ac:picMkLst>
            <pc:docMk/>
            <pc:sldMk cId="2536558230" sldId="480"/>
            <ac:picMk id="3" creationId="{F0C722AC-8DE0-17D5-2D30-C5F2611376B6}"/>
          </ac:picMkLst>
        </pc:picChg>
        <pc:picChg chg="del">
          <ac:chgData name="Hasan Selim" userId="84cd2103f36ef0dc" providerId="LiveId" clId="{AA4BA1FF-52C4-48C4-BA83-B34BD0D6B958}" dt="2024-04-29T12:00:37.989" v="822" actId="478"/>
          <ac:picMkLst>
            <pc:docMk/>
            <pc:sldMk cId="2536558230" sldId="480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0.334" v="905" actId="478"/>
          <ac:picMkLst>
            <pc:docMk/>
            <pc:sldMk cId="2536558230" sldId="480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2:14:01.054" v="880" actId="14826"/>
          <ac:picMkLst>
            <pc:docMk/>
            <pc:sldMk cId="2536558230" sldId="480"/>
            <ac:picMk id="12" creationId="{8686A846-9406-64EF-CBD3-F1BBBF989FE9}"/>
          </ac:picMkLst>
        </pc:picChg>
      </pc:sldChg>
      <pc:sldChg chg="addSp delSp modSp add mod delAnim modAnim">
        <pc:chgData name="Hasan Selim" userId="84cd2103f36ef0dc" providerId="LiveId" clId="{AA4BA1FF-52C4-48C4-BA83-B34BD0D6B958}" dt="2024-04-29T15:54:54.702" v="924" actId="14826"/>
        <pc:sldMkLst>
          <pc:docMk/>
          <pc:sldMk cId="3554808330" sldId="481"/>
        </pc:sldMkLst>
        <pc:spChg chg="mod">
          <ac:chgData name="Hasan Selim" userId="84cd2103f36ef0dc" providerId="LiveId" clId="{AA4BA1FF-52C4-48C4-BA83-B34BD0D6B958}" dt="2024-04-29T12:02:30.745" v="845" actId="1076"/>
          <ac:spMkLst>
            <pc:docMk/>
            <pc:sldMk cId="3554808330" sldId="481"/>
            <ac:spMk id="15" creationId="{95D6B478-63C4-4FEE-9E1C-E6806F5F132E}"/>
          </ac:spMkLst>
        </pc:spChg>
        <pc:spChg chg="mod">
          <ac:chgData name="Hasan Selim" userId="84cd2103f36ef0dc" providerId="LiveId" clId="{AA4BA1FF-52C4-48C4-BA83-B34BD0D6B958}" dt="2024-04-29T12:02:34.024" v="846" actId="1076"/>
          <ac:spMkLst>
            <pc:docMk/>
            <pc:sldMk cId="3554808330" sldId="481"/>
            <ac:spMk id="16" creationId="{E890FA31-756E-4B37-9470-63C45892EBD0}"/>
          </ac:spMkLst>
        </pc:spChg>
        <pc:picChg chg="add mod ord">
          <ac:chgData name="Hasan Selim" userId="84cd2103f36ef0dc" providerId="LiveId" clId="{AA4BA1FF-52C4-48C4-BA83-B34BD0D6B958}" dt="2024-04-29T12:01:04.928" v="829" actId="13244"/>
          <ac:picMkLst>
            <pc:docMk/>
            <pc:sldMk cId="3554808330" sldId="481"/>
            <ac:picMk id="2" creationId="{BA2D6344-B860-BA98-6894-8F4765EC325B}"/>
          </ac:picMkLst>
        </pc:picChg>
        <pc:picChg chg="add mod ord">
          <ac:chgData name="Hasan Selim" userId="84cd2103f36ef0dc" providerId="LiveId" clId="{AA4BA1FF-52C4-48C4-BA83-B34BD0D6B958}" dt="2024-04-29T15:49:37.855" v="923" actId="12789"/>
          <ac:picMkLst>
            <pc:docMk/>
            <pc:sldMk cId="3554808330" sldId="481"/>
            <ac:picMk id="3" creationId="{B6C6072D-37AB-D2E4-945B-C427EE177EE2}"/>
          </ac:picMkLst>
        </pc:picChg>
        <pc:picChg chg="del">
          <ac:chgData name="Hasan Selim" userId="84cd2103f36ef0dc" providerId="LiveId" clId="{AA4BA1FF-52C4-48C4-BA83-B34BD0D6B958}" dt="2024-04-29T12:01:02.194" v="828" actId="478"/>
          <ac:picMkLst>
            <pc:docMk/>
            <pc:sldMk cId="3554808330" sldId="481"/>
            <ac:picMk id="4" creationId="{8ABE97CE-152E-A0FA-16EE-B881B100B2DB}"/>
          </ac:picMkLst>
        </pc:picChg>
        <pc:picChg chg="del">
          <ac:chgData name="Hasan Selim" userId="84cd2103f36ef0dc" providerId="LiveId" clId="{AA4BA1FF-52C4-48C4-BA83-B34BD0D6B958}" dt="2024-04-29T15:47:55.960" v="908" actId="478"/>
          <ac:picMkLst>
            <pc:docMk/>
            <pc:sldMk cId="3554808330" sldId="481"/>
            <ac:picMk id="11" creationId="{4B094DAC-C138-BBB8-425B-D5CBA015CBE7}"/>
          </ac:picMkLst>
        </pc:picChg>
        <pc:picChg chg="mod">
          <ac:chgData name="Hasan Selim" userId="84cd2103f36ef0dc" providerId="LiveId" clId="{AA4BA1FF-52C4-48C4-BA83-B34BD0D6B958}" dt="2024-04-29T15:54:54.702" v="924" actId="14826"/>
          <ac:picMkLst>
            <pc:docMk/>
            <pc:sldMk cId="3554808330" sldId="481"/>
            <ac:picMk id="12" creationId="{8686A846-9406-64EF-CBD3-F1BBBF989FE9}"/>
          </ac:picMkLst>
        </pc:picChg>
      </pc:sldChg>
      <pc:sldMasterChg chg="delSp modSp mod delSldLayout modSldLayout">
        <pc:chgData name="Hasan Selim" userId="84cd2103f36ef0dc" providerId="LiveId" clId="{AA4BA1FF-52C4-48C4-BA83-B34BD0D6B958}" dt="2024-04-29T09:51:07.503" v="246" actId="478"/>
        <pc:sldMasterMkLst>
          <pc:docMk/>
          <pc:sldMasterMk cId="2223005388" sldId="2147483648"/>
        </pc:sldMasterMkLst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2" creationId="{DA8AE9A1-5591-4FF0-A496-61C98BEDC055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3" creationId="{8713CD33-E012-496A-906C-C7B652C66809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4" creationId="{F55005C8-0B9B-49D2-9D80-32BAA7E65756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5" creationId="{B3B69893-F0B8-4C79-9328-6E60651904E0}"/>
          </ac:spMkLst>
        </pc:spChg>
        <pc:spChg chg="del">
          <ac:chgData name="Hasan Selim" userId="84cd2103f36ef0dc" providerId="LiveId" clId="{AA4BA1FF-52C4-48C4-BA83-B34BD0D6B958}" dt="2024-04-29T09:50:54.326" v="235" actId="478"/>
          <ac:spMkLst>
            <pc:docMk/>
            <pc:sldMasterMk cId="2223005388" sldId="2147483648"/>
            <ac:spMk id="6" creationId="{50007B4A-7E30-40E4-9576-1774AAC1268A}"/>
          </ac:spMkLst>
        </pc:spChg>
        <pc:spChg chg="mod">
          <ac:chgData name="Hasan Selim" userId="84cd2103f36ef0dc" providerId="LiveId" clId="{AA4BA1FF-52C4-48C4-BA83-B34BD0D6B958}" dt="2024-04-29T09:50:50.348" v="234" actId="14100"/>
          <ac:spMkLst>
            <pc:docMk/>
            <pc:sldMasterMk cId="2223005388" sldId="2147483648"/>
            <ac:spMk id="8" creationId="{E3263395-9781-4794-BD81-7A0DB6855226}"/>
          </ac:spMkLst>
        </pc:spChg>
        <pc:sldLayoutChg chg="delSp mod">
          <pc:chgData name="Hasan Selim" userId="84cd2103f36ef0dc" providerId="LiveId" clId="{AA4BA1FF-52C4-48C4-BA83-B34BD0D6B958}" dt="2024-04-29T09:51:07.503" v="246" actId="478"/>
          <pc:sldLayoutMkLst>
            <pc:docMk/>
            <pc:sldMasterMk cId="2223005388" sldId="2147483648"/>
            <pc:sldLayoutMk cId="1821859253" sldId="2147483649"/>
          </pc:sldLayoutMkLst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2" creationId="{FB76E6DA-B656-4F61-8A6E-A6870411FCFC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3" creationId="{ABAD3783-C425-488B-BCBA-EF0F6CD2532A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4" creationId="{D168EAD4-8F42-47DE-B63E-C284438C3CFB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5" creationId="{D135F0E3-1035-4514-821E-9A0E47B52E7E}"/>
            </ac:spMkLst>
          </pc:spChg>
          <pc:spChg chg="del">
            <ac:chgData name="Hasan Selim" userId="84cd2103f36ef0dc" providerId="LiveId" clId="{AA4BA1FF-52C4-48C4-BA83-B34BD0D6B958}" dt="2024-04-29T09:51:07.503" v="246" actId="478"/>
            <ac:spMkLst>
              <pc:docMk/>
              <pc:sldMasterMk cId="2223005388" sldId="2147483648"/>
              <pc:sldLayoutMk cId="1821859253" sldId="2147483649"/>
              <ac:spMk id="6" creationId="{AE435AAF-EB1A-46E7-9725-F7500C68DB6D}"/>
            </ac:spMkLst>
          </pc:spChg>
        </pc:sldLayoutChg>
        <pc:sldLayoutChg chg="delSp mod">
          <pc:chgData name="Hasan Selim" userId="84cd2103f36ef0dc" providerId="LiveId" clId="{AA4BA1FF-52C4-48C4-BA83-B34BD0D6B958}" dt="2024-04-29T09:51:04.611" v="245" actId="478"/>
          <pc:sldLayoutMkLst>
            <pc:docMk/>
            <pc:sldMasterMk cId="2223005388" sldId="2147483648"/>
            <pc:sldLayoutMk cId="119414720" sldId="2147483650"/>
          </pc:sldLayoutMkLst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2" creationId="{20AB4973-551F-4E87-B9CB-B8941DA85DC2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3" creationId="{048FE92E-7081-4AA8-9E41-04872F833FE4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4" creationId="{72CD8043-610E-490F-8096-EB6F3A440E49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5" creationId="{31288E82-D2B7-43F1-97A2-841EB8ED7601}"/>
            </ac:spMkLst>
          </pc:spChg>
          <pc:spChg chg="del">
            <ac:chgData name="Hasan Selim" userId="84cd2103f36ef0dc" providerId="LiveId" clId="{AA4BA1FF-52C4-48C4-BA83-B34BD0D6B958}" dt="2024-04-29T09:51:04.611" v="245" actId="478"/>
            <ac:spMkLst>
              <pc:docMk/>
              <pc:sldMasterMk cId="2223005388" sldId="2147483648"/>
              <pc:sldLayoutMk cId="119414720" sldId="2147483650"/>
              <ac:spMk id="6" creationId="{2702420D-3064-4E7F-884F-FF0FE95F0F05}"/>
            </ac:spMkLst>
          </pc:spChg>
        </pc:sldLayoutChg>
        <pc:sldLayoutChg chg="del">
          <pc:chgData name="Hasan Selim" userId="84cd2103f36ef0dc" providerId="LiveId" clId="{AA4BA1FF-52C4-48C4-BA83-B34BD0D6B958}" dt="2024-04-29T09:51:01.645" v="244" actId="2696"/>
          <pc:sldLayoutMkLst>
            <pc:docMk/>
            <pc:sldMasterMk cId="2223005388" sldId="2147483648"/>
            <pc:sldLayoutMk cId="47192173" sldId="2147483651"/>
          </pc:sldLayoutMkLst>
        </pc:sldLayoutChg>
        <pc:sldLayoutChg chg="del">
          <pc:chgData name="Hasan Selim" userId="84cd2103f36ef0dc" providerId="LiveId" clId="{AA4BA1FF-52C4-48C4-BA83-B34BD0D6B958}" dt="2024-04-29T09:51:01.371" v="243" actId="2696"/>
          <pc:sldLayoutMkLst>
            <pc:docMk/>
            <pc:sldMasterMk cId="2223005388" sldId="2147483648"/>
            <pc:sldLayoutMk cId="1179417868" sldId="2147483652"/>
          </pc:sldLayoutMkLst>
        </pc:sldLayoutChg>
        <pc:sldLayoutChg chg="del">
          <pc:chgData name="Hasan Selim" userId="84cd2103f36ef0dc" providerId="LiveId" clId="{AA4BA1FF-52C4-48C4-BA83-B34BD0D6B958}" dt="2024-04-29T09:51:01.232" v="242" actId="2696"/>
          <pc:sldLayoutMkLst>
            <pc:docMk/>
            <pc:sldMasterMk cId="2223005388" sldId="2147483648"/>
            <pc:sldLayoutMk cId="2928343979" sldId="2147483653"/>
          </pc:sldLayoutMkLst>
        </pc:sldLayoutChg>
        <pc:sldLayoutChg chg="del">
          <pc:chgData name="Hasan Selim" userId="84cd2103f36ef0dc" providerId="LiveId" clId="{AA4BA1FF-52C4-48C4-BA83-B34BD0D6B958}" dt="2024-04-29T09:51:01.035" v="241" actId="2696"/>
          <pc:sldLayoutMkLst>
            <pc:docMk/>
            <pc:sldMasterMk cId="2223005388" sldId="2147483648"/>
            <pc:sldLayoutMk cId="3430616183" sldId="2147483654"/>
          </pc:sldLayoutMkLst>
        </pc:sldLayoutChg>
        <pc:sldLayoutChg chg="del">
          <pc:chgData name="Hasan Selim" userId="84cd2103f36ef0dc" providerId="LiveId" clId="{AA4BA1FF-52C4-48C4-BA83-B34BD0D6B958}" dt="2024-04-29T09:51:00.838" v="240" actId="2696"/>
          <pc:sldLayoutMkLst>
            <pc:docMk/>
            <pc:sldMasterMk cId="2223005388" sldId="2147483648"/>
            <pc:sldLayoutMk cId="947672125" sldId="2147483655"/>
          </pc:sldLayoutMkLst>
        </pc:sldLayoutChg>
        <pc:sldLayoutChg chg="del">
          <pc:chgData name="Hasan Selim" userId="84cd2103f36ef0dc" providerId="LiveId" clId="{AA4BA1FF-52C4-48C4-BA83-B34BD0D6B958}" dt="2024-04-29T09:51:00.739" v="239" actId="2696"/>
          <pc:sldLayoutMkLst>
            <pc:docMk/>
            <pc:sldMasterMk cId="2223005388" sldId="2147483648"/>
            <pc:sldLayoutMk cId="3695118164" sldId="2147483656"/>
          </pc:sldLayoutMkLst>
        </pc:sldLayoutChg>
        <pc:sldLayoutChg chg="del">
          <pc:chgData name="Hasan Selim" userId="84cd2103f36ef0dc" providerId="LiveId" clId="{AA4BA1FF-52C4-48C4-BA83-B34BD0D6B958}" dt="2024-04-29T09:51:00.518" v="238" actId="2696"/>
          <pc:sldLayoutMkLst>
            <pc:docMk/>
            <pc:sldMasterMk cId="2223005388" sldId="2147483648"/>
            <pc:sldLayoutMk cId="2334090272" sldId="2147483657"/>
          </pc:sldLayoutMkLst>
        </pc:sldLayoutChg>
        <pc:sldLayoutChg chg="del">
          <pc:chgData name="Hasan Selim" userId="84cd2103f36ef0dc" providerId="LiveId" clId="{AA4BA1FF-52C4-48C4-BA83-B34BD0D6B958}" dt="2024-04-29T09:51:00.341" v="237" actId="2696"/>
          <pc:sldLayoutMkLst>
            <pc:docMk/>
            <pc:sldMasterMk cId="2223005388" sldId="2147483648"/>
            <pc:sldLayoutMk cId="1276831444" sldId="2147483658"/>
          </pc:sldLayoutMkLst>
        </pc:sldLayoutChg>
        <pc:sldLayoutChg chg="del">
          <pc:chgData name="Hasan Selim" userId="84cd2103f36ef0dc" providerId="LiveId" clId="{AA4BA1FF-52C4-48C4-BA83-B34BD0D6B958}" dt="2024-04-29T09:51:00.156" v="236" actId="2696"/>
          <pc:sldLayoutMkLst>
            <pc:docMk/>
            <pc:sldMasterMk cId="2223005388" sldId="2147483648"/>
            <pc:sldLayoutMk cId="857709038" sldId="2147483659"/>
          </pc:sldLayoutMkLst>
        </pc:sldLayoutChg>
      </pc:sldMasterChg>
    </pc:docChg>
  </pc:docChgLst>
  <pc:docChgLst>
    <pc:chgData name="H M" userId="84cd2103f36ef0dc" providerId="LiveId" clId="{42462408-F46A-4E79-9A06-2DEC9A1CDA0B}"/>
    <pc:docChg chg="undo custSel modSld">
      <pc:chgData name="H M" userId="84cd2103f36ef0dc" providerId="LiveId" clId="{42462408-F46A-4E79-9A06-2DEC9A1CDA0B}" dt="2024-03-16T14:11:43.194" v="5" actId="1076"/>
      <pc:docMkLst>
        <pc:docMk/>
      </pc:docMkLst>
      <pc:sldChg chg="modSp mod">
        <pc:chgData name="H M" userId="84cd2103f36ef0dc" providerId="LiveId" clId="{42462408-F46A-4E79-9A06-2DEC9A1CDA0B}" dt="2024-03-16T14:11:43.194" v="5" actId="1076"/>
        <pc:sldMkLst>
          <pc:docMk/>
          <pc:sldMk cId="2906035027" sldId="273"/>
        </pc:sldMkLst>
        <pc:spChg chg="mod">
          <ac:chgData name="H M" userId="84cd2103f36ef0dc" providerId="LiveId" clId="{42462408-F46A-4E79-9A06-2DEC9A1CDA0B}" dt="2024-03-16T14:11:43.194" v="5" actId="1076"/>
          <ac:spMkLst>
            <pc:docMk/>
            <pc:sldMk cId="2906035027" sldId="273"/>
            <ac:spMk id="7" creationId="{029245D6-46F2-472E-8FD5-36DAEF1DB249}"/>
          </ac:spMkLst>
        </pc:spChg>
      </pc:sldChg>
      <pc:sldChg chg="modSp mod">
        <pc:chgData name="H M" userId="84cd2103f36ef0dc" providerId="LiveId" clId="{42462408-F46A-4E79-9A06-2DEC9A1CDA0B}" dt="2024-03-16T14:11:16.533" v="1" actId="1076"/>
        <pc:sldMkLst>
          <pc:docMk/>
          <pc:sldMk cId="1091807618" sldId="280"/>
        </pc:sldMkLst>
        <pc:spChg chg="mod">
          <ac:chgData name="H M" userId="84cd2103f36ef0dc" providerId="LiveId" clId="{42462408-F46A-4E79-9A06-2DEC9A1CDA0B}" dt="2024-03-16T14:11:16.533" v="1" actId="1076"/>
          <ac:spMkLst>
            <pc:docMk/>
            <pc:sldMk cId="1091807618" sldId="280"/>
            <ac:spMk id="23" creationId="{2B284A98-DC1C-40FC-8428-74F18A12BA22}"/>
          </ac:spMkLst>
        </pc:spChg>
      </pc:sldChg>
      <pc:sldChg chg="modSp mod">
        <pc:chgData name="H M" userId="84cd2103f36ef0dc" providerId="LiveId" clId="{42462408-F46A-4E79-9A06-2DEC9A1CDA0B}" dt="2024-03-16T14:11:42.972" v="4" actId="1076"/>
        <pc:sldMkLst>
          <pc:docMk/>
          <pc:sldMk cId="4103877078" sldId="282"/>
        </pc:sldMkLst>
        <pc:spChg chg="mod">
          <ac:chgData name="H M" userId="84cd2103f36ef0dc" providerId="LiveId" clId="{42462408-F46A-4E79-9A06-2DEC9A1CDA0B}" dt="2024-03-16T14:11:42.972" v="4" actId="1076"/>
          <ac:spMkLst>
            <pc:docMk/>
            <pc:sldMk cId="4103877078" sldId="282"/>
            <ac:spMk id="26" creationId="{D5CDA67D-221D-4220-8637-8DAFF4F3CDA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AA5D80-B819-4390-928E-B4D7E737AA68}" type="datetimeFigureOut">
              <a:rPr lang="ar-EG" smtClean="0"/>
              <a:t>22/11/1445</a:t>
            </a:fld>
            <a:endParaRPr lang="ar-EG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EG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EG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EG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1BBE34E-00FD-4E00-AA7A-1706DD9907DB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497378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9405201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10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140232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11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90724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322058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06704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633900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67271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84169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17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7371003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BE34E-00FD-4E00-AA7A-1706DD9907DB}" type="slidenum">
              <a:rPr kumimoji="0" lang="ar-E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l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ar-E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402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2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958718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3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40823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4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92699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5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128131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6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1022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7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2367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8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43094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dirty="0"/>
              <a:t>هذا القالب من تصميم موقع انجز ( </a:t>
            </a:r>
            <a:r>
              <a:rPr lang="en-US" dirty="0"/>
              <a:t>ingez-ppt.com</a:t>
            </a:r>
            <a:r>
              <a:rPr lang="ar-SA" dirty="0"/>
              <a:t> ) : موقع عربي متخصص بتصميم قوالب البوربوينت باللغة العربية</a:t>
            </a:r>
            <a:endParaRPr lang="ar-EG" dirty="0"/>
          </a:p>
          <a:p>
            <a:endParaRPr lang="ar-SA" dirty="0"/>
          </a:p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BE34E-00FD-4E00-AA7A-1706DD9907DB}" type="slidenum">
              <a:rPr lang="ar-EG" smtClean="0"/>
              <a:t>9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930622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59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41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مربع نص 7">
            <a:extLst>
              <a:ext uri="{FF2B5EF4-FFF2-40B4-BE49-F238E27FC236}">
                <a16:creationId xmlns:a16="http://schemas.microsoft.com/office/drawing/2014/main" id="{E3263395-9781-4794-BD81-7A0DB6855226}"/>
              </a:ext>
            </a:extLst>
          </p:cNvPr>
          <p:cNvSpPr txBox="1"/>
          <p:nvPr userDrawn="1"/>
        </p:nvSpPr>
        <p:spPr>
          <a:xfrm>
            <a:off x="2141220" y="-416143"/>
            <a:ext cx="79095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هذا القالب من تصميم موقع انجز ( 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ingez-ppt.com</a:t>
            </a:r>
            <a:r>
              <a:rPr lang="ar-SA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El Messiri" pitchFamily="2" charset="-78"/>
                <a:cs typeface="El Messiri" pitchFamily="2" charset="-78"/>
              </a:rPr>
              <a:t> ) : موقع عربي متخصص بتصميم قوالب البوربوينت باللغة العربية</a:t>
            </a:r>
            <a:endParaRPr lang="ar-EG" sz="1200" dirty="0">
              <a:solidFill>
                <a:schemeClr val="tx1">
                  <a:lumMod val="75000"/>
                  <a:lumOff val="25000"/>
                </a:schemeClr>
              </a:solidFill>
              <a:latin typeface="El Messiri" pitchFamily="2" charset="-78"/>
              <a:cs typeface="El Messir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23005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4.png"/><Relationship Id="rId3" Type="http://schemas.microsoft.com/office/2007/relationships/media" Target="../media/media2.wav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2.png"/><Relationship Id="rId5" Type="http://schemas.microsoft.com/office/2007/relationships/media" Target="../media/media3.mp3"/><Relationship Id="rId15" Type="http://schemas.openxmlformats.org/officeDocument/2006/relationships/image" Target="../media/image5.png"/><Relationship Id="rId10" Type="http://schemas.openxmlformats.org/officeDocument/2006/relationships/audio" Target="../media/audio1.wav"/><Relationship Id="rId4" Type="http://schemas.openxmlformats.org/officeDocument/2006/relationships/audio" Target="../media/media2.wav"/><Relationship Id="rId9" Type="http://schemas.openxmlformats.org/officeDocument/2006/relationships/image" Target="../media/image1.png"/><Relationship Id="rId14" Type="http://schemas.openxmlformats.org/officeDocument/2006/relationships/audio" Target="../media/audio2.wav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14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2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9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13.png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9.png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microsoft.com/office/2007/relationships/media" Target="../media/media17.mp3"/><Relationship Id="rId7" Type="http://schemas.openxmlformats.org/officeDocument/2006/relationships/image" Target="../media/image15.png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6" Type="http://schemas.openxmlformats.org/officeDocument/2006/relationships/notesSlide" Target="../notesSlides/notesSlide15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7.png"/><Relationship Id="rId4" Type="http://schemas.openxmlformats.org/officeDocument/2006/relationships/audio" Target="../media/media17.mp3"/><Relationship Id="rId9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mp3"/><Relationship Id="rId7" Type="http://schemas.openxmlformats.org/officeDocument/2006/relationships/image" Target="../media/image16.png"/><Relationship Id="rId12" Type="http://schemas.openxmlformats.org/officeDocument/2006/relationships/image" Target="../media/image3.png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6" Type="http://schemas.openxmlformats.org/officeDocument/2006/relationships/notesSlide" Target="../notesSlides/notesSlide1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openxmlformats.org/officeDocument/2006/relationships/audio" Target="../media/media19.mp3"/><Relationship Id="rId9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fonts.google.com/specimen/El+Messiri?subset=arabic&amp;preview.text=%D8%B9%D8%B1%D8%A8%D9%8A&amp;preview.text_type=custom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2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png"/><Relationship Id="rId11" Type="http://schemas.openxmlformats.org/officeDocument/2006/relationships/audio" Target="../media/audio1.wav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1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2.wav"/><Relationship Id="rId12" Type="http://schemas.openxmlformats.org/officeDocument/2006/relationships/image" Target="../media/image1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7.png"/><Relationship Id="rId11" Type="http://schemas.openxmlformats.org/officeDocument/2006/relationships/image" Target="../media/image2.png"/><Relationship Id="rId5" Type="http://schemas.openxmlformats.org/officeDocument/2006/relationships/image" Target="../media/image6.png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ntro">
            <a:hlinkClick r:id="" action="ppaction://media"/>
            <a:extLst>
              <a:ext uri="{FF2B5EF4-FFF2-40B4-BE49-F238E27FC236}">
                <a16:creationId xmlns:a16="http://schemas.microsoft.com/office/drawing/2014/main" id="{446B23D2-0FC7-73D7-A4CA-6CB0839F295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50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حماية">
            <a:extLst>
              <a:ext uri="{FF2B5EF4-FFF2-40B4-BE49-F238E27FC236}">
                <a16:creationId xmlns:a16="http://schemas.microsoft.com/office/drawing/2014/main" id="{8B968B6F-B676-E61C-F21D-38675A571F1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BBC66BD-6E4C-58F7-0999-5AF48525368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7" name="zapsplat_cartoon_voice_character_head_shake_dazed_high_pitched_002_40289">
            <a:hlinkClick r:id="" action="ppaction://media"/>
            <a:extLst>
              <a:ext uri="{FF2B5EF4-FFF2-40B4-BE49-F238E27FC236}">
                <a16:creationId xmlns:a16="http://schemas.microsoft.com/office/drawing/2014/main" id="{7B199D0B-D393-308A-6368-41E8FB5299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08637" y="-926135"/>
            <a:ext cx="487363" cy="487363"/>
          </a:xfrm>
          <a:prstGeom prst="rect">
            <a:avLst/>
          </a:prstGeom>
        </p:spPr>
      </p:pic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E0AF2715-200A-F927-7B3E-1611BF4C6FCB}"/>
              </a:ext>
            </a:extLst>
          </p:cNvPr>
          <p:cNvGrpSpPr/>
          <p:nvPr/>
        </p:nvGrpSpPr>
        <p:grpSpPr>
          <a:xfrm>
            <a:off x="1055294" y="1582837"/>
            <a:ext cx="4261654" cy="3692325"/>
            <a:chOff x="1055294" y="1770926"/>
            <a:chExt cx="4261654" cy="3692325"/>
          </a:xfrm>
        </p:grpSpPr>
        <p:pic>
          <p:nvPicPr>
            <p:cNvPr id="9" name="صورة 8">
              <a:extLst>
                <a:ext uri="{FF2B5EF4-FFF2-40B4-BE49-F238E27FC236}">
                  <a16:creationId xmlns:a16="http://schemas.microsoft.com/office/drawing/2014/main" id="{BBE114E1-0EF6-700D-D713-BCB957E7F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rcRect/>
            <a:stretch/>
          </p:blipFill>
          <p:spPr>
            <a:xfrm>
              <a:off x="1055294" y="1770926"/>
              <a:ext cx="4261654" cy="3692325"/>
            </a:xfrm>
            <a:prstGeom prst="rect">
              <a:avLst/>
            </a:prstGeom>
          </p:spPr>
        </p:pic>
        <p:sp>
          <p:nvSpPr>
            <p:cNvPr id="36" name="مربع نص 35">
              <a:extLst>
                <a:ext uri="{FF2B5EF4-FFF2-40B4-BE49-F238E27FC236}">
                  <a16:creationId xmlns:a16="http://schemas.microsoft.com/office/drawing/2014/main" id="{37F4DFBB-C469-48F8-A0B4-0E627C132E44}"/>
                </a:ext>
              </a:extLst>
            </p:cNvPr>
            <p:cNvSpPr txBox="1"/>
            <p:nvPr/>
          </p:nvSpPr>
          <p:spPr>
            <a:xfrm>
              <a:off x="1299825" y="1897262"/>
              <a:ext cx="3772592" cy="280846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ar-SA" sz="3600" b="1" dirty="0">
                  <a:solidFill>
                    <a:srgbClr val="FBAA12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مرحبا أصدقاء</a:t>
              </a:r>
            </a:p>
            <a:p>
              <a:pPr algn="ctr">
                <a:lnSpc>
                  <a:spcPct val="150000"/>
                </a:lnSpc>
              </a:pPr>
              <a:r>
                <a:rPr lang="ar-SA" sz="2700" b="1" dirty="0">
                  <a:solidFill>
                    <a:srgbClr val="E5E4E3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هل يمكنكم مساعدتي </a:t>
              </a:r>
            </a:p>
            <a:p>
              <a:pPr algn="ctr">
                <a:lnSpc>
                  <a:spcPct val="150000"/>
                </a:lnSpc>
              </a:pPr>
              <a:r>
                <a:rPr lang="ar-SA" sz="2700" b="1" dirty="0">
                  <a:solidFill>
                    <a:srgbClr val="E5E4E3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بالوصول الى الكنز </a:t>
              </a:r>
            </a:p>
            <a:p>
              <a:pPr algn="ctr">
                <a:lnSpc>
                  <a:spcPct val="150000"/>
                </a:lnSpc>
              </a:pPr>
              <a:r>
                <a:rPr lang="ar-SA" sz="2700" b="1" dirty="0">
                  <a:solidFill>
                    <a:srgbClr val="E5E4E3"/>
                  </a:solidFill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خلف الباب المغلق</a:t>
              </a:r>
              <a:endParaRPr lang="ar-EG" sz="27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sp>
        <p:nvSpPr>
          <p:cNvPr id="74" name="مستطيل: زوايا مستديرة 73">
            <a:hlinkClick r:id="" action="ppaction://hlinkshowjump?jump=nextslide"/>
            <a:hlinkHover r:id="" action="ppaction://noaction" highlightClick="1">
              <a:snd r:embed="rId14" name="arrow.wav"/>
            </a:hlinkHover>
            <a:extLst>
              <a:ext uri="{FF2B5EF4-FFF2-40B4-BE49-F238E27FC236}">
                <a16:creationId xmlns:a16="http://schemas.microsoft.com/office/drawing/2014/main" id="{E8193938-1D27-4B51-B187-44E89FDEDBBD}"/>
              </a:ext>
            </a:extLst>
          </p:cNvPr>
          <p:cNvSpPr/>
          <p:nvPr/>
        </p:nvSpPr>
        <p:spPr>
          <a:xfrm>
            <a:off x="2228785" y="4517634"/>
            <a:ext cx="1914673" cy="542179"/>
          </a:xfrm>
          <a:prstGeom prst="roundRect">
            <a:avLst>
              <a:gd name="adj" fmla="val 0"/>
            </a:avLst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EFBD0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ابدأ</a:t>
            </a:r>
            <a:endParaRPr lang="ar-EG" sz="2400" b="1" dirty="0">
              <a:solidFill>
                <a:srgbClr val="FEFBD0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zapsplat_horror_dungeon_amb_howling_wind_outside_water_drips_44129">
            <a:hlinkClick r:id="" action="ppaction://media"/>
            <a:extLst>
              <a:ext uri="{FF2B5EF4-FFF2-40B4-BE49-F238E27FC236}">
                <a16:creationId xmlns:a16="http://schemas.microsoft.com/office/drawing/2014/main" id="{E1A222C1-DE39-0640-6F21-EF1A65F9D09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828735" y="-926134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11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audio>
              <p:cMediaNode vol="19512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2">
            <a:hlinkClick r:id="" action="ppaction://media"/>
            <a:extLst>
              <a:ext uri="{FF2B5EF4-FFF2-40B4-BE49-F238E27FC236}">
                <a16:creationId xmlns:a16="http://schemas.microsoft.com/office/drawing/2014/main" id="{47376729-DB87-89B3-1CDA-B6BCC47586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09629AC2-B311-4A09-F554-6E1D88B67E0D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4080275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945376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154B04BD-02B8-B231-26F5-A8C6B1CBA0C7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88841" y="496344"/>
            <a:ext cx="1058954" cy="974817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30FC5586-DA45-03E6-7FE1-749C6888B6E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55778" y="496344"/>
            <a:ext cx="1058954" cy="9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3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BCF4CD90-6E54-089A-6B59-2014A3ED1F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AF307966-0094-FBE5-9461-CC5BB9D32E4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4970525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3197209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النرد">
            <a:extLst>
              <a:ext uri="{FF2B5EF4-FFF2-40B4-BE49-F238E27FC236}">
                <a16:creationId xmlns:a16="http://schemas.microsoft.com/office/drawing/2014/main" id="{897FAA18-E2FF-9814-7559-E4131E2C7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8841" y="496344"/>
            <a:ext cx="1058954" cy="974818"/>
          </a:xfrm>
          <a:prstGeom prst="rect">
            <a:avLst/>
          </a:prstGeom>
        </p:spPr>
      </p:pic>
      <p:pic>
        <p:nvPicPr>
          <p:cNvPr id="2" name="قفل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F3764C21-B73D-81B7-B01F-35E1682118B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55778" y="496344"/>
            <a:ext cx="1058954" cy="9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1">
            <a:hlinkClick r:id="" action="ppaction://media"/>
            <a:extLst>
              <a:ext uri="{FF2B5EF4-FFF2-40B4-BE49-F238E27FC236}">
                <a16:creationId xmlns:a16="http://schemas.microsoft.com/office/drawing/2014/main" id="{5FE118CA-0961-72B4-D72C-68327A32A5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حماية">
            <a:extLst>
              <a:ext uri="{FF2B5EF4-FFF2-40B4-BE49-F238E27FC236}">
                <a16:creationId xmlns:a16="http://schemas.microsoft.com/office/drawing/2014/main" id="{CFC8E993-41EC-A714-9AF6-672984D82DEA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4977661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3210643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0C6789C5-FCEC-1147-34AE-42212F7F3B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88841" y="496344"/>
            <a:ext cx="1058954" cy="974817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DBA574C9-15F6-5FD1-BFCB-036672D2F514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255778" y="496344"/>
            <a:ext cx="1058954" cy="9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16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6">
            <a:hlinkClick r:id="" action="ppaction://media"/>
            <a:extLst>
              <a:ext uri="{FF2B5EF4-FFF2-40B4-BE49-F238E27FC236}">
                <a16:creationId xmlns:a16="http://schemas.microsoft.com/office/drawing/2014/main" id="{87CC51A8-376B-8BDB-F506-CF35C3746A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7960EB38-C08D-82CE-AAD1-E523A5A9DF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5008957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26EF2600-9E3E-9638-A7AF-6ED6506BCCC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88841" y="497676"/>
            <a:ext cx="1058954" cy="972154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214FA040-945A-07DB-13FD-FB5FEA480E4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55778" y="497676"/>
            <a:ext cx="1058954" cy="9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46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9">
            <a:hlinkClick r:id="" action="ppaction://media"/>
            <a:extLst>
              <a:ext uri="{FF2B5EF4-FFF2-40B4-BE49-F238E27FC236}">
                <a16:creationId xmlns:a16="http://schemas.microsoft.com/office/drawing/2014/main" id="{05254EF3-5B2B-F968-3EE4-5B729F6E6D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6E108509-132D-7192-C07C-EF68008D5A43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944551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BC435DD9-8470-B165-7BAF-7C2690B5C1C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88841" y="496344"/>
            <a:ext cx="1058954" cy="974817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D1A98E8A-5455-60C2-DDA9-917108115B5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255778" y="497676"/>
            <a:ext cx="1058954" cy="9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22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nd">
            <a:hlinkClick r:id="" action="ppaction://media"/>
            <a:extLst>
              <a:ext uri="{FF2B5EF4-FFF2-40B4-BE49-F238E27FC236}">
                <a16:creationId xmlns:a16="http://schemas.microsoft.com/office/drawing/2014/main" id="{8C698902-CEAD-EA1F-C931-A6DB869965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مستطيل 9">
            <a:extLst>
              <a:ext uri="{FF2B5EF4-FFF2-40B4-BE49-F238E27FC236}">
                <a16:creationId xmlns:a16="http://schemas.microsoft.com/office/drawing/2014/main" id="{DDE3A97E-A45D-453E-8E6D-5702E6E2059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4" name="صورة 3">
            <a:hlinkClick r:id="" action="ppaction://hlinkshowjump?jump=endshow"/>
            <a:hlinkHover r:id="" action="ppaction://noaction" highlightClick="1">
              <a:snd r:embed="rId8" name="click.wav"/>
            </a:hlinkHover>
            <a:extLst>
              <a:ext uri="{FF2B5EF4-FFF2-40B4-BE49-F238E27FC236}">
                <a16:creationId xmlns:a16="http://schemas.microsoft.com/office/drawing/2014/main" id="{3FD7FC99-C1ED-09CC-3434-9126E82C918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398D0A67-9123-E27F-0EBB-D18852A109AC}"/>
              </a:ext>
            </a:extLst>
          </p:cNvPr>
          <p:cNvGrpSpPr/>
          <p:nvPr/>
        </p:nvGrpSpPr>
        <p:grpSpPr>
          <a:xfrm>
            <a:off x="3318318" y="2685327"/>
            <a:ext cx="5555365" cy="1487346"/>
            <a:chOff x="3191095" y="3044211"/>
            <a:chExt cx="5555365" cy="1487346"/>
          </a:xfrm>
        </p:grpSpPr>
        <p:pic>
          <p:nvPicPr>
            <p:cNvPr id="11" name="صورة 10">
              <a:extLst>
                <a:ext uri="{FF2B5EF4-FFF2-40B4-BE49-F238E27FC236}">
                  <a16:creationId xmlns:a16="http://schemas.microsoft.com/office/drawing/2014/main" id="{9FF8E3C8-BC79-B56F-57E6-8A78ED949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191095" y="3044211"/>
              <a:ext cx="5555365" cy="1487346"/>
            </a:xfrm>
            <a:prstGeom prst="rect">
              <a:avLst/>
            </a:prstGeom>
          </p:spPr>
        </p:pic>
        <p:sp>
          <p:nvSpPr>
            <p:cNvPr id="7" name="مربع نص 6">
              <a:extLst>
                <a:ext uri="{FF2B5EF4-FFF2-40B4-BE49-F238E27FC236}">
                  <a16:creationId xmlns:a16="http://schemas.microsoft.com/office/drawing/2014/main" id="{D2D4E7DC-D3E5-AF92-7AC3-60FCE62A8819}"/>
                </a:ext>
              </a:extLst>
            </p:cNvPr>
            <p:cNvSpPr txBox="1"/>
            <p:nvPr/>
          </p:nvSpPr>
          <p:spPr>
            <a:xfrm>
              <a:off x="3476361" y="3280053"/>
              <a:ext cx="4984830" cy="101566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 rtl="0"/>
              <a:r>
                <a:rPr lang="ar-SA" sz="6000" b="1" dirty="0">
                  <a:gradFill>
                    <a:gsLst>
                      <a:gs pos="0">
                        <a:schemeClr val="accent2"/>
                      </a:gs>
                      <a:gs pos="100000">
                        <a:schemeClr val="accent4"/>
                      </a:gs>
                    </a:gsLst>
                    <a:lin ang="5400000" scaled="1"/>
                  </a:gra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El Messiri" pitchFamily="2" charset="-78"/>
                  <a:ea typeface="Harmattan" panose="01000503000000020003" pitchFamily="2" charset="-78"/>
                  <a:cs typeface="El Messiri" pitchFamily="2" charset="-78"/>
                </a:rPr>
                <a:t>مبارك يا أبطال</a:t>
              </a:r>
              <a:endParaRPr lang="ar-EG" sz="4800" b="1" dirty="0">
                <a:gradFill>
                  <a:gsLst>
                    <a:gs pos="0">
                      <a:schemeClr val="accent2"/>
                    </a:gs>
                    <a:gs pos="100000">
                      <a:schemeClr val="accent4"/>
                    </a:gs>
                  </a:gsLst>
                  <a:lin ang="54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endParaRPr>
            </a:p>
          </p:txBody>
        </p:sp>
      </p:grpSp>
      <p:pic>
        <p:nvPicPr>
          <p:cNvPr id="13" name="zapsplat_multimedia_game_sound_bell_keys_win_success_tone_93393">
            <a:hlinkClick r:id="" action="ppaction://media"/>
            <a:extLst>
              <a:ext uri="{FF2B5EF4-FFF2-40B4-BE49-F238E27FC236}">
                <a16:creationId xmlns:a16="http://schemas.microsoft.com/office/drawing/2014/main" id="{AA830FAB-BA07-69C2-1F36-825C3ED6F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52318" y="-10258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4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ail">
            <a:hlinkClick r:id="" action="ppaction://media"/>
            <a:extLst>
              <a:ext uri="{FF2B5EF4-FFF2-40B4-BE49-F238E27FC236}">
                <a16:creationId xmlns:a16="http://schemas.microsoft.com/office/drawing/2014/main" id="{8815FD5C-F093-3C4F-566C-F3D42F3A43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C9463871-2E82-B130-2DDC-D0BC53A59FB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6AE25675-3B08-DA6D-D867-1798B6162DB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 flipV="1">
            <a:off x="131177" y="2557883"/>
            <a:ext cx="3724606" cy="1742234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30EB9F04-8538-8378-7219-B9FFE6BFD6FF}"/>
              </a:ext>
            </a:extLst>
          </p:cNvPr>
          <p:cNvSpPr txBox="1"/>
          <p:nvPr/>
        </p:nvSpPr>
        <p:spPr>
          <a:xfrm>
            <a:off x="-137483" y="2705355"/>
            <a:ext cx="4225788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4000" b="1" dirty="0">
                <a:ln w="10160">
                  <a:noFill/>
                  <a:prstDash val="solid"/>
                </a:ln>
                <a:solidFill>
                  <a:schemeClr val="bg1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إجابة خاطئة</a:t>
            </a:r>
          </a:p>
        </p:txBody>
      </p:sp>
      <p:sp>
        <p:nvSpPr>
          <p:cNvPr id="6" name="مستطيل: زوايا مستديرة 5">
            <a:hlinkClick r:id="" action="ppaction://hlinkshowjump?jump=endshow">
              <a:snd r:embed="rId9" name="arrow.wav"/>
            </a:hlinkClick>
            <a:hlinkHover r:id="" action="ppaction://noaction" highlightClick="1">
              <a:snd r:embed="rId9" name="arrow.wav"/>
            </a:hlinkHover>
            <a:extLst>
              <a:ext uri="{FF2B5EF4-FFF2-40B4-BE49-F238E27FC236}">
                <a16:creationId xmlns:a16="http://schemas.microsoft.com/office/drawing/2014/main" id="{23057AB4-6D02-EA94-02C2-7124BB46054E}"/>
              </a:ext>
            </a:extLst>
          </p:cNvPr>
          <p:cNvSpPr/>
          <p:nvPr/>
        </p:nvSpPr>
        <p:spPr>
          <a:xfrm>
            <a:off x="744636" y="3763401"/>
            <a:ext cx="2461550" cy="672963"/>
          </a:xfrm>
          <a:prstGeom prst="roundRect">
            <a:avLst>
              <a:gd name="adj" fmla="val 0"/>
            </a:avLst>
          </a:prstGeom>
          <a:blipFill>
            <a:blip r:embed="rId10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EFBD0"/>
                </a:solidFill>
                <a:latin typeface="Harmattan" panose="01000503000000020003" pitchFamily="2" charset="-78"/>
                <a:ea typeface="Harmattan" panose="01000503000000020003" pitchFamily="2" charset="-78"/>
                <a:cs typeface="Harmattan" panose="01000503000000020003" pitchFamily="2" charset="-78"/>
              </a:rPr>
              <a:t>الرجوع الى السؤال</a:t>
            </a:r>
            <a:endParaRPr lang="ar-EG" sz="3200" b="1" dirty="0">
              <a:solidFill>
                <a:srgbClr val="FEFBD0"/>
              </a:solidFill>
              <a:latin typeface="Harmattan" panose="01000503000000020003" pitchFamily="2" charset="-78"/>
              <a:ea typeface="Harmattan" panose="01000503000000020003" pitchFamily="2" charset="-78"/>
              <a:cs typeface="Harmattan" panose="01000503000000020003" pitchFamily="2" charset="-78"/>
            </a:endParaRPr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7C2C1C49-C490-3C26-8733-BA309DE184C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514490" y="2139122"/>
            <a:ext cx="812342" cy="745214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435C543-B23E-0374-A236-BBD6AEC7CD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 flipV="1">
            <a:off x="1581769" y="2139122"/>
            <a:ext cx="812342" cy="745214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AABE5206-C9E0-2B37-B951-17285667E36A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2649111" y="2139122"/>
            <a:ext cx="812342" cy="745214"/>
          </a:xfrm>
          <a:prstGeom prst="rect">
            <a:avLst/>
          </a:prstGeom>
        </p:spPr>
      </p:pic>
      <p:pic>
        <p:nvPicPr>
          <p:cNvPr id="15" name="zapsplat_cartoon_character_head_shake_015_22147">
            <a:hlinkClick r:id="" action="ppaction://media"/>
            <a:extLst>
              <a:ext uri="{FF2B5EF4-FFF2-40B4-BE49-F238E27FC236}">
                <a16:creationId xmlns:a16="http://schemas.microsoft.com/office/drawing/2014/main" id="{52F56E02-5CCE-07E0-F5CC-999E3B880AA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219700" y="-660400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123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BE07A61-32B2-DACE-A336-87F11CBB7A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94485FC1-0153-A7E3-2543-DE2540CA790E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/>
          <a:p>
            <a:endParaRPr lang="ar-SA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F223AE28-EC31-4785-2A1C-1F18CA9EA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DC522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44433B-C741-4A51-B556-30034CFB72E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616352"/>
            <a:ext cx="10515600" cy="815493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ar-SA" u="sng" dirty="0">
                <a:solidFill>
                  <a:schemeClr val="accent4"/>
                </a:solidFill>
              </a:rPr>
              <a:t>تعليمات الاستخدام</a:t>
            </a:r>
            <a:endParaRPr lang="ar-EG" u="sng" dirty="0">
              <a:solidFill>
                <a:schemeClr val="accent4"/>
              </a:solidFill>
            </a:endParaRPr>
          </a:p>
        </p:txBody>
      </p:sp>
      <p:sp>
        <p:nvSpPr>
          <p:cNvPr id="4" name="عنوان 1">
            <a:extLst>
              <a:ext uri="{FF2B5EF4-FFF2-40B4-BE49-F238E27FC236}">
                <a16:creationId xmlns:a16="http://schemas.microsoft.com/office/drawing/2014/main" id="{89B47D66-AF35-42B6-AAC6-933CACD3C58D}"/>
              </a:ext>
            </a:extLst>
          </p:cNvPr>
          <p:cNvSpPr txBox="1">
            <a:spLocks/>
          </p:cNvSpPr>
          <p:nvPr/>
        </p:nvSpPr>
        <p:spPr>
          <a:xfrm>
            <a:off x="694592" y="1365813"/>
            <a:ext cx="11318965" cy="314831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lang="ar-SA" sz="21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الخط  المستخدم   في القالب </a:t>
            </a:r>
            <a:r>
              <a:rPr lang="en-US" sz="21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  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El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Messiri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</a:t>
            </a:r>
            <a:r>
              <a: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الرابط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       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لزيادة عدد الأسئلة </a:t>
            </a: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يمكن تكرار الشرائح أرقام :(من شريحة رقم 3 الى شريحة رقم 14 ).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لتكرار الشريحة اضغط بزر الماوس الأيمن على الشريحة ثم اختيار &gt; تكرار الشريحة.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جميع النصوص بالقالب يمكن تعديلها كما تريد.</a:t>
            </a: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ar-SA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لا </a:t>
            </a:r>
            <a:r>
              <a:rPr kumimoji="0" lang="ar-SA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تقم بحذف أو تغيير أماكن هذه الشرائح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:(</a:t>
            </a:r>
            <a:r>
              <a:rPr lang="ar-SA" sz="2100" dirty="0">
                <a:solidFill>
                  <a:prstClr val="white"/>
                </a:solidFill>
                <a:latin typeface="El Messiri" pitchFamily="2" charset="-78"/>
                <a:cs typeface="El Messiri" pitchFamily="2" charset="-78"/>
              </a:rPr>
              <a:t>شريحة رقم 1 أو 2 أو 15 أو 16 </a:t>
            </a:r>
            <a:r>
              <a:rPr kumimoji="0" lang="ar-SA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l Messiri" pitchFamily="2" charset="-78"/>
                <a:ea typeface="+mj-ea"/>
                <a:cs typeface="El Messiri" pitchFamily="2" charset="-78"/>
              </a:rPr>
              <a:t>).</a:t>
            </a:r>
            <a:endParaRPr kumimoji="0" lang="ar-SA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ar-EG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essiri" pitchFamily="2" charset="-78"/>
              <a:ea typeface="+mj-ea"/>
              <a:cs typeface="El Messiri" pitchFamily="2" charset="-78"/>
            </a:endParaRPr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DB9D4D79-E106-093D-A441-1FA9FE86FBE8}"/>
              </a:ext>
            </a:extLst>
          </p:cNvPr>
          <p:cNvGrpSpPr/>
          <p:nvPr/>
        </p:nvGrpSpPr>
        <p:grpSpPr>
          <a:xfrm>
            <a:off x="3016898" y="4691437"/>
            <a:ext cx="6158205" cy="1432131"/>
            <a:chOff x="2948473" y="5071306"/>
            <a:chExt cx="6158205" cy="1432131"/>
          </a:xfrm>
        </p:grpSpPr>
        <p:sp>
          <p:nvSpPr>
            <p:cNvPr id="7" name="مستطيل: زوايا مستديرة 6">
              <a:extLst>
                <a:ext uri="{FF2B5EF4-FFF2-40B4-BE49-F238E27FC236}">
                  <a16:creationId xmlns:a16="http://schemas.microsoft.com/office/drawing/2014/main" id="{E121E7EB-A107-EF4A-7E2C-CC10D75B4164}"/>
                </a:ext>
              </a:extLst>
            </p:cNvPr>
            <p:cNvSpPr/>
            <p:nvPr/>
          </p:nvSpPr>
          <p:spPr>
            <a:xfrm>
              <a:off x="2948473" y="5146985"/>
              <a:ext cx="6158205" cy="1356452"/>
            </a:xfrm>
            <a:prstGeom prst="roundRect">
              <a:avLst/>
            </a:prstGeom>
            <a:noFill/>
            <a:ln>
              <a:solidFill>
                <a:srgbClr val="FBBC0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armattan" panose="01000503000000020003" pitchFamily="2" charset="-78"/>
                <a:ea typeface="+mn-ea"/>
                <a:cs typeface="Harmattan" panose="01000503000000020003" pitchFamily="2" charset="-78"/>
              </a:endParaRPr>
            </a:p>
          </p:txBody>
        </p:sp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2FCC83FF-07DF-CF68-CE63-FFAF4F35F9C5}"/>
                </a:ext>
              </a:extLst>
            </p:cNvPr>
            <p:cNvSpPr txBox="1"/>
            <p:nvPr/>
          </p:nvSpPr>
          <p:spPr>
            <a:xfrm>
              <a:off x="3167637" y="5071306"/>
              <a:ext cx="474472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</a:b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تم تصميم هذا القالب بواسطة موقع انجز </a:t>
              </a:r>
              <a:r>
                <a:rPr kumimoji="0" lang="en-US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ingez-ppt </a:t>
              </a: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ولا يحق لأي شخص إعادة نشر أو توزيع ملفات القوالب</a:t>
              </a:r>
            </a:p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FFD77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 أو إصدارات معدلة في مواقع أخرى بدون إذن خطي من انجز</a:t>
              </a: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srgbClr val="FFD77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9" name="رسم 8" descr="تحذير مع تعبئة خالصة">
              <a:extLst>
                <a:ext uri="{FF2B5EF4-FFF2-40B4-BE49-F238E27FC236}">
                  <a16:creationId xmlns:a16="http://schemas.microsoft.com/office/drawing/2014/main" id="{AE0C5502-3505-8D5D-5A5E-062122B16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052318" y="5357235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67751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tro">
            <a:hlinkClick r:id="" action="ppaction://media"/>
            <a:extLst>
              <a:ext uri="{FF2B5EF4-FFF2-40B4-BE49-F238E27FC236}">
                <a16:creationId xmlns:a16="http://schemas.microsoft.com/office/drawing/2014/main" id="{24E90006-99C2-ECE6-03A0-AEEAAF7FDC3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حماية">
            <a:extLst>
              <a:ext uri="{FF2B5EF4-FFF2-40B4-BE49-F238E27FC236}">
                <a16:creationId xmlns:a16="http://schemas.microsoft.com/office/drawing/2014/main" id="{932097F4-3EC9-4770-AB7D-6C6FA09743B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8359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10">
            <a:hlinkClick r:id="" action="ppaction://media"/>
            <a:extLst>
              <a:ext uri="{FF2B5EF4-FFF2-40B4-BE49-F238E27FC236}">
                <a16:creationId xmlns:a16="http://schemas.microsoft.com/office/drawing/2014/main" id="{DA8C0064-CD94-1E8F-FFAC-6504F90161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C03544AE-79EB-1305-6155-C90AC53B107F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5008957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1B035FA5-AD61-B3F9-40E8-B229A138241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88841" y="496344"/>
            <a:ext cx="1058954" cy="974817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48774FBA-5737-F805-9BC0-3DC793E24DE3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55778" y="496344"/>
            <a:ext cx="1058954" cy="97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6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7521EB17-762F-0ACA-498B-0B441C5A3E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3F19AF65-B3B4-C350-C2BC-20C035F1CD5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5008957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DE9B59F3-59DB-A599-32B7-FA8AD66F51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8841" y="496344"/>
            <a:ext cx="1058954" cy="974818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33A2A721-D333-E5AF-D589-BCE99C6EEC4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255778" y="497676"/>
            <a:ext cx="1058954" cy="9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68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2048903D-8B67-FFEB-96F1-259185D031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حماية">
            <a:extLst>
              <a:ext uri="{FF2B5EF4-FFF2-40B4-BE49-F238E27FC236}">
                <a16:creationId xmlns:a16="http://schemas.microsoft.com/office/drawing/2014/main" id="{6BFAE93E-3E00-2267-EF21-0D108824E484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5008957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12" name="النرد">
            <a:extLst>
              <a:ext uri="{FF2B5EF4-FFF2-40B4-BE49-F238E27FC236}">
                <a16:creationId xmlns:a16="http://schemas.microsoft.com/office/drawing/2014/main" id="{897FAA18-E2FF-9814-7559-E4131E2C7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87769" y="423847"/>
            <a:ext cx="1216462" cy="1119812"/>
          </a:xfrm>
          <a:prstGeom prst="rect">
            <a:avLst/>
          </a:prstGeom>
        </p:spPr>
      </p:pic>
      <p:pic>
        <p:nvPicPr>
          <p:cNvPr id="2" name="قفل">
            <a:hlinkClick r:id="" action="ppaction://hlinkshowjump?jump=endshow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4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">
            <a:hlinkClick r:id="" action="ppaction://media"/>
            <a:extLst>
              <a:ext uri="{FF2B5EF4-FFF2-40B4-BE49-F238E27FC236}">
                <a16:creationId xmlns:a16="http://schemas.microsoft.com/office/drawing/2014/main" id="{CE38B912-0394-A518-698F-CB39384565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F204148B-D5DB-565B-E383-B693EC9F24A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968925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3B8DB3E0-9961-FE39-484C-090A53BFE674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88841" y="497676"/>
            <a:ext cx="1058954" cy="972154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C2730C5E-99DA-33D9-8EB8-6AAF1FEFB1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55778" y="496344"/>
            <a:ext cx="1058954" cy="9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16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8">
            <a:hlinkClick r:id="" action="ppaction://media"/>
            <a:extLst>
              <a:ext uri="{FF2B5EF4-FFF2-40B4-BE49-F238E27FC236}">
                <a16:creationId xmlns:a16="http://schemas.microsoft.com/office/drawing/2014/main" id="{3487BF97-C46A-FED3-93C9-D1BFDE5AF9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5E37C54E-57FF-CEE9-30E8-6F0C4E6D77BE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5008957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3E393FFB-EC27-A4F7-8264-7A2DC6AA2AC8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88841" y="497676"/>
            <a:ext cx="1058954" cy="972154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5E7942C6-6798-557D-538D-D2BA634B19F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255778" y="497676"/>
            <a:ext cx="1058954" cy="9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66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4">
            <a:hlinkClick r:id="" action="ppaction://media"/>
            <a:extLst>
              <a:ext uri="{FF2B5EF4-FFF2-40B4-BE49-F238E27FC236}">
                <a16:creationId xmlns:a16="http://schemas.microsoft.com/office/drawing/2014/main" id="{346F9830-6D6A-C725-3597-A49E4C5B64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07FDB372-D7A8-B637-884E-77877B7C69DC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320270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4095439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968925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4288DDF7-E1E7-5F69-C2D8-688EC692B87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8841" y="496344"/>
            <a:ext cx="1058954" cy="974818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9A34AED8-7BE8-90DA-0998-1DA3ABB14FA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255778" y="497676"/>
            <a:ext cx="1058954" cy="9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93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7">
            <a:hlinkClick r:id="" action="ppaction://media"/>
            <a:extLst>
              <a:ext uri="{FF2B5EF4-FFF2-40B4-BE49-F238E27FC236}">
                <a16:creationId xmlns:a16="http://schemas.microsoft.com/office/drawing/2014/main" id="{10C6ACF9-AA2B-F6D9-4F74-0B8E47D1A2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حماية">
            <a:extLst>
              <a:ext uri="{FF2B5EF4-FFF2-40B4-BE49-F238E27FC236}">
                <a16:creationId xmlns:a16="http://schemas.microsoft.com/office/drawing/2014/main" id="{6412AD06-049D-CE30-63F6-E405C36B02D7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pic>
        <p:nvPicPr>
          <p:cNvPr id="17" name="خلفية السؤال">
            <a:extLst>
              <a:ext uri="{FF2B5EF4-FFF2-40B4-BE49-F238E27FC236}">
                <a16:creationId xmlns:a16="http://schemas.microsoft.com/office/drawing/2014/main" id="{B3CD8F68-7896-5831-EAC3-C5CAA75A994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 flipV="1">
            <a:off x="1529080" y="795651"/>
            <a:ext cx="9133840" cy="5580202"/>
          </a:xfrm>
          <a:prstGeom prst="rect">
            <a:avLst/>
          </a:prstGeom>
        </p:spPr>
      </p:pic>
      <p:sp>
        <p:nvSpPr>
          <p:cNvPr id="8" name="السؤال">
            <a:extLst>
              <a:ext uri="{FF2B5EF4-FFF2-40B4-BE49-F238E27FC236}">
                <a16:creationId xmlns:a16="http://schemas.microsoft.com/office/drawing/2014/main" id="{49CAF3DD-CF05-289A-8A3E-8B1F345617DE}"/>
              </a:ext>
            </a:extLst>
          </p:cNvPr>
          <p:cNvSpPr txBox="1"/>
          <p:nvPr/>
        </p:nvSpPr>
        <p:spPr>
          <a:xfrm>
            <a:off x="2533969" y="1573986"/>
            <a:ext cx="7124063" cy="150810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3200" b="1" dirty="0">
                <a:solidFill>
                  <a:srgbClr val="E5E4E3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هذا النص هو مثال لنص يمكن اضافته في نفس المساحة ؟</a:t>
            </a:r>
            <a:endParaRPr lang="ar-EG" sz="3200" b="1" dirty="0">
              <a:solidFill>
                <a:srgbClr val="E5E4E3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9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DE785F68-3D1A-D337-B7F1-F8C92A94EED2}"/>
              </a:ext>
            </a:extLst>
          </p:cNvPr>
          <p:cNvSpPr/>
          <p:nvPr/>
        </p:nvSpPr>
        <p:spPr>
          <a:xfrm>
            <a:off x="4204247" y="4978551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0" name="صحيحة">
            <a:hlinkClick r:id="" action="ppaction://hlinkshowjump?jump=nextslid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18B8ED1E-6472-9C3F-2171-2D0B9CA352DE}"/>
              </a:ext>
            </a:extLst>
          </p:cNvPr>
          <p:cNvSpPr/>
          <p:nvPr/>
        </p:nvSpPr>
        <p:spPr>
          <a:xfrm>
            <a:off x="4204246" y="3209753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8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صحيحة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sp>
        <p:nvSpPr>
          <p:cNvPr id="11" name="خاطئة">
            <a:hlinkClick r:id="" action="ppaction://customshow?id=0&amp;return=true"/>
            <a:hlinkHover r:id="" action="ppaction://noaction" highlightClick="1">
              <a:snd r:embed="rId7" name="arrow.wav"/>
            </a:hlinkHover>
            <a:extLst>
              <a:ext uri="{FF2B5EF4-FFF2-40B4-BE49-F238E27FC236}">
                <a16:creationId xmlns:a16="http://schemas.microsoft.com/office/drawing/2014/main" id="{AC93B976-4193-185B-7EA3-5EF9E8AAF123}"/>
              </a:ext>
            </a:extLst>
          </p:cNvPr>
          <p:cNvSpPr/>
          <p:nvPr/>
        </p:nvSpPr>
        <p:spPr>
          <a:xfrm>
            <a:off x="4204246" y="4094152"/>
            <a:ext cx="3783507" cy="728613"/>
          </a:xfrm>
          <a:prstGeom prst="roundRect">
            <a:avLst>
              <a:gd name="adj" fmla="val 0"/>
            </a:avLst>
          </a:prstGeom>
          <a:blipFill>
            <a:blip r:embed="rId9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SA" sz="2000" b="1" dirty="0">
                <a:solidFill>
                  <a:srgbClr val="FBAA12"/>
                </a:solidFill>
                <a:latin typeface="El Messiri" pitchFamily="2" charset="-78"/>
                <a:ea typeface="Harmattan" panose="01000503000000020003" pitchFamily="2" charset="-78"/>
                <a:cs typeface="El Messiri" pitchFamily="2" charset="-78"/>
              </a:rPr>
              <a:t>إجابة خاطئة</a:t>
            </a:r>
            <a:endParaRPr lang="ar-EG" sz="2000" b="1" dirty="0">
              <a:solidFill>
                <a:srgbClr val="FBAA12"/>
              </a:solidFill>
              <a:latin typeface="El Messiri" pitchFamily="2" charset="-78"/>
              <a:ea typeface="Harmattan" panose="01000503000000020003" pitchFamily="2" charset="-78"/>
              <a:cs typeface="El Messiri" pitchFamily="2" charset="-78"/>
            </a:endParaRPr>
          </a:p>
        </p:txBody>
      </p:sp>
      <p:pic>
        <p:nvPicPr>
          <p:cNvPr id="2" name="قفل">
            <a:hlinkClick r:id="" action="ppaction://hlinkshowjump?jump=endshow"/>
            <a:hlinkHover r:id="" action="ppaction://noaction" highlightClick="1">
              <a:snd r:embed="rId10" name="click.wav"/>
            </a:hlinkHover>
            <a:extLst>
              <a:ext uri="{FF2B5EF4-FFF2-40B4-BE49-F238E27FC236}">
                <a16:creationId xmlns:a16="http://schemas.microsoft.com/office/drawing/2014/main" id="{FF65F0D1-CDAC-E033-B61A-CFE5E3B57B1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98763" y="114633"/>
            <a:ext cx="337067" cy="309214"/>
          </a:xfrm>
          <a:prstGeom prst="rect">
            <a:avLst/>
          </a:prstGeom>
        </p:spPr>
      </p:pic>
      <p:pic>
        <p:nvPicPr>
          <p:cNvPr id="4" name="النرد">
            <a:extLst>
              <a:ext uri="{FF2B5EF4-FFF2-40B4-BE49-F238E27FC236}">
                <a16:creationId xmlns:a16="http://schemas.microsoft.com/office/drawing/2014/main" id="{0904C063-A9E3-1562-D935-4E4C8C41BEB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888841" y="497676"/>
            <a:ext cx="1058954" cy="972154"/>
          </a:xfrm>
          <a:prstGeom prst="rect">
            <a:avLst/>
          </a:prstGeom>
        </p:spPr>
      </p:pic>
      <p:pic>
        <p:nvPicPr>
          <p:cNvPr id="5" name="النرد">
            <a:extLst>
              <a:ext uri="{FF2B5EF4-FFF2-40B4-BE49-F238E27FC236}">
                <a16:creationId xmlns:a16="http://schemas.microsoft.com/office/drawing/2014/main" id="{DF4A28D7-0F01-AAE0-559C-58F340A0A289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6255778" y="497676"/>
            <a:ext cx="1058954" cy="97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5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8" grpId="0"/>
      <p:bldP spid="9" grpId="0" animBg="1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l Messiri">
      <a:majorFont>
        <a:latin typeface="El Messiri"/>
        <a:ea typeface=""/>
        <a:cs typeface="El Messiri"/>
      </a:majorFont>
      <a:minorFont>
        <a:latin typeface="El Messiri"/>
        <a:ea typeface=""/>
        <a:cs typeface="El Messi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701</Words>
  <Application>Microsoft Office PowerPoint</Application>
  <PresentationFormat>شاشة عريضة</PresentationFormat>
  <Paragraphs>101</Paragraphs>
  <Slides>18</Slides>
  <Notes>18</Notes>
  <HiddenSlides>3</HiddenSlides>
  <MMClips>20</MMClips>
  <ScaleCrop>false</ScaleCrop>
  <HeadingPairs>
    <vt:vector size="8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18</vt:i4>
      </vt:variant>
      <vt:variant>
        <vt:lpstr>عروض مخصصة</vt:lpstr>
      </vt:variant>
      <vt:variant>
        <vt:i4>1</vt:i4>
      </vt:variant>
    </vt:vector>
  </HeadingPairs>
  <TitlesOfParts>
    <vt:vector size="24" baseType="lpstr">
      <vt:lpstr>Arial</vt:lpstr>
      <vt:lpstr>Calibri</vt:lpstr>
      <vt:lpstr>El Messiri</vt:lpstr>
      <vt:lpstr>Harmattan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تعليمات الاستخدام</vt:lpstr>
      <vt:lpstr>اجابة  خاطئة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cp:lastModifiedBy>ingez-ppt</cp:lastModifiedBy>
  <cp:revision>2</cp:revision>
  <dcterms:created xsi:type="dcterms:W3CDTF">2021-02-24T13:00:27Z</dcterms:created>
  <dcterms:modified xsi:type="dcterms:W3CDTF">2024-05-29T17:01:15Z</dcterms:modified>
</cp:coreProperties>
</file>