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autoCompressPictures="0">
  <p:sldMasterIdLst>
    <p:sldMasterId id="2147483648" r:id="rId1"/>
  </p:sldMasterIdLst>
  <p:notesMasterIdLst>
    <p:notesMasterId r:id="rId7"/>
  </p:notesMasterIdLst>
  <p:sldIdLst>
    <p:sldId id="477" r:id="rId2"/>
    <p:sldId id="473" r:id="rId3"/>
    <p:sldId id="270" r:id="rId4"/>
    <p:sldId id="471" r:id="rId5"/>
    <p:sldId id="476" r:id="rId6"/>
  </p:sldIdLst>
  <p:sldSz cx="12192000" cy="6858000"/>
  <p:notesSz cx="6858000" cy="9144000"/>
  <p:embeddedFontLst>
    <p:embeddedFont>
      <p:font typeface="El Messiri" pitchFamily="2" charset="-78"/>
      <p:regular r:id="rId8"/>
      <p:bold r:id="rId9"/>
    </p:embeddedFont>
    <p:embeddedFont>
      <p:font typeface="Score Board" panose="020B0604020202020204" charset="0"/>
      <p:regular r:id="rId10"/>
    </p:embeddedFont>
    <p:embeddedFont>
      <p:font typeface="Tajawal Black" panose="020B0604020202020204" charset="-78"/>
      <p:bold r:id="rId11"/>
    </p:embeddedFont>
  </p:embeddedFontLst>
  <p:defaultTextStyle>
    <a:defPPr>
      <a:defRPr lang="ar-EG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المقدمة" id="{37F7D7D0-D62B-490E-8A6F-655CFF175584}">
          <p14:sldIdLst>
            <p14:sldId id="477"/>
          </p14:sldIdLst>
        </p14:section>
        <p14:section name="لوحة التسجيل" id="{3B74EA77-AEEE-4C72-8A57-39064BE561E8}">
          <p14:sldIdLst>
            <p14:sldId id="473"/>
            <p14:sldId id="270"/>
          </p14:sldIdLst>
        </p14:section>
        <p14:section name="تعليمات الاستخدام" id="{72B44BED-5E88-4B13-AB4F-EE21ED3A0698}">
          <p14:sldIdLst>
            <p14:sldId id="471"/>
            <p14:sldId id="476"/>
          </p14:sldIdLst>
        </p14:section>
      </p14:sectionLst>
    </p:ext>
    <p:ext uri="{EFAFB233-063F-42B5-8137-9DF3F51BA10A}">
      <p15:sldGuideLst xmlns:p15="http://schemas.microsoft.com/office/powerpoint/2012/main">
        <p15:guide id="2" pos="5858" userDrawn="1">
          <p15:clr>
            <a:srgbClr val="A4A3A4"/>
          </p15:clr>
        </p15:guide>
        <p15:guide id="3" orient="horz" pos="4133" userDrawn="1">
          <p15:clr>
            <a:srgbClr val="A4A3A4"/>
          </p15:clr>
        </p15:guide>
        <p15:guide id="5" pos="5722" userDrawn="1">
          <p15:clr>
            <a:srgbClr val="A4A3A4"/>
          </p15:clr>
        </p15:guide>
        <p15:guide id="6" pos="5201" userDrawn="1">
          <p15:clr>
            <a:srgbClr val="A4A3A4"/>
          </p15:clr>
        </p15:guide>
        <p15:guide id="7" pos="4656" userDrawn="1">
          <p15:clr>
            <a:srgbClr val="A4A3A4"/>
          </p15:clr>
        </p15:guide>
        <p15:guide id="8" pos="3591" userDrawn="1">
          <p15:clr>
            <a:srgbClr val="A4A3A4"/>
          </p15:clr>
        </p15:guide>
        <p15:guide id="9" pos="3001" userDrawn="1">
          <p15:clr>
            <a:srgbClr val="A4A3A4"/>
          </p15:clr>
        </p15:guide>
        <p15:guide id="10" pos="2525" userDrawn="1">
          <p15:clr>
            <a:srgbClr val="A4A3A4"/>
          </p15:clr>
        </p15:guide>
        <p15:guide id="11" pos="1799" userDrawn="1">
          <p15:clr>
            <a:srgbClr val="A4A3A4"/>
          </p15:clr>
        </p15:guide>
        <p15:guide id="12" pos="1595" userDrawn="1">
          <p15:clr>
            <a:srgbClr val="A4A3A4"/>
          </p15:clr>
        </p15:guide>
        <p15:guide id="13" pos="1028" userDrawn="1">
          <p15:clr>
            <a:srgbClr val="A4A3A4"/>
          </p15:clr>
        </p15:guide>
        <p15:guide id="14" pos="6085" userDrawn="1">
          <p15:clr>
            <a:srgbClr val="A4A3A4"/>
          </p15:clr>
        </p15:guide>
        <p15:guide id="15" pos="6425" userDrawn="1">
          <p15:clr>
            <a:srgbClr val="A4A3A4"/>
          </p15:clr>
        </p15:guide>
        <p15:guide id="16" pos="6652" userDrawn="1">
          <p15:clr>
            <a:srgbClr val="A4A3A4"/>
          </p15:clr>
        </p15:guide>
        <p15:guide id="17" pos="6834" userDrawn="1">
          <p15:clr>
            <a:srgbClr val="A4A3A4"/>
          </p15:clr>
        </p15:guide>
        <p15:guide id="18" pos="1935" userDrawn="1">
          <p15:clr>
            <a:srgbClr val="A4A3A4"/>
          </p15:clr>
        </p15:guide>
        <p15:guide id="19" pos="1255" userDrawn="1">
          <p15:clr>
            <a:srgbClr val="A4A3A4"/>
          </p15:clr>
        </p15:guide>
        <p15:guide id="20" pos="84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ssan MH" initials="hM" lastIdx="1" clrIdx="0">
    <p:extLst>
      <p:ext uri="{19B8F6BF-5375-455C-9EA6-DF929625EA0E}">
        <p15:presenceInfo xmlns:p15="http://schemas.microsoft.com/office/powerpoint/2012/main" userId="84cd2103f36ef0d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C5223"/>
    <a:srgbClr val="A9E8F1"/>
    <a:srgbClr val="338CC5"/>
    <a:srgbClr val="594445"/>
    <a:srgbClr val="726155"/>
    <a:srgbClr val="404040"/>
    <a:srgbClr val="435808"/>
    <a:srgbClr val="4A6109"/>
    <a:srgbClr val="122609"/>
    <a:srgbClr val="1123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073A03-90F2-474A-BD34-655AF4A3D615}" v="43" dt="2024-05-10T07:28:01.8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7147" autoAdjust="0"/>
    <p:restoredTop sz="94660" autoAdjust="0"/>
  </p:normalViewPr>
  <p:slideViewPr>
    <p:cSldViewPr snapToGrid="0" showGuides="1">
      <p:cViewPr varScale="1">
        <p:scale>
          <a:sx n="105" d="100"/>
          <a:sy n="105" d="100"/>
        </p:scale>
        <p:origin x="876" y="480"/>
      </p:cViewPr>
      <p:guideLst>
        <p:guide pos="5858"/>
        <p:guide orient="horz" pos="4133"/>
        <p:guide pos="5722"/>
        <p:guide pos="5201"/>
        <p:guide pos="4656"/>
        <p:guide pos="3591"/>
        <p:guide pos="3001"/>
        <p:guide pos="2525"/>
        <p:guide pos="1799"/>
        <p:guide pos="1595"/>
        <p:guide pos="1028"/>
        <p:guide pos="6085"/>
        <p:guide pos="6425"/>
        <p:guide pos="6652"/>
        <p:guide pos="6834"/>
        <p:guide pos="1935"/>
        <p:guide pos="1255"/>
        <p:guide pos="84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2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commentAuthors" Target="commentAuthors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ssan Moddather" userId="84cd2103f36ef0dc" providerId="LiveId" clId="{A893C61A-3F6F-4D9D-91B3-D48805DC18BA}"/>
    <pc:docChg chg="addSld modSld">
      <pc:chgData name="Hassan Moddather" userId="84cd2103f36ef0dc" providerId="LiveId" clId="{A893C61A-3F6F-4D9D-91B3-D48805DC18BA}" dt="2023-04-14T22:47:07.197" v="3" actId="1582"/>
      <pc:docMkLst>
        <pc:docMk/>
      </pc:docMkLst>
      <pc:sldChg chg="modSp mod">
        <pc:chgData name="Hassan Moddather" userId="84cd2103f36ef0dc" providerId="LiveId" clId="{A893C61A-3F6F-4D9D-91B3-D48805DC18BA}" dt="2023-04-14T22:47:07.197" v="3" actId="1582"/>
        <pc:sldMkLst>
          <pc:docMk/>
          <pc:sldMk cId="938105377" sldId="270"/>
        </pc:sldMkLst>
        <pc:spChg chg="mod">
          <ac:chgData name="Hassan Moddather" userId="84cd2103f36ef0dc" providerId="LiveId" clId="{A893C61A-3F6F-4D9D-91B3-D48805DC18BA}" dt="2023-04-14T22:47:07.197" v="3" actId="1582"/>
          <ac:spMkLst>
            <pc:docMk/>
            <pc:sldMk cId="938105377" sldId="270"/>
            <ac:spMk id="4" creationId="{B795B42F-F737-445B-CF33-6DE703F23B8C}"/>
          </ac:spMkLst>
        </pc:spChg>
      </pc:sldChg>
      <pc:sldChg chg="add">
        <pc:chgData name="Hassan Moddather" userId="84cd2103f36ef0dc" providerId="LiveId" clId="{A893C61A-3F6F-4D9D-91B3-D48805DC18BA}" dt="2023-04-14T22:46:00.455" v="0"/>
        <pc:sldMkLst>
          <pc:docMk/>
          <pc:sldMk cId="1832840326" sldId="471"/>
        </pc:sldMkLst>
      </pc:sldChg>
    </pc:docChg>
  </pc:docChgLst>
  <pc:docChgLst>
    <pc:chgData name="Hasan Selim" userId="84cd2103f36ef0dc" providerId="LiveId" clId="{3F073A03-90F2-474A-BD34-655AF4A3D615}"/>
    <pc:docChg chg="undo custSel modSld">
      <pc:chgData name="Hasan Selim" userId="84cd2103f36ef0dc" providerId="LiveId" clId="{3F073A03-90F2-474A-BD34-655AF4A3D615}" dt="2024-05-10T07:31:09.866" v="77" actId="20577"/>
      <pc:docMkLst>
        <pc:docMk/>
      </pc:docMkLst>
      <pc:sldChg chg="modSp mod">
        <pc:chgData name="Hasan Selim" userId="84cd2103f36ef0dc" providerId="LiveId" clId="{3F073A03-90F2-474A-BD34-655AF4A3D615}" dt="2024-05-10T07:31:09.866" v="77" actId="20577"/>
        <pc:sldMkLst>
          <pc:docMk/>
          <pc:sldMk cId="4161428400" sldId="268"/>
        </pc:sldMkLst>
        <pc:spChg chg="mod">
          <ac:chgData name="Hasan Selim" userId="84cd2103f36ef0dc" providerId="LiveId" clId="{3F073A03-90F2-474A-BD34-655AF4A3D615}" dt="2024-05-10T07:31:09.866" v="77" actId="20577"/>
          <ac:spMkLst>
            <pc:docMk/>
            <pc:sldMk cId="4161428400" sldId="268"/>
            <ac:spMk id="4" creationId="{89B47D66-AF35-42B6-AAC6-933CACD3C58D}"/>
          </ac:spMkLst>
        </pc:spChg>
      </pc:sldChg>
      <pc:sldChg chg="modSp mod">
        <pc:chgData name="Hasan Selim" userId="84cd2103f36ef0dc" providerId="LiveId" clId="{3F073A03-90F2-474A-BD34-655AF4A3D615}" dt="2024-05-10T07:27:55.291" v="44" actId="1076"/>
        <pc:sldMkLst>
          <pc:docMk/>
          <pc:sldMk cId="1091807618" sldId="280"/>
        </pc:sldMkLst>
        <pc:spChg chg="mod">
          <ac:chgData name="Hasan Selim" userId="84cd2103f36ef0dc" providerId="LiveId" clId="{3F073A03-90F2-474A-BD34-655AF4A3D615}" dt="2024-05-10T07:27:55.291" v="44" actId="1076"/>
          <ac:spMkLst>
            <pc:docMk/>
            <pc:sldMk cId="1091807618" sldId="280"/>
            <ac:spMk id="5" creationId="{05A66B8A-175C-BEAC-BFC2-2E47B0A4DC81}"/>
          </ac:spMkLst>
        </pc:spChg>
        <pc:picChg chg="mod">
          <ac:chgData name="Hasan Selim" userId="84cd2103f36ef0dc" providerId="LiveId" clId="{3F073A03-90F2-474A-BD34-655AF4A3D615}" dt="2024-05-10T07:26:58.414" v="36"/>
          <ac:picMkLst>
            <pc:docMk/>
            <pc:sldMk cId="1091807618" sldId="280"/>
            <ac:picMk id="9" creationId="{36E6B515-4A48-6B6A-DA16-2D295233C10F}"/>
          </ac:picMkLst>
        </pc:picChg>
        <pc:picChg chg="mod">
          <ac:chgData name="Hasan Selim" userId="84cd2103f36ef0dc" providerId="LiveId" clId="{3F073A03-90F2-474A-BD34-655AF4A3D615}" dt="2024-05-10T07:26:05.769" v="28"/>
          <ac:picMkLst>
            <pc:docMk/>
            <pc:sldMk cId="1091807618" sldId="280"/>
            <ac:picMk id="50" creationId="{700C84EC-A6A6-755E-9E60-8A2A6316299F}"/>
          </ac:picMkLst>
        </pc:picChg>
      </pc:sldChg>
      <pc:sldChg chg="modSp">
        <pc:chgData name="Hasan Selim" userId="84cd2103f36ef0dc" providerId="LiveId" clId="{3F073A03-90F2-474A-BD34-655AF4A3D615}" dt="2024-05-10T07:27:11.760" v="38"/>
        <pc:sldMkLst>
          <pc:docMk/>
          <pc:sldMk cId="2688470604" sldId="473"/>
        </pc:sldMkLst>
        <pc:picChg chg="mod">
          <ac:chgData name="Hasan Selim" userId="84cd2103f36ef0dc" providerId="LiveId" clId="{3F073A03-90F2-474A-BD34-655AF4A3D615}" dt="2024-05-10T07:27:11.760" v="38"/>
          <ac:picMkLst>
            <pc:docMk/>
            <pc:sldMk cId="2688470604" sldId="473"/>
            <ac:picMk id="51" creationId="{0FED6FBD-0420-3C46-43AC-05BBF660809D}"/>
          </ac:picMkLst>
        </pc:picChg>
      </pc:sldChg>
      <pc:sldChg chg="modSp mod">
        <pc:chgData name="Hasan Selim" userId="84cd2103f36ef0dc" providerId="LiveId" clId="{3F073A03-90F2-474A-BD34-655AF4A3D615}" dt="2024-05-10T07:27:53.064" v="43" actId="1076"/>
        <pc:sldMkLst>
          <pc:docMk/>
          <pc:sldMk cId="2809481386" sldId="474"/>
        </pc:sldMkLst>
        <pc:spChg chg="mod">
          <ac:chgData name="Hasan Selim" userId="84cd2103f36ef0dc" providerId="LiveId" clId="{3F073A03-90F2-474A-BD34-655AF4A3D615}" dt="2024-05-10T07:27:53.064" v="43" actId="1076"/>
          <ac:spMkLst>
            <pc:docMk/>
            <pc:sldMk cId="2809481386" sldId="474"/>
            <ac:spMk id="7" creationId="{AF61D8A1-08CA-9473-37A9-1B00AFA5861D}"/>
          </ac:spMkLst>
        </pc:spChg>
        <pc:picChg chg="mod">
          <ac:chgData name="Hasan Selim" userId="84cd2103f36ef0dc" providerId="LiveId" clId="{3F073A03-90F2-474A-BD34-655AF4A3D615}" dt="2024-05-10T07:26:21.271" v="30"/>
          <ac:picMkLst>
            <pc:docMk/>
            <pc:sldMk cId="2809481386" sldId="474"/>
            <ac:picMk id="6" creationId="{8B4DDB0C-F152-E0F0-AA8A-AD3D5A790F3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BAA5D80-B819-4390-928E-B4D7E737AA68}" type="datetimeFigureOut">
              <a:rPr lang="ar-EG" smtClean="0"/>
              <a:t>05/04/1447</a:t>
            </a:fld>
            <a:endParaRPr lang="ar-EG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EG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1BBE34E-00FD-4E00-AA7A-1706DD9907DB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497378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200" kern="1200" dirty="0">
                <a:solidFill>
                  <a:srgbClr val="404040"/>
                </a:solidFill>
                <a:latin typeface="+mn-lt"/>
                <a:ea typeface="+mn-ea"/>
                <a:cs typeface="+mn-cs"/>
              </a:rPr>
              <a:t>هذا القالب من تصميم موقع انجز ( </a:t>
            </a:r>
            <a:r>
              <a:rPr lang="en-US" sz="1200" kern="1200" dirty="0">
                <a:solidFill>
                  <a:srgbClr val="404040"/>
                </a:solidFill>
                <a:latin typeface="+mn-lt"/>
                <a:ea typeface="+mn-ea"/>
                <a:cs typeface="+mn-cs"/>
              </a:rPr>
              <a:t>ingez-ppt.com</a:t>
            </a:r>
            <a:r>
              <a:rPr lang="ar-SA" sz="1200" kern="1200" dirty="0">
                <a:solidFill>
                  <a:srgbClr val="404040"/>
                </a:solidFill>
                <a:latin typeface="+mn-lt"/>
                <a:ea typeface="+mn-ea"/>
                <a:cs typeface="+mn-cs"/>
              </a:rPr>
              <a:t> ) : موقع عربي متخصص بتصميم قوالب البوربوينت باللغة العربية</a:t>
            </a:r>
            <a:endParaRPr lang="ar-EG" sz="1200" kern="1200" dirty="0">
              <a:solidFill>
                <a:srgbClr val="404040"/>
              </a:solidFill>
              <a:latin typeface="+mn-lt"/>
              <a:ea typeface="+mn-ea"/>
              <a:cs typeface="+mn-cs"/>
            </a:endParaRPr>
          </a:p>
          <a:p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2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496333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200" kern="1200" dirty="0">
                <a:solidFill>
                  <a:srgbClr val="404040"/>
                </a:solidFill>
                <a:latin typeface="+mn-lt"/>
                <a:ea typeface="+mn-ea"/>
                <a:cs typeface="+mn-cs"/>
              </a:rPr>
              <a:t>هذا القالب من تصميم موقع انجز ( </a:t>
            </a:r>
            <a:r>
              <a:rPr lang="en-US" sz="1200" kern="1200" dirty="0">
                <a:solidFill>
                  <a:srgbClr val="404040"/>
                </a:solidFill>
                <a:latin typeface="+mn-lt"/>
                <a:ea typeface="+mn-ea"/>
                <a:cs typeface="+mn-cs"/>
              </a:rPr>
              <a:t>ingez-ppt.com</a:t>
            </a:r>
            <a:r>
              <a:rPr lang="ar-SA" sz="1200" kern="1200" dirty="0">
                <a:solidFill>
                  <a:srgbClr val="404040"/>
                </a:solidFill>
                <a:latin typeface="+mn-lt"/>
                <a:ea typeface="+mn-ea"/>
                <a:cs typeface="+mn-cs"/>
              </a:rPr>
              <a:t> ) : موقع عربي متخصص بتصميم قوالب البوربوينت باللغة العربية</a:t>
            </a:r>
            <a:endParaRPr lang="ar-EG" sz="1200" kern="1200" dirty="0">
              <a:solidFill>
                <a:srgbClr val="404040"/>
              </a:solidFill>
              <a:latin typeface="+mn-lt"/>
              <a:ea typeface="+mn-ea"/>
              <a:cs typeface="+mn-cs"/>
            </a:endParaRP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4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1739509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 err="1"/>
              <a:t>ingez</a:t>
            </a:r>
            <a:r>
              <a:rPr lang="en-US" dirty="0"/>
              <a:t>-ppt</a:t>
            </a:r>
            <a:endParaRPr lang="ar-EG" dirty="0"/>
          </a:p>
          <a:p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5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881006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1859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414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77FD594-0ECF-490C-82DB-676A32B7D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9B51A-4345-4294-B44B-7708CFF1B0D2}" type="datetimeFigureOut">
              <a:rPr lang="ar-EG" smtClean="0"/>
              <a:t>05/04/1447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9CB37B8-6F74-4CC2-B509-0DECC9DB8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E617158-EB0B-4E4C-BFA1-FDB6CD328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26514-3FEC-42E5-A69D-A827C28613E0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687349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C087BE59-9839-5423-DDD9-A84399CDFE93}"/>
              </a:ext>
            </a:extLst>
          </p:cNvPr>
          <p:cNvSpPr txBox="1"/>
          <p:nvPr userDrawn="1"/>
        </p:nvSpPr>
        <p:spPr>
          <a:xfrm>
            <a:off x="2141220" y="-302250"/>
            <a:ext cx="790956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100" kern="1200" dirty="0">
                <a:solidFill>
                  <a:srgbClr val="404040"/>
                </a:solidFill>
                <a:latin typeface="+mn-lt"/>
                <a:ea typeface="+mn-ea"/>
                <a:cs typeface="+mn-cs"/>
              </a:rPr>
              <a:t>هذا القالب من تصميم موقع انجز ( </a:t>
            </a:r>
            <a:r>
              <a:rPr lang="en-US" sz="1100" kern="1200" dirty="0">
                <a:solidFill>
                  <a:srgbClr val="404040"/>
                </a:solidFill>
                <a:latin typeface="+mn-lt"/>
                <a:ea typeface="+mn-ea"/>
                <a:cs typeface="+mn-cs"/>
              </a:rPr>
              <a:t>ingez-ppt.com</a:t>
            </a:r>
            <a:r>
              <a:rPr lang="ar-SA" sz="1100" kern="1200" dirty="0">
                <a:solidFill>
                  <a:srgbClr val="404040"/>
                </a:solidFill>
                <a:latin typeface="+mn-lt"/>
                <a:ea typeface="+mn-ea"/>
                <a:cs typeface="+mn-cs"/>
              </a:rPr>
              <a:t> ) : موقع عربي متخصص بتصميم قوالب البوربوينت باللغة العربية</a:t>
            </a:r>
            <a:endParaRPr lang="ar-EG" sz="1100" kern="1200" dirty="0">
              <a:solidFill>
                <a:srgbClr val="404040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005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audio" Target="../media/audio2.wav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1.wav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12" Type="http://schemas.openxmlformats.org/officeDocument/2006/relationships/audio" Target="../media/audio3.wav"/><Relationship Id="rId2" Type="http://schemas.openxmlformats.org/officeDocument/2006/relationships/video" Target="../media/media1.mp4"/><Relationship Id="rId16" Type="http://schemas.microsoft.com/office/2007/relationships/hdphoto" Target="../media/hdphoto1.wdp"/><Relationship Id="rId1" Type="http://schemas.microsoft.com/office/2007/relationships/media" Target="../media/media1.mp4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8.png"/><Relationship Id="rId10" Type="http://schemas.openxmlformats.org/officeDocument/2006/relationships/image" Target="../media/image5.png"/><Relationship Id="rId4" Type="http://schemas.openxmlformats.org/officeDocument/2006/relationships/audio" Target="../media/media2.mp3"/><Relationship Id="rId9" Type="http://schemas.openxmlformats.org/officeDocument/2006/relationships/image" Target="../media/image3.png"/><Relationship Id="rId1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audio" Target="../media/audio4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audio" Target="../media/audio2.wav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fonts.google.com/specimen/Tajawal?preview.text_type=custom&amp;preview.text=%D8%B9%D8%B1%D9%88%D8%B6%20%D8%A8%D9%88%D8%B1%D8%A8%D9%88%D9%8A%D9%86%D8%AA&amp;subset=arabic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20D55E7C-781E-8C6C-529B-974D85921D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597" t="6291" r="5597" b="629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زر البدء">
            <a:hlinkClick r:id="" action="ppaction://hlinkshowjump?jump=nextslide">
              <a:snd r:embed="rId3" name="arrow.wav"/>
            </a:hlinkClick>
            <a:hlinkHover r:id="" action="ppaction://noaction">
              <a:snd r:embed="rId3" name="arrow.wav"/>
            </a:hlinkHover>
            <a:extLst>
              <a:ext uri="{FF2B5EF4-FFF2-40B4-BE49-F238E27FC236}">
                <a16:creationId xmlns:a16="http://schemas.microsoft.com/office/drawing/2014/main" id="{53BDF741-B6E7-551A-495A-9C1400BDD9D2}"/>
              </a:ext>
            </a:extLst>
          </p:cNvPr>
          <p:cNvSpPr/>
          <p:nvPr/>
        </p:nvSpPr>
        <p:spPr>
          <a:xfrm>
            <a:off x="5001078" y="5781040"/>
            <a:ext cx="2189844" cy="721359"/>
          </a:xfrm>
          <a:prstGeom prst="roundRect">
            <a:avLst>
              <a:gd name="adj" fmla="val 0"/>
            </a:avLst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 dirty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اضغط هنا للبدء</a:t>
            </a:r>
            <a:endParaRPr lang="ar-EG" sz="1200" b="1" dirty="0"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5" name="صورة 4">
            <a:hlinkClick r:id="" action="ppaction://hlinkshowjump?jump=endshow"/>
            <a:hlinkHover r:id="" action="ppaction://noaction">
              <a:snd r:embed="rId5" name="click.wav"/>
            </a:hlinkHover>
            <a:extLst>
              <a:ext uri="{FF2B5EF4-FFF2-40B4-BE49-F238E27FC236}">
                <a16:creationId xmlns:a16="http://schemas.microsoft.com/office/drawing/2014/main" id="{6E700F42-C3FE-4AD0-B089-8FC2D3D2BB7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57780" y="47702"/>
            <a:ext cx="464223" cy="46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950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3" name="0001-0200">
            <a:hlinkClick r:id="" action="ppaction://media"/>
            <a:extLst>
              <a:ext uri="{FF2B5EF4-FFF2-40B4-BE49-F238E27FC236}">
                <a16:creationId xmlns:a16="http://schemas.microsoft.com/office/drawing/2014/main" id="{B296F9F9-3954-18B0-059A-7D65AC28A1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lum contrast="1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66" name="مستطيل 1065">
            <a:extLst>
              <a:ext uri="{FF2B5EF4-FFF2-40B4-BE49-F238E27FC236}">
                <a16:creationId xmlns:a16="http://schemas.microsoft.com/office/drawing/2014/main" id="{05A66B8A-175C-BEAC-BFC2-2E47B0A4DC81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12" name="صورة 11">
            <a:hlinkClick r:id="" action="ppaction://hlinkshowjump?jump=endshow"/>
            <a:hlinkHover r:id="" action="ppaction://noaction">
              <a:snd r:embed="rId8" name="click.wav"/>
            </a:hlinkHover>
            <a:extLst>
              <a:ext uri="{FF2B5EF4-FFF2-40B4-BE49-F238E27FC236}">
                <a16:creationId xmlns:a16="http://schemas.microsoft.com/office/drawing/2014/main" id="{6822077E-FFAC-A5DE-7E19-BC80AD07E09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57780" y="47702"/>
            <a:ext cx="464223" cy="464223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F44965F-8518-92CD-C57D-570A2D2822D2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rgbClr val="7030A0">
                <a:tint val="45000"/>
                <a:satMod val="400000"/>
              </a:srgbClr>
            </a:duotone>
          </a:blip>
          <a:srcRect/>
          <a:stretch/>
        </p:blipFill>
        <p:spPr>
          <a:xfrm flipH="1">
            <a:off x="6532330" y="4034560"/>
            <a:ext cx="2364450" cy="2823440"/>
          </a:xfrm>
          <a:prstGeom prst="rect">
            <a:avLst/>
          </a:prstGeom>
        </p:spPr>
      </p:pic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38ACAF2A-0771-39BF-B2A9-532FD92877DA}"/>
              </a:ext>
            </a:extLst>
          </p:cNvPr>
          <p:cNvSpPr/>
          <p:nvPr/>
        </p:nvSpPr>
        <p:spPr>
          <a:xfrm>
            <a:off x="6626654" y="5835338"/>
            <a:ext cx="2270125" cy="672963"/>
          </a:xfrm>
          <a:prstGeom prst="roundRect">
            <a:avLst>
              <a:gd name="adj" fmla="val 0"/>
            </a:avLst>
          </a:prstGeom>
          <a:blipFill>
            <a:blip r:embed="rId11">
              <a:duotone>
                <a:prstClr val="black"/>
                <a:srgbClr val="7030A0">
                  <a:tint val="45000"/>
                  <a:satMod val="400000"/>
                </a:srgb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ln w="12700">
                  <a:noFill/>
                </a:ln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فريق آنــــــــا</a:t>
            </a:r>
            <a:endParaRPr lang="ar-EG" sz="1600" b="1" dirty="0">
              <a:ln w="12700">
                <a:noFill/>
              </a:ln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1526EC05-1F03-94B4-86CD-E63BAE07263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897847" y="4034560"/>
            <a:ext cx="2364450" cy="2823440"/>
          </a:xfrm>
          <a:prstGeom prst="rect">
            <a:avLst/>
          </a:prstGeom>
        </p:spPr>
      </p:pic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807AB2F5-55F5-6222-BEBD-CADC975DA2A7}"/>
              </a:ext>
            </a:extLst>
          </p:cNvPr>
          <p:cNvSpPr/>
          <p:nvPr/>
        </p:nvSpPr>
        <p:spPr>
          <a:xfrm>
            <a:off x="2992171" y="5835338"/>
            <a:ext cx="2270125" cy="672963"/>
          </a:xfrm>
          <a:prstGeom prst="roundRect">
            <a:avLst>
              <a:gd name="adj" fmla="val 0"/>
            </a:avLst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1600" b="1" dirty="0">
                <a:ln w="12700">
                  <a:noFill/>
                </a:ln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فريق ايلسا</a:t>
            </a:r>
            <a:endParaRPr lang="ar-EG" sz="1600" b="1" dirty="0">
              <a:ln w="12700">
                <a:noFill/>
              </a:ln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039" name="red=10">
            <a:extLst>
              <a:ext uri="{FF2B5EF4-FFF2-40B4-BE49-F238E27FC236}">
                <a16:creationId xmlns:a16="http://schemas.microsoft.com/office/drawing/2014/main" id="{421B6EDF-7D5F-A028-4929-9F85A46C0421}"/>
              </a:ext>
            </a:extLst>
          </p:cNvPr>
          <p:cNvSpPr txBox="1"/>
          <p:nvPr/>
        </p:nvSpPr>
        <p:spPr>
          <a:xfrm>
            <a:off x="6726539" y="4444228"/>
            <a:ext cx="1827823" cy="1200329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7200" dirty="0">
                <a:solidFill>
                  <a:schemeClr val="bg1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040" name="red=9">
            <a:extLst>
              <a:ext uri="{FF2B5EF4-FFF2-40B4-BE49-F238E27FC236}">
                <a16:creationId xmlns:a16="http://schemas.microsoft.com/office/drawing/2014/main" id="{F7327934-DB8E-1A78-8C82-49E1F0D90559}"/>
              </a:ext>
            </a:extLst>
          </p:cNvPr>
          <p:cNvSpPr txBox="1"/>
          <p:nvPr/>
        </p:nvSpPr>
        <p:spPr>
          <a:xfrm>
            <a:off x="6822581" y="4444228"/>
            <a:ext cx="1827823" cy="1200329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7200" dirty="0">
                <a:solidFill>
                  <a:schemeClr val="bg1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041" name="red=8">
            <a:extLst>
              <a:ext uri="{FF2B5EF4-FFF2-40B4-BE49-F238E27FC236}">
                <a16:creationId xmlns:a16="http://schemas.microsoft.com/office/drawing/2014/main" id="{9C503193-B39A-B120-D3C2-8A4D6D9CFD95}"/>
              </a:ext>
            </a:extLst>
          </p:cNvPr>
          <p:cNvSpPr txBox="1"/>
          <p:nvPr/>
        </p:nvSpPr>
        <p:spPr>
          <a:xfrm>
            <a:off x="6812421" y="4444228"/>
            <a:ext cx="1827823" cy="1200329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7200" dirty="0">
                <a:solidFill>
                  <a:schemeClr val="bg1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042" name="red=7">
            <a:extLst>
              <a:ext uri="{FF2B5EF4-FFF2-40B4-BE49-F238E27FC236}">
                <a16:creationId xmlns:a16="http://schemas.microsoft.com/office/drawing/2014/main" id="{07BA89B6-561A-0554-F80A-FAB80003B562}"/>
              </a:ext>
            </a:extLst>
          </p:cNvPr>
          <p:cNvSpPr txBox="1"/>
          <p:nvPr/>
        </p:nvSpPr>
        <p:spPr>
          <a:xfrm>
            <a:off x="6817501" y="4444228"/>
            <a:ext cx="1827823" cy="1200329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7200" dirty="0">
                <a:solidFill>
                  <a:schemeClr val="bg1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043" name="red=6">
            <a:extLst>
              <a:ext uri="{FF2B5EF4-FFF2-40B4-BE49-F238E27FC236}">
                <a16:creationId xmlns:a16="http://schemas.microsoft.com/office/drawing/2014/main" id="{FC244F1C-302A-8023-2540-9B5F4FD21C81}"/>
              </a:ext>
            </a:extLst>
          </p:cNvPr>
          <p:cNvSpPr txBox="1"/>
          <p:nvPr/>
        </p:nvSpPr>
        <p:spPr>
          <a:xfrm>
            <a:off x="6812421" y="4444228"/>
            <a:ext cx="1827823" cy="1200329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7200" dirty="0">
                <a:solidFill>
                  <a:schemeClr val="bg1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044" name="red=5">
            <a:extLst>
              <a:ext uri="{FF2B5EF4-FFF2-40B4-BE49-F238E27FC236}">
                <a16:creationId xmlns:a16="http://schemas.microsoft.com/office/drawing/2014/main" id="{9BAACC8D-0169-8269-448A-A2379AF949C9}"/>
              </a:ext>
            </a:extLst>
          </p:cNvPr>
          <p:cNvSpPr txBox="1"/>
          <p:nvPr/>
        </p:nvSpPr>
        <p:spPr>
          <a:xfrm>
            <a:off x="6812421" y="4444228"/>
            <a:ext cx="1827823" cy="1200329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7200" dirty="0">
                <a:solidFill>
                  <a:schemeClr val="bg1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045" name="red=4">
            <a:extLst>
              <a:ext uri="{FF2B5EF4-FFF2-40B4-BE49-F238E27FC236}">
                <a16:creationId xmlns:a16="http://schemas.microsoft.com/office/drawing/2014/main" id="{D7118E58-D9E5-7D99-A1B6-4441FC44A266}"/>
              </a:ext>
            </a:extLst>
          </p:cNvPr>
          <p:cNvSpPr txBox="1"/>
          <p:nvPr/>
        </p:nvSpPr>
        <p:spPr>
          <a:xfrm>
            <a:off x="6807341" y="4444228"/>
            <a:ext cx="1827823" cy="1200329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7200" dirty="0">
                <a:solidFill>
                  <a:schemeClr val="bg1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046" name="red=3">
            <a:extLst>
              <a:ext uri="{FF2B5EF4-FFF2-40B4-BE49-F238E27FC236}">
                <a16:creationId xmlns:a16="http://schemas.microsoft.com/office/drawing/2014/main" id="{787CA791-C717-B5DA-86A2-59FEF4849219}"/>
              </a:ext>
            </a:extLst>
          </p:cNvPr>
          <p:cNvSpPr txBox="1"/>
          <p:nvPr/>
        </p:nvSpPr>
        <p:spPr>
          <a:xfrm>
            <a:off x="6802261" y="4444228"/>
            <a:ext cx="1827823" cy="1200329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7200" dirty="0">
                <a:solidFill>
                  <a:schemeClr val="bg1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047" name="red=2">
            <a:extLst>
              <a:ext uri="{FF2B5EF4-FFF2-40B4-BE49-F238E27FC236}">
                <a16:creationId xmlns:a16="http://schemas.microsoft.com/office/drawing/2014/main" id="{A8CB8A4A-4F22-0940-F973-55C172F37901}"/>
              </a:ext>
            </a:extLst>
          </p:cNvPr>
          <p:cNvSpPr txBox="1"/>
          <p:nvPr/>
        </p:nvSpPr>
        <p:spPr>
          <a:xfrm>
            <a:off x="6797181" y="4444228"/>
            <a:ext cx="1827823" cy="1200329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7200" dirty="0">
                <a:solidFill>
                  <a:schemeClr val="bg1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48" name="red=1">
            <a:extLst>
              <a:ext uri="{FF2B5EF4-FFF2-40B4-BE49-F238E27FC236}">
                <a16:creationId xmlns:a16="http://schemas.microsoft.com/office/drawing/2014/main" id="{79C32298-FDF0-B4B4-F8EC-CB99A0C80620}"/>
              </a:ext>
            </a:extLst>
          </p:cNvPr>
          <p:cNvSpPr txBox="1"/>
          <p:nvPr/>
        </p:nvSpPr>
        <p:spPr>
          <a:xfrm>
            <a:off x="6802261" y="4444228"/>
            <a:ext cx="1827823" cy="1200329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7200" dirty="0">
                <a:solidFill>
                  <a:schemeClr val="bg1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49" name="red=0">
            <a:extLst>
              <a:ext uri="{FF2B5EF4-FFF2-40B4-BE49-F238E27FC236}">
                <a16:creationId xmlns:a16="http://schemas.microsoft.com/office/drawing/2014/main" id="{C45E2B87-F702-D507-6CB2-351B9F53FA0B}"/>
              </a:ext>
            </a:extLst>
          </p:cNvPr>
          <p:cNvSpPr txBox="1"/>
          <p:nvPr/>
        </p:nvSpPr>
        <p:spPr>
          <a:xfrm>
            <a:off x="6812421" y="4444227"/>
            <a:ext cx="1827823" cy="1200329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7200" dirty="0">
                <a:solidFill>
                  <a:schemeClr val="bg1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050" name="زيادة نقاط الفريق الاحمر">
            <a:hlinkClick r:id="" action="ppaction://noaction">
              <a:snd r:embed="rId12" name="coin.wav"/>
            </a:hlinkClick>
            <a:hlinkHover r:id="" action="ppaction://noaction" highlightClick="1">
              <a:snd r:embed="rId13" name="arrow.wav"/>
            </a:hlinkHover>
            <a:extLst>
              <a:ext uri="{FF2B5EF4-FFF2-40B4-BE49-F238E27FC236}">
                <a16:creationId xmlns:a16="http://schemas.microsoft.com/office/drawing/2014/main" id="{263C2668-9AF9-80B8-C0F6-081B71958240}"/>
              </a:ext>
            </a:extLst>
          </p:cNvPr>
          <p:cNvSpPr/>
          <p:nvPr/>
        </p:nvSpPr>
        <p:spPr>
          <a:xfrm>
            <a:off x="7546526" y="5504689"/>
            <a:ext cx="360568" cy="360566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>
              <a:solidFill>
                <a:schemeClr val="bg1"/>
              </a:solidFill>
            </a:endParaRPr>
          </a:p>
        </p:txBody>
      </p:sp>
      <p:sp>
        <p:nvSpPr>
          <p:cNvPr id="1051" name="blue=10">
            <a:extLst>
              <a:ext uri="{FF2B5EF4-FFF2-40B4-BE49-F238E27FC236}">
                <a16:creationId xmlns:a16="http://schemas.microsoft.com/office/drawing/2014/main" id="{A17FB04F-194C-17E2-97E0-6FB848508FF8}"/>
              </a:ext>
            </a:extLst>
          </p:cNvPr>
          <p:cNvSpPr txBox="1"/>
          <p:nvPr/>
        </p:nvSpPr>
        <p:spPr>
          <a:xfrm>
            <a:off x="3077108" y="4443686"/>
            <a:ext cx="1827823" cy="1200329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7200" dirty="0">
                <a:solidFill>
                  <a:schemeClr val="bg1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052" name="blue=9">
            <a:extLst>
              <a:ext uri="{FF2B5EF4-FFF2-40B4-BE49-F238E27FC236}">
                <a16:creationId xmlns:a16="http://schemas.microsoft.com/office/drawing/2014/main" id="{F1459CC0-EA81-4B59-2F59-D927C0758BE5}"/>
              </a:ext>
            </a:extLst>
          </p:cNvPr>
          <p:cNvSpPr txBox="1"/>
          <p:nvPr/>
        </p:nvSpPr>
        <p:spPr>
          <a:xfrm>
            <a:off x="3164524" y="4443686"/>
            <a:ext cx="1827823" cy="1200329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7200" dirty="0">
                <a:solidFill>
                  <a:schemeClr val="bg1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053" name="blue=8">
            <a:extLst>
              <a:ext uri="{FF2B5EF4-FFF2-40B4-BE49-F238E27FC236}">
                <a16:creationId xmlns:a16="http://schemas.microsoft.com/office/drawing/2014/main" id="{3BE2CA10-4DD1-8BC5-CAB8-E4809131325A}"/>
              </a:ext>
            </a:extLst>
          </p:cNvPr>
          <p:cNvSpPr txBox="1"/>
          <p:nvPr/>
        </p:nvSpPr>
        <p:spPr>
          <a:xfrm>
            <a:off x="3154364" y="4443686"/>
            <a:ext cx="1827823" cy="1200329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7200" dirty="0">
                <a:solidFill>
                  <a:schemeClr val="bg1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054" name="blue=7">
            <a:extLst>
              <a:ext uri="{FF2B5EF4-FFF2-40B4-BE49-F238E27FC236}">
                <a16:creationId xmlns:a16="http://schemas.microsoft.com/office/drawing/2014/main" id="{26620433-6E01-5FEB-A1EA-92381D13FC60}"/>
              </a:ext>
            </a:extLst>
          </p:cNvPr>
          <p:cNvSpPr txBox="1"/>
          <p:nvPr/>
        </p:nvSpPr>
        <p:spPr>
          <a:xfrm>
            <a:off x="3159444" y="4443686"/>
            <a:ext cx="1827823" cy="1200329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7200" dirty="0">
                <a:solidFill>
                  <a:schemeClr val="bg1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055" name="blue=6">
            <a:extLst>
              <a:ext uri="{FF2B5EF4-FFF2-40B4-BE49-F238E27FC236}">
                <a16:creationId xmlns:a16="http://schemas.microsoft.com/office/drawing/2014/main" id="{B2362C6A-4766-545A-0B71-8C9836EE3D55}"/>
              </a:ext>
            </a:extLst>
          </p:cNvPr>
          <p:cNvSpPr txBox="1"/>
          <p:nvPr/>
        </p:nvSpPr>
        <p:spPr>
          <a:xfrm>
            <a:off x="3154364" y="4443686"/>
            <a:ext cx="1827823" cy="1200329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7200" dirty="0">
                <a:solidFill>
                  <a:schemeClr val="bg1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056" name="blue=5">
            <a:extLst>
              <a:ext uri="{FF2B5EF4-FFF2-40B4-BE49-F238E27FC236}">
                <a16:creationId xmlns:a16="http://schemas.microsoft.com/office/drawing/2014/main" id="{FA537756-7580-D4B0-660B-F0B1BCE305C5}"/>
              </a:ext>
            </a:extLst>
          </p:cNvPr>
          <p:cNvSpPr txBox="1"/>
          <p:nvPr/>
        </p:nvSpPr>
        <p:spPr>
          <a:xfrm>
            <a:off x="3154364" y="4443686"/>
            <a:ext cx="1827823" cy="1200329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7200" dirty="0">
                <a:solidFill>
                  <a:schemeClr val="bg1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057" name="blue=4">
            <a:extLst>
              <a:ext uri="{FF2B5EF4-FFF2-40B4-BE49-F238E27FC236}">
                <a16:creationId xmlns:a16="http://schemas.microsoft.com/office/drawing/2014/main" id="{51E3F534-F3A2-2072-3FCF-51DF1DB716A4}"/>
              </a:ext>
            </a:extLst>
          </p:cNvPr>
          <p:cNvSpPr txBox="1"/>
          <p:nvPr/>
        </p:nvSpPr>
        <p:spPr>
          <a:xfrm>
            <a:off x="3149284" y="4443686"/>
            <a:ext cx="1827823" cy="1200329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7200" dirty="0">
                <a:solidFill>
                  <a:schemeClr val="bg1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058" name="blue=3">
            <a:extLst>
              <a:ext uri="{FF2B5EF4-FFF2-40B4-BE49-F238E27FC236}">
                <a16:creationId xmlns:a16="http://schemas.microsoft.com/office/drawing/2014/main" id="{746B0F5E-37F4-40F2-0D0C-D9FD1285CEC1}"/>
              </a:ext>
            </a:extLst>
          </p:cNvPr>
          <p:cNvSpPr txBox="1"/>
          <p:nvPr/>
        </p:nvSpPr>
        <p:spPr>
          <a:xfrm>
            <a:off x="3144204" y="4443686"/>
            <a:ext cx="1827823" cy="1200329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7200" dirty="0">
                <a:solidFill>
                  <a:schemeClr val="bg1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059" name="blue=2">
            <a:extLst>
              <a:ext uri="{FF2B5EF4-FFF2-40B4-BE49-F238E27FC236}">
                <a16:creationId xmlns:a16="http://schemas.microsoft.com/office/drawing/2014/main" id="{2A7627D1-C3F5-6A05-BAEE-AA28A353F04E}"/>
              </a:ext>
            </a:extLst>
          </p:cNvPr>
          <p:cNvSpPr txBox="1"/>
          <p:nvPr/>
        </p:nvSpPr>
        <p:spPr>
          <a:xfrm>
            <a:off x="3139124" y="4443686"/>
            <a:ext cx="1827823" cy="1200329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7200" dirty="0">
                <a:solidFill>
                  <a:schemeClr val="bg1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60" name="blue=1">
            <a:extLst>
              <a:ext uri="{FF2B5EF4-FFF2-40B4-BE49-F238E27FC236}">
                <a16:creationId xmlns:a16="http://schemas.microsoft.com/office/drawing/2014/main" id="{A545E2DA-50AA-1987-39C9-8EA5D981281F}"/>
              </a:ext>
            </a:extLst>
          </p:cNvPr>
          <p:cNvSpPr txBox="1"/>
          <p:nvPr/>
        </p:nvSpPr>
        <p:spPr>
          <a:xfrm>
            <a:off x="3144204" y="4443686"/>
            <a:ext cx="1827823" cy="1200329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7200" dirty="0">
                <a:solidFill>
                  <a:schemeClr val="bg1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61" name="blue=0">
            <a:extLst>
              <a:ext uri="{FF2B5EF4-FFF2-40B4-BE49-F238E27FC236}">
                <a16:creationId xmlns:a16="http://schemas.microsoft.com/office/drawing/2014/main" id="{DCD6A6CE-072B-465C-FD45-8E94829002D6}"/>
              </a:ext>
            </a:extLst>
          </p:cNvPr>
          <p:cNvSpPr txBox="1"/>
          <p:nvPr/>
        </p:nvSpPr>
        <p:spPr>
          <a:xfrm>
            <a:off x="3154364" y="4443685"/>
            <a:ext cx="1827823" cy="1200329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7200" dirty="0">
                <a:solidFill>
                  <a:schemeClr val="bg1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062" name="زيادة نقاط الفريق الازرق">
            <a:hlinkClick r:id="" action="ppaction://noaction">
              <a:snd r:embed="rId12" name="coin.wav"/>
            </a:hlinkClick>
            <a:hlinkHover r:id="" action="ppaction://noaction" highlightClick="1">
              <a:snd r:embed="rId13" name="arrow.wav"/>
            </a:hlinkHover>
            <a:extLst>
              <a:ext uri="{FF2B5EF4-FFF2-40B4-BE49-F238E27FC236}">
                <a16:creationId xmlns:a16="http://schemas.microsoft.com/office/drawing/2014/main" id="{D22A902E-B758-7C23-26E5-292E456999C3}"/>
              </a:ext>
            </a:extLst>
          </p:cNvPr>
          <p:cNvSpPr/>
          <p:nvPr/>
        </p:nvSpPr>
        <p:spPr>
          <a:xfrm>
            <a:off x="3880523" y="5504689"/>
            <a:ext cx="360568" cy="360566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>
              <a:solidFill>
                <a:schemeClr val="bg1"/>
              </a:solidFill>
            </a:endParaRPr>
          </a:p>
        </p:txBody>
      </p:sp>
      <p:pic>
        <p:nvPicPr>
          <p:cNvPr id="1064" name="snow storm">
            <a:hlinkClick r:id="" action="ppaction://media"/>
            <a:extLst>
              <a:ext uri="{FF2B5EF4-FFF2-40B4-BE49-F238E27FC236}">
                <a16:creationId xmlns:a16="http://schemas.microsoft.com/office/drawing/2014/main" id="{A30D3C99-1EEE-01BB-B844-4690A357C8D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629266" y="-919291"/>
            <a:ext cx="487363" cy="487362"/>
          </a:xfrm>
          <a:prstGeom prst="rect">
            <a:avLst/>
          </a:prstGeom>
        </p:spPr>
      </p:pic>
      <p:pic>
        <p:nvPicPr>
          <p:cNvPr id="1071" name="صورة 1070">
            <a:hlinkClick r:id="" action="ppaction://hlinkshowjump?jump=nextslide">
              <a:snd r:embed="rId8" name="click.wav"/>
            </a:hlinkClick>
            <a:hlinkHover r:id="" action="ppaction://noaction" highlightClick="1">
              <a:snd r:embed="rId13" name="arrow.wav"/>
            </a:hlinkHover>
            <a:extLst>
              <a:ext uri="{FF2B5EF4-FFF2-40B4-BE49-F238E27FC236}">
                <a16:creationId xmlns:a16="http://schemas.microsoft.com/office/drawing/2014/main" id="{1EA3750D-F6E7-282F-4C30-ECA8E99CA90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570" b="91016" l="9961" r="89844">
                        <a14:foregroundMark x1="72754" y1="89453" x2="69336" y2="90332"/>
                        <a14:foregroundMark x1="37109" y1="91113" x2="26270" y2="89355"/>
                        <a14:foregroundMark x1="50586" y1="9570" x2="43750" y2="12598"/>
                        <a14:foregroundMark x1="60742" y1="50195" x2="60742" y2="52539"/>
                        <a14:foregroundMark x1="41211" y1="51855" x2="41211" y2="51855"/>
                        <a14:foregroundMark x1="31641" y1="52441" x2="31641" y2="52441"/>
                        <a14:foregroundMark x1="32813" y1="55078" x2="32813" y2="55078"/>
                        <a14:foregroundMark x1="36133" y1="53125" x2="36133" y2="53125"/>
                        <a14:foregroundMark x1="37891" y1="53125" x2="37891" y2="53125"/>
                        <a14:foregroundMark x1="38672" y1="53711" x2="38672" y2="53711"/>
                        <a14:foregroundMark x1="66016" y1="54492" x2="66016" y2="54492"/>
                        <a14:foregroundMark x1="65527" y1="54004" x2="65527" y2="54004"/>
                        <a14:foregroundMark x1="65039" y1="53613" x2="65039" y2="53613"/>
                        <a14:foregroundMark x1="71680" y1="67871" x2="71680" y2="67871"/>
                        <a14:foregroundMark x1="70313" y1="67773" x2="70313" y2="67773"/>
                        <a14:foregroundMark x1="68164" y1="67383" x2="68750" y2="67480"/>
                        <a14:foregroundMark x1="72168" y1="67969" x2="72168" y2="67969"/>
                        <a14:foregroundMark x1="72266" y1="67676" x2="72266" y2="67676"/>
                        <a14:foregroundMark x1="32324" y1="54004" x2="32813" y2="54688"/>
                        <a14:backgroundMark x1="69238" y1="60059" x2="70801" y2="61426"/>
                      </a14:backgroundRemoval>
                    </a14:imgEffect>
                  </a14:imgLayer>
                </a14:imgProps>
              </a:ext>
            </a:extLst>
          </a:blip>
          <a:srcRect l="18057" r="18057"/>
          <a:stretch>
            <a:fillRect/>
          </a:stretch>
        </p:blipFill>
        <p:spPr>
          <a:xfrm>
            <a:off x="5393171" y="4564379"/>
            <a:ext cx="1026938" cy="160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47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4" fill="hold"/>
                                        <p:tgtEl>
                                          <p:spTgt spid="10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10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2"/>
                  </p:tgtEl>
                </p:cond>
              </p:nextCondLst>
            </p:seq>
            <p:video>
              <p:cMediaNode vol="80000" mute="1">
                <p:cTn id="139" repeatCount="indefinite" fill="hold" display="0">
                  <p:stCondLst>
                    <p:cond delay="indefinite"/>
                  </p:stCondLst>
                </p:cTn>
                <p:tgtEl>
                  <p:spTgt spid="1063"/>
                </p:tgtEl>
              </p:cMediaNode>
            </p:video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0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4" dur="1" fill="hold"/>
                                        <p:tgtEl>
                                          <p:spTgt spid="10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3"/>
                  </p:tgtEl>
                </p:cond>
              </p:nextCondLst>
            </p:seq>
            <p:audio>
              <p:cMediaNode vol="32927" numSld="999" showWhenStopped="0">
                <p:cTn id="1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64"/>
                </p:tgtEl>
              </p:cMediaNode>
            </p:audio>
          </p:childTnLst>
        </p:cTn>
      </p:par>
    </p:tnLst>
    <p:bldLst>
      <p:bldP spid="1039" grpId="0"/>
      <p:bldP spid="1039" grpId="1"/>
      <p:bldP spid="1040" grpId="0"/>
      <p:bldP spid="1040" grpId="1"/>
      <p:bldP spid="1041" grpId="0"/>
      <p:bldP spid="1041" grpId="1"/>
      <p:bldP spid="1042" grpId="0"/>
      <p:bldP spid="1042" grpId="1"/>
      <p:bldP spid="1043" grpId="0"/>
      <p:bldP spid="1043" grpId="1"/>
      <p:bldP spid="1044" grpId="0"/>
      <p:bldP spid="1044" grpId="1"/>
      <p:bldP spid="1045" grpId="0"/>
      <p:bldP spid="1045" grpId="1"/>
      <p:bldP spid="1046" grpId="0"/>
      <p:bldP spid="1046" grpId="1"/>
      <p:bldP spid="1047" grpId="0"/>
      <p:bldP spid="1047" grpId="1"/>
      <p:bldP spid="1048" grpId="0"/>
      <p:bldP spid="1048" grpId="1"/>
      <p:bldP spid="1049" grpId="0"/>
      <p:bldP spid="1051" grpId="0"/>
      <p:bldP spid="1051" grpId="1"/>
      <p:bldP spid="1052" grpId="0"/>
      <p:bldP spid="1052" grpId="1"/>
      <p:bldP spid="1053" grpId="0"/>
      <p:bldP spid="1053" grpId="1"/>
      <p:bldP spid="1054" grpId="0"/>
      <p:bldP spid="1054" grpId="1"/>
      <p:bldP spid="1055" grpId="0"/>
      <p:bldP spid="1055" grpId="1"/>
      <p:bldP spid="1056" grpId="0"/>
      <p:bldP spid="1056" grpId="1"/>
      <p:bldP spid="1057" grpId="0"/>
      <p:bldP spid="1057" grpId="1"/>
      <p:bldP spid="1058" grpId="0"/>
      <p:bldP spid="1058" grpId="1"/>
      <p:bldP spid="1059" grpId="0"/>
      <p:bldP spid="1059" grpId="1"/>
      <p:bldP spid="1060" grpId="0"/>
      <p:bldP spid="1060" grpId="1"/>
      <p:bldP spid="106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ED5A8000-4714-A948-237B-D59ED984F3E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82"/>
          <a:stretch>
            <a:fillRect/>
          </a:stretch>
        </p:blipFill>
        <p:spPr>
          <a:xfrm>
            <a:off x="901700" y="449381"/>
            <a:ext cx="5397500" cy="5985254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B795B42F-F737-445B-CF33-6DE703F23B8C}"/>
              </a:ext>
            </a:extLst>
          </p:cNvPr>
          <p:cNvSpPr txBox="1"/>
          <p:nvPr/>
        </p:nvSpPr>
        <p:spPr>
          <a:xfrm>
            <a:off x="0" y="2244144"/>
            <a:ext cx="7274560" cy="218521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8800" b="1" dirty="0">
                <a:ln w="12700">
                  <a:noFill/>
                </a:ln>
                <a:solidFill>
                  <a:srgbClr val="A9E8F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مبارك</a:t>
            </a:r>
            <a:r>
              <a:rPr lang="ar-SA" sz="4800" b="1" dirty="0">
                <a:ln w="12700">
                  <a:noFill/>
                </a:ln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 </a:t>
            </a:r>
          </a:p>
          <a:p>
            <a:pPr algn="ctr"/>
            <a:r>
              <a:rPr lang="ar-SA" sz="4800" b="1" dirty="0">
                <a:ln w="12700">
                  <a:noFill/>
                </a:ln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للفريق الفائز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7A484C58-6003-0CD3-4A22-3ECA98276F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0" y="0"/>
            <a:ext cx="6858000" cy="68580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" name="صورة 7">
            <a:hlinkClick r:id="" action="ppaction://hlinkshowjump?jump=endshow"/>
            <a:hlinkHover r:id="" action="ppaction://noaction">
              <a:snd r:embed="rId5" name="click.wav"/>
            </a:hlinkHover>
            <a:extLst>
              <a:ext uri="{FF2B5EF4-FFF2-40B4-BE49-F238E27FC236}">
                <a16:creationId xmlns:a16="http://schemas.microsoft.com/office/drawing/2014/main" id="{B8099310-3EFB-A677-7699-C3C0B89CE21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57780" y="47702"/>
            <a:ext cx="464223" cy="46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10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7" name="applause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BE07A61-32B2-DACE-A336-87F11CBB7A2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524000" y="1122363"/>
            <a:ext cx="9144000" cy="2387600"/>
          </a:xfrm>
        </p:spPr>
        <p:txBody>
          <a:bodyPr/>
          <a:lstStyle/>
          <a:p>
            <a:endParaRPr lang="ar-SA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4485FC1-0153-A7E3-2543-DE2540CA790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223AE28-EC31-4785-2A1C-1F18CA9EA3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840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DC52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B44433B-C741-4A51-B556-30034CFB72E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616352"/>
            <a:ext cx="10515600" cy="81549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ar-SA" u="sng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تعليمات الاستخدام</a:t>
            </a:r>
            <a:endParaRPr lang="ar-EG" u="sng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عنوان 1">
            <a:extLst>
              <a:ext uri="{FF2B5EF4-FFF2-40B4-BE49-F238E27FC236}">
                <a16:creationId xmlns:a16="http://schemas.microsoft.com/office/drawing/2014/main" id="{89B47D66-AF35-42B6-AAC6-933CACD3C58D}"/>
              </a:ext>
            </a:extLst>
          </p:cNvPr>
          <p:cNvSpPr txBox="1">
            <a:spLocks/>
          </p:cNvSpPr>
          <p:nvPr/>
        </p:nvSpPr>
        <p:spPr>
          <a:xfrm>
            <a:off x="4155311" y="1378184"/>
            <a:ext cx="7858246" cy="2614310"/>
          </a:xfrm>
          <a:prstGeom prst="rect">
            <a:avLst/>
          </a:prstGeom>
        </p:spPr>
        <p:txBody>
          <a:bodyPr vert="horz" lIns="91440" tIns="45720" rIns="91440" bIns="45720" rtlCol="1" anchor="t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marR="0" lvl="0" indent="-342900" algn="r" defTabSz="914400" rtl="1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الخط  المستخدم   في القالب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Tajawal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black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</a:t>
            </a: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الرابط</a:t>
            </a: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  </a:t>
            </a:r>
            <a:endParaRPr kumimoji="0" lang="ar-SA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342900" marR="0" lvl="0" indent="-342900" algn="r" defTabSz="914400" rtl="1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يمكنك زيادة عدد نقاط الفريق بالضغط على علامة الزائد الخضراء في لوحة نتائج المباراة .</a:t>
            </a:r>
          </a:p>
          <a:p>
            <a:pPr marL="342900" marR="0" lvl="0" indent="-342900" algn="r" defTabSz="914400" rtl="1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ar-SA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للانتقال الى شاشة الفوز اضغط على ايقونة الكأس.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9B69F768-574C-4E8A-A1E5-F2DCE300C30A}"/>
              </a:ext>
            </a:extLst>
          </p:cNvPr>
          <p:cNvSpPr txBox="1"/>
          <p:nvPr/>
        </p:nvSpPr>
        <p:spPr>
          <a:xfrm>
            <a:off x="0" y="4556447"/>
            <a:ext cx="121919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تم تصميم هذا القالب بواسط</a:t>
            </a: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ar-EG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ingez-ppt.com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18EB36C2-A881-40EE-8706-7A3EBD7CEB67}"/>
              </a:ext>
            </a:extLst>
          </p:cNvPr>
          <p:cNvSpPr txBox="1"/>
          <p:nvPr/>
        </p:nvSpPr>
        <p:spPr>
          <a:xfrm>
            <a:off x="0" y="6111148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ar-SA" sz="1200" b="1" i="1" dirty="0">
                <a:solidFill>
                  <a:srgbClr val="FFC94D"/>
                </a:solidFill>
                <a:effectLst/>
                <a:latin typeface="Times New Roman" panose="02020603050405020304" pitchFamily="18" charset="0"/>
                <a:cs typeface="Arial" panose="020B0604020202020204" pitchFamily="34" charset="0"/>
              </a:rPr>
            </a:br>
            <a:r>
              <a:rPr lang="ar-SA" sz="1200" b="1" i="1" dirty="0">
                <a:solidFill>
                  <a:srgbClr val="FFC94D"/>
                </a:solidFill>
                <a:effectLst/>
                <a:latin typeface="Times New Roman" panose="02020603050405020304" pitchFamily="18" charset="0"/>
                <a:cs typeface="Arial" panose="020B0604020202020204" pitchFamily="34" charset="0"/>
              </a:rPr>
              <a:t>*تم تصميم هذا القالب بواسطة موقع انجز </a:t>
            </a:r>
            <a:r>
              <a:rPr lang="en-US" sz="1200" b="1" i="1" dirty="0">
                <a:solidFill>
                  <a:srgbClr val="FFC94D"/>
                </a:solidFill>
                <a:effectLst/>
                <a:latin typeface="Times New Roman" panose="02020603050405020304" pitchFamily="18" charset="0"/>
                <a:cs typeface="Arial" panose="020B0604020202020204" pitchFamily="34" charset="0"/>
              </a:rPr>
              <a:t>ingez-ppt </a:t>
            </a:r>
            <a:r>
              <a:rPr lang="ar-SA" sz="1200" b="1" i="1" dirty="0">
                <a:solidFill>
                  <a:srgbClr val="FFC94D"/>
                </a:solidFill>
                <a:effectLst/>
                <a:latin typeface="Times New Roman" panose="02020603050405020304" pitchFamily="18" charset="0"/>
                <a:cs typeface="Arial" panose="020B0604020202020204" pitchFamily="34" charset="0"/>
              </a:rPr>
              <a:t>ولا يحق لأي شخص إعادة نشر أو توزيع ملفات القوالب أو إصدارات معدلة في مواقع أخرى بدون إذن خطي من انجز</a:t>
            </a:r>
            <a:endParaRPr lang="ar-SA" sz="1200" dirty="0">
              <a:solidFill>
                <a:srgbClr val="FFC9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7C2FA455-64F3-8CF6-EC10-04AE3C0C9D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575" y="1514030"/>
            <a:ext cx="3718560" cy="2493194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110082030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مخصص 2">
      <a:majorFont>
        <a:latin typeface="Tajawal Black"/>
        <a:ea typeface=""/>
        <a:cs typeface="Tajawal Black"/>
      </a:majorFont>
      <a:minorFont>
        <a:latin typeface="Tajawal Black"/>
        <a:ea typeface=""/>
        <a:cs typeface="Tajawal Black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156</Words>
  <Application>Microsoft Office PowerPoint</Application>
  <PresentationFormat>شاشة عريضة</PresentationFormat>
  <Paragraphs>40</Paragraphs>
  <Slides>5</Slides>
  <Notes>3</Notes>
  <HiddenSlides>2</HiddenSlides>
  <MMClips>2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5</vt:i4>
      </vt:variant>
    </vt:vector>
  </HeadingPairs>
  <TitlesOfParts>
    <vt:vector size="12" baseType="lpstr">
      <vt:lpstr>Arial</vt:lpstr>
      <vt:lpstr>El Messiri</vt:lpstr>
      <vt:lpstr>Tajawal Black</vt:lpstr>
      <vt:lpstr>Score Board</vt:lpstr>
      <vt:lpstr>Times New Roman</vt:lpstr>
      <vt:lpstr>Calibri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تعليمات الاستخدام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ingez-ppt</dc:creator>
  <cp:lastModifiedBy>Hasan Selim</cp:lastModifiedBy>
  <cp:revision>597</cp:revision>
  <dcterms:created xsi:type="dcterms:W3CDTF">2021-02-24T13:00:27Z</dcterms:created>
  <dcterms:modified xsi:type="dcterms:W3CDTF">2025-09-27T13:04:35Z</dcterms:modified>
</cp:coreProperties>
</file>