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9"/>
  </p:notesMasterIdLst>
  <p:sldIdLst>
    <p:sldId id="482" r:id="rId2"/>
    <p:sldId id="483" r:id="rId3"/>
    <p:sldId id="269" r:id="rId4"/>
    <p:sldId id="485" r:id="rId5"/>
    <p:sldId id="484" r:id="rId6"/>
    <p:sldId id="471" r:id="rId7"/>
    <p:sldId id="481" r:id="rId8"/>
  </p:sldIdLst>
  <p:sldSz cx="12192000" cy="6858000"/>
  <p:notesSz cx="6858000" cy="9144000"/>
  <p:embeddedFontLst>
    <p:embeddedFont>
      <p:font typeface="El Messiri" pitchFamily="2" charset="-78"/>
      <p:regular r:id="rId10"/>
      <p:bold r:id="rId11"/>
    </p:embeddedFont>
    <p:embeddedFont>
      <p:font typeface="Harmattan" panose="01000503000000020003" pitchFamily="2" charset="-78"/>
      <p:regular r:id="rId12"/>
      <p:bold r:id="rId13"/>
    </p:embeddedFont>
    <p:embeddedFont>
      <p:font typeface="Score Board" panose="020B0604020202020204" charset="0"/>
      <p:regular r:id="rId14"/>
    </p:embeddedFont>
  </p:embeddedFontLst>
  <p:custShowLst>
    <p:custShow name="جول الفريق الازرق" id="0">
      <p:sldLst/>
    </p:custShow>
    <p:custShow name="جول الفريق الاحمر" id="1">
      <p:sldLst/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دمة" id="{37F7D7D0-D62B-490E-8A6F-655CFF175584}">
          <p14:sldIdLst>
            <p14:sldId id="482"/>
            <p14:sldId id="483"/>
          </p14:sldIdLst>
        </p14:section>
        <p14:section name="لوجة التسجيل" id="{6B9946A2-8F0C-40BA-9738-3282F3FFC600}">
          <p14:sldIdLst>
            <p14:sldId id="269"/>
          </p14:sldIdLst>
        </p14:section>
        <p14:section name="اعلان الفريق الفائز" id="{9DC3A0D7-A901-4136-BC63-2AF93EBFB111}">
          <p14:sldIdLst>
            <p14:sldId id="485"/>
            <p14:sldId id="484"/>
          </p14:sldIdLst>
        </p14:section>
        <p14:section name="تعليمات الاستخدام" id="{72B44BED-5E88-4B13-AB4F-EE21ED3A0698}">
          <p14:sldIdLst>
            <p14:sldId id="471"/>
            <p14:sldId id="4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999" userDrawn="1">
          <p15:clr>
            <a:srgbClr val="A4A3A4"/>
          </p15:clr>
        </p15:guide>
        <p15:guide id="4" orient="horz" pos="3680" userDrawn="1">
          <p15:clr>
            <a:srgbClr val="A4A3A4"/>
          </p15:clr>
        </p15:guide>
        <p15:guide id="5" orient="horz" pos="15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85"/>
    <a:srgbClr val="00B050"/>
    <a:srgbClr val="C00000"/>
    <a:srgbClr val="2E76B6"/>
    <a:srgbClr val="3D3E3E"/>
    <a:srgbClr val="1B2318"/>
    <a:srgbClr val="41770B"/>
    <a:srgbClr val="590A43"/>
    <a:srgbClr val="7A5F89"/>
    <a:srgbClr val="B043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93C61A-3F6F-4D9D-91B3-D48805DC18BA}" v="1" dt="2023-04-14T22:46:00.4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796" autoAdjust="0"/>
    <p:restoredTop sz="94678" autoAdjust="0"/>
  </p:normalViewPr>
  <p:slideViewPr>
    <p:cSldViewPr snapToGrid="0" showGuides="1">
      <p:cViewPr varScale="1">
        <p:scale>
          <a:sx n="100" d="100"/>
          <a:sy n="100" d="100"/>
        </p:scale>
        <p:origin x="84" y="270"/>
      </p:cViewPr>
      <p:guideLst>
        <p:guide orient="horz" pos="2296"/>
        <p:guide pos="3840"/>
        <p:guide orient="horz" pos="2999"/>
        <p:guide orient="horz" pos="3680"/>
        <p:guide orient="horz" pos="15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A893C61A-3F6F-4D9D-91B3-D48805DC18BA}"/>
    <pc:docChg chg="addSld modSld">
      <pc:chgData name="Hassan Moddather" userId="84cd2103f36ef0dc" providerId="LiveId" clId="{A893C61A-3F6F-4D9D-91B3-D48805DC18BA}" dt="2023-04-14T22:47:07.197" v="3" actId="1582"/>
      <pc:docMkLst>
        <pc:docMk/>
      </pc:docMkLst>
      <pc:sldChg chg="modSp mod">
        <pc:chgData name="Hassan Moddather" userId="84cd2103f36ef0dc" providerId="LiveId" clId="{A893C61A-3F6F-4D9D-91B3-D48805DC18BA}" dt="2023-04-14T22:47:07.197" v="3" actId="1582"/>
        <pc:sldMkLst>
          <pc:docMk/>
          <pc:sldMk cId="938105377" sldId="270"/>
        </pc:sldMkLst>
        <pc:spChg chg="mod">
          <ac:chgData name="Hassan Moddather" userId="84cd2103f36ef0dc" providerId="LiveId" clId="{A893C61A-3F6F-4D9D-91B3-D48805DC18BA}" dt="2023-04-14T22:47:07.197" v="3" actId="1582"/>
          <ac:spMkLst>
            <pc:docMk/>
            <pc:sldMk cId="938105377" sldId="270"/>
            <ac:spMk id="4" creationId="{B795B42F-F737-445B-CF33-6DE703F23B8C}"/>
          </ac:spMkLst>
        </pc:spChg>
      </pc:sldChg>
      <pc:sldChg chg="add">
        <pc:chgData name="Hassan Moddather" userId="84cd2103f36ef0dc" providerId="LiveId" clId="{A893C61A-3F6F-4D9D-91B3-D48805DC18BA}" dt="2023-04-14T22:46:00.455" v="0"/>
        <pc:sldMkLst>
          <pc:docMk/>
          <pc:sldMk cId="1832840326" sldId="4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19/10/1447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59527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armattan" panose="01000503000000020003" pitchFamily="2" charset="-78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6308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7FD594-0ECF-490C-82DB-676A32B7D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B51A-4345-4294-B44B-7708CFF1B0D2}" type="datetimeFigureOut">
              <a:rPr lang="ar-EG" smtClean="0"/>
              <a:t>19/10/1447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CB37B8-6F74-4CC2-B509-0DECC9DB8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E617158-EB0B-4E4C-BFA1-FDB6CD328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87349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3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A9A0303-D171-4D51-B97F-ECF30ECBC2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9708" r="20110" b="20160"/>
          <a:stretch>
            <a:fillRect/>
          </a:stretch>
        </p:blipFill>
        <p:spPr>
          <a:xfrm>
            <a:off x="2651760" y="-377985"/>
            <a:ext cx="6842760" cy="30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2.wav"/><Relationship Id="rId9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openxmlformats.org/officeDocument/2006/relationships/image" Target="../media/image8.png"/><Relationship Id="rId18" Type="http://schemas.openxmlformats.org/officeDocument/2006/relationships/slide" Target="slide5.xml"/><Relationship Id="rId3" Type="http://schemas.microsoft.com/office/2007/relationships/media" Target="../media/media5.mp4"/><Relationship Id="rId21" Type="http://schemas.openxmlformats.org/officeDocument/2006/relationships/slide" Target="slide4.xml"/><Relationship Id="rId7" Type="http://schemas.openxmlformats.org/officeDocument/2006/relationships/audio" Target="NULL" TargetMode="External"/><Relationship Id="rId12" Type="http://schemas.openxmlformats.org/officeDocument/2006/relationships/audio" Target="../media/audio3.wav"/><Relationship Id="rId17" Type="http://schemas.openxmlformats.org/officeDocument/2006/relationships/audio" Target="../media/audio2.wav"/><Relationship Id="rId2" Type="http://schemas.openxmlformats.org/officeDocument/2006/relationships/video" Target="../media/media4.mp4"/><Relationship Id="rId16" Type="http://schemas.openxmlformats.org/officeDocument/2006/relationships/image" Target="../media/image11.png"/><Relationship Id="rId20" Type="http://schemas.microsoft.com/office/2007/relationships/hdphoto" Target="../media/hdphoto1.wdp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notesSlide" Target="../notesSlides/notesSlide1.xml"/><Relationship Id="rId24" Type="http://schemas.openxmlformats.org/officeDocument/2006/relationships/image" Target="../media/image5.png"/><Relationship Id="rId5" Type="http://schemas.microsoft.com/office/2007/relationships/media" Target="../media/media6.mp4"/><Relationship Id="rId15" Type="http://schemas.openxmlformats.org/officeDocument/2006/relationships/image" Target="../media/image10.png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2.png"/><Relationship Id="rId4" Type="http://schemas.openxmlformats.org/officeDocument/2006/relationships/video" Target="../media/media5.mp4"/><Relationship Id="rId9" Type="http://schemas.microsoft.com/office/2007/relationships/media" Target="../media/media8.wav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8.wav"/><Relationship Id="rId7" Type="http://schemas.openxmlformats.org/officeDocument/2006/relationships/slideLayout" Target="../slideLayouts/slideLayout2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6" Type="http://schemas.openxmlformats.org/officeDocument/2006/relationships/audio" Target="../media/media2.wav"/><Relationship Id="rId11" Type="http://schemas.openxmlformats.org/officeDocument/2006/relationships/image" Target="../media/image5.png"/><Relationship Id="rId5" Type="http://schemas.microsoft.com/office/2007/relationships/media" Target="../media/media2.wav"/><Relationship Id="rId10" Type="http://schemas.openxmlformats.org/officeDocument/2006/relationships/image" Target="../media/image4.png"/><Relationship Id="rId4" Type="http://schemas.openxmlformats.org/officeDocument/2006/relationships/audio" Target="../media/media8.wav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8.wav"/><Relationship Id="rId7" Type="http://schemas.openxmlformats.org/officeDocument/2006/relationships/slideLayout" Target="../slideLayouts/slideLayout2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6" Type="http://schemas.openxmlformats.org/officeDocument/2006/relationships/audio" Target="../media/media2.wav"/><Relationship Id="rId11" Type="http://schemas.openxmlformats.org/officeDocument/2006/relationships/image" Target="../media/image5.png"/><Relationship Id="rId5" Type="http://schemas.microsoft.com/office/2007/relationships/media" Target="../media/media2.wav"/><Relationship Id="rId10" Type="http://schemas.openxmlformats.org/officeDocument/2006/relationships/image" Target="../media/image4.png"/><Relationship Id="rId4" Type="http://schemas.openxmlformats.org/officeDocument/2006/relationships/audio" Target="../media/media8.wav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El+Messir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تحدي الابطال">
            <a:hlinkClick r:id="" action="ppaction://media"/>
            <a:extLst>
              <a:ext uri="{FF2B5EF4-FFF2-40B4-BE49-F238E27FC236}">
                <a16:creationId xmlns:a16="http://schemas.microsoft.com/office/drawing/2014/main" id="{DFB17218-B93C-D536-DFB7-8F02F47CC1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" end="3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الفريم">
            <a:extLst>
              <a:ext uri="{FF2B5EF4-FFF2-40B4-BE49-F238E27FC236}">
                <a16:creationId xmlns:a16="http://schemas.microsoft.com/office/drawing/2014/main" id="{8E5A5F29-60CF-6BB5-FA0D-880A34C3AA8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زر البدء">
            <a:hlinkClick r:id="" action="ppaction://hlinkshowjump?jump=nextslid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1532F10C-4065-24A3-F4FD-124E4708F54D}"/>
              </a:ext>
            </a:extLst>
          </p:cNvPr>
          <p:cNvSpPr/>
          <p:nvPr/>
        </p:nvSpPr>
        <p:spPr>
          <a:xfrm>
            <a:off x="5367020" y="6096001"/>
            <a:ext cx="1457960" cy="339090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اضغط هنا للبدء</a:t>
            </a:r>
            <a:endParaRPr lang="ar-EG" sz="1600" b="1" dirty="0">
              <a:solidFill>
                <a:srgbClr val="FEFBD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4" name="X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FC88A82F-BFE0-6A03-FB04-53138FD17B7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8" name="mixkit-stadium-chaotic-loud-applause-drums-and-chants-363">
            <a:hlinkClick r:id="" action="ppaction://media"/>
            <a:extLst>
              <a:ext uri="{FF2B5EF4-FFF2-40B4-BE49-F238E27FC236}">
                <a16:creationId xmlns:a16="http://schemas.microsoft.com/office/drawing/2014/main" id="{420C8972-EA78-711F-1EB1-0D64AC1D10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6400" y="-847725"/>
            <a:ext cx="609600" cy="6096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0BD117D-48F8-8179-147B-0C7C416B66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500" y="2166422"/>
            <a:ext cx="11811000" cy="252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1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2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48485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ADA55-71CB-6E22-24C1-E3430A797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حدي الابطال">
            <a:hlinkClick r:id="" action="ppaction://media"/>
            <a:extLst>
              <a:ext uri="{FF2B5EF4-FFF2-40B4-BE49-F238E27FC236}">
                <a16:creationId xmlns:a16="http://schemas.microsoft.com/office/drawing/2014/main" id="{36CDCC5F-1F48-20CB-86F4-9C730EFDC1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الفريم">
            <a:extLst>
              <a:ext uri="{FF2B5EF4-FFF2-40B4-BE49-F238E27FC236}">
                <a16:creationId xmlns:a16="http://schemas.microsoft.com/office/drawing/2014/main" id="{3A4F7A45-7F28-0DB8-2854-5ECA36FED93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2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red goOOOOOOL">
            <a:hlinkClick r:id="" action="ppaction://media"/>
            <a:extLst>
              <a:ext uri="{FF2B5EF4-FFF2-40B4-BE49-F238E27FC236}">
                <a16:creationId xmlns:a16="http://schemas.microsoft.com/office/drawing/2014/main" id="{EF903B11-4503-2342-60AE-B1E0E3C2F6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BLUE GOOOOL">
            <a:hlinkClick r:id="" action="ppaction://media"/>
            <a:extLst>
              <a:ext uri="{FF2B5EF4-FFF2-40B4-BE49-F238E27FC236}">
                <a16:creationId xmlns:a16="http://schemas.microsoft.com/office/drawing/2014/main" id="{24E6FF5A-7BE8-2D35-5284-B6A6404D057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DLE">
            <a:hlinkClick r:id="" action="ppaction://media"/>
            <a:extLst>
              <a:ext uri="{FF2B5EF4-FFF2-40B4-BE49-F238E27FC236}">
                <a16:creationId xmlns:a16="http://schemas.microsoft.com/office/drawing/2014/main" id="{E5AB302B-3503-37FB-6CB8-E6C7F7B64DA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الفريم">
            <a:extLst>
              <a:ext uri="{FF2B5EF4-FFF2-40B4-BE49-F238E27FC236}">
                <a16:creationId xmlns:a16="http://schemas.microsoft.com/office/drawing/2014/main" id="{557735E6-9AC9-03A2-2C16-DFF65BD90F6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LBOARD">
            <a:extLst>
              <a:ext uri="{FF2B5EF4-FFF2-40B4-BE49-F238E27FC236}">
                <a16:creationId xmlns:a16="http://schemas.microsoft.com/office/drawing/2014/main" id="{6AAE83E1-F0DE-970A-BC98-1359B7BCB74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9917" t="22865" r="7972" b="44631"/>
          <a:stretch>
            <a:fillRect/>
          </a:stretch>
        </p:blipFill>
        <p:spPr>
          <a:xfrm>
            <a:off x="2095500" y="4628826"/>
            <a:ext cx="8001000" cy="2229173"/>
          </a:xfrm>
          <a:prstGeom prst="rect">
            <a:avLst/>
          </a:prstGeom>
        </p:spPr>
      </p:pic>
      <p:sp>
        <p:nvSpPr>
          <p:cNvPr id="23" name="red=10">
            <a:extLst>
              <a:ext uri="{FF2B5EF4-FFF2-40B4-BE49-F238E27FC236}">
                <a16:creationId xmlns:a16="http://schemas.microsoft.com/office/drawing/2014/main" id="{0C53D9F6-BF03-561C-6FEB-231FD3A12FCB}"/>
              </a:ext>
            </a:extLst>
          </p:cNvPr>
          <p:cNvSpPr txBox="1"/>
          <p:nvPr/>
        </p:nvSpPr>
        <p:spPr>
          <a:xfrm>
            <a:off x="193127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red=9">
            <a:extLst>
              <a:ext uri="{FF2B5EF4-FFF2-40B4-BE49-F238E27FC236}">
                <a16:creationId xmlns:a16="http://schemas.microsoft.com/office/drawing/2014/main" id="{0C8EED47-898A-C760-AAD6-7CEA4962E01D}"/>
              </a:ext>
            </a:extLst>
          </p:cNvPr>
          <p:cNvSpPr txBox="1"/>
          <p:nvPr/>
        </p:nvSpPr>
        <p:spPr>
          <a:xfrm>
            <a:off x="205319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4" name="red=8">
            <a:extLst>
              <a:ext uri="{FF2B5EF4-FFF2-40B4-BE49-F238E27FC236}">
                <a16:creationId xmlns:a16="http://schemas.microsoft.com/office/drawing/2014/main" id="{71FEA811-FC04-1D17-BED7-866B99864511}"/>
              </a:ext>
            </a:extLst>
          </p:cNvPr>
          <p:cNvSpPr txBox="1"/>
          <p:nvPr/>
        </p:nvSpPr>
        <p:spPr>
          <a:xfrm>
            <a:off x="204303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red=7">
            <a:extLst>
              <a:ext uri="{FF2B5EF4-FFF2-40B4-BE49-F238E27FC236}">
                <a16:creationId xmlns:a16="http://schemas.microsoft.com/office/drawing/2014/main" id="{EA0BACCE-1B91-BA02-A09B-46FCAF464770}"/>
              </a:ext>
            </a:extLst>
          </p:cNvPr>
          <p:cNvSpPr txBox="1"/>
          <p:nvPr/>
        </p:nvSpPr>
        <p:spPr>
          <a:xfrm>
            <a:off x="204811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red=6">
            <a:extLst>
              <a:ext uri="{FF2B5EF4-FFF2-40B4-BE49-F238E27FC236}">
                <a16:creationId xmlns:a16="http://schemas.microsoft.com/office/drawing/2014/main" id="{D2121952-DBB7-BC1D-7242-EB5BD9908137}"/>
              </a:ext>
            </a:extLst>
          </p:cNvPr>
          <p:cNvSpPr txBox="1"/>
          <p:nvPr/>
        </p:nvSpPr>
        <p:spPr>
          <a:xfrm>
            <a:off x="204303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red=5">
            <a:extLst>
              <a:ext uri="{FF2B5EF4-FFF2-40B4-BE49-F238E27FC236}">
                <a16:creationId xmlns:a16="http://schemas.microsoft.com/office/drawing/2014/main" id="{24E090F1-7663-D802-8338-28F5A2EC799F}"/>
              </a:ext>
            </a:extLst>
          </p:cNvPr>
          <p:cNvSpPr txBox="1"/>
          <p:nvPr/>
        </p:nvSpPr>
        <p:spPr>
          <a:xfrm>
            <a:off x="204303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red=4">
            <a:extLst>
              <a:ext uri="{FF2B5EF4-FFF2-40B4-BE49-F238E27FC236}">
                <a16:creationId xmlns:a16="http://schemas.microsoft.com/office/drawing/2014/main" id="{720F2A9A-BF51-346B-FBBB-44DCF628F57A}"/>
              </a:ext>
            </a:extLst>
          </p:cNvPr>
          <p:cNvSpPr txBox="1"/>
          <p:nvPr/>
        </p:nvSpPr>
        <p:spPr>
          <a:xfrm>
            <a:off x="203795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red=3">
            <a:extLst>
              <a:ext uri="{FF2B5EF4-FFF2-40B4-BE49-F238E27FC236}">
                <a16:creationId xmlns:a16="http://schemas.microsoft.com/office/drawing/2014/main" id="{70AC72B8-DFCD-050B-0B22-157389CC3B70}"/>
              </a:ext>
            </a:extLst>
          </p:cNvPr>
          <p:cNvSpPr txBox="1"/>
          <p:nvPr/>
        </p:nvSpPr>
        <p:spPr>
          <a:xfrm>
            <a:off x="203287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red=2">
            <a:extLst>
              <a:ext uri="{FF2B5EF4-FFF2-40B4-BE49-F238E27FC236}">
                <a16:creationId xmlns:a16="http://schemas.microsoft.com/office/drawing/2014/main" id="{ACED9537-8997-AD80-616C-ABAA0493B4A3}"/>
              </a:ext>
            </a:extLst>
          </p:cNvPr>
          <p:cNvSpPr txBox="1"/>
          <p:nvPr/>
        </p:nvSpPr>
        <p:spPr>
          <a:xfrm>
            <a:off x="202779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red=1">
            <a:extLst>
              <a:ext uri="{FF2B5EF4-FFF2-40B4-BE49-F238E27FC236}">
                <a16:creationId xmlns:a16="http://schemas.microsoft.com/office/drawing/2014/main" id="{2C61D688-0907-8D16-C0A8-0B559019B9AC}"/>
              </a:ext>
            </a:extLst>
          </p:cNvPr>
          <p:cNvSpPr txBox="1"/>
          <p:nvPr/>
        </p:nvSpPr>
        <p:spPr>
          <a:xfrm>
            <a:off x="203287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red=0">
            <a:extLst>
              <a:ext uri="{FF2B5EF4-FFF2-40B4-BE49-F238E27FC236}">
                <a16:creationId xmlns:a16="http://schemas.microsoft.com/office/drawing/2014/main" id="{E5C61A97-F93E-5205-7BD4-FBDCD552F186}"/>
              </a:ext>
            </a:extLst>
          </p:cNvPr>
          <p:cNvSpPr txBox="1"/>
          <p:nvPr/>
        </p:nvSpPr>
        <p:spPr>
          <a:xfrm>
            <a:off x="2043038" y="4561364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زيادة نقاط الفريق الاحمر">
            <a:hlinkHover r:id="" action="ppaction://noaction" highlightClick="1">
              <a:snd r:embed="rId17" name="click.wav"/>
            </a:hlinkHover>
            <a:extLst>
              <a:ext uri="{FF2B5EF4-FFF2-40B4-BE49-F238E27FC236}">
                <a16:creationId xmlns:a16="http://schemas.microsoft.com/office/drawing/2014/main" id="{61B8A14D-D754-79EB-2DFE-452B3E44721D}"/>
              </a:ext>
            </a:extLst>
          </p:cNvPr>
          <p:cNvSpPr/>
          <p:nvPr/>
        </p:nvSpPr>
        <p:spPr>
          <a:xfrm>
            <a:off x="2815957" y="6126186"/>
            <a:ext cx="297226" cy="297226"/>
          </a:xfrm>
          <a:prstGeom prst="mathPl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>
              <a:solidFill>
                <a:srgbClr val="C00000"/>
              </a:solidFill>
            </a:endParaRPr>
          </a:p>
        </p:txBody>
      </p:sp>
      <p:sp>
        <p:nvSpPr>
          <p:cNvPr id="5" name="RED Team">
            <a:extLst>
              <a:ext uri="{FF2B5EF4-FFF2-40B4-BE49-F238E27FC236}">
                <a16:creationId xmlns:a16="http://schemas.microsoft.com/office/drawing/2014/main" id="{1026E0BF-6BBE-0E20-ECE4-E2E68E9B0BB6}"/>
              </a:ext>
            </a:extLst>
          </p:cNvPr>
          <p:cNvSpPr txBox="1"/>
          <p:nvPr/>
        </p:nvSpPr>
        <p:spPr>
          <a:xfrm>
            <a:off x="3942458" y="5109845"/>
            <a:ext cx="170961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EG" sz="3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El Messiri" pitchFamily="2" charset="-78"/>
                <a:cs typeface="El Messiri" pitchFamily="2" charset="-78"/>
              </a:rPr>
              <a:t>نسور الن</a:t>
            </a:r>
            <a:r>
              <a:rPr lang="ar-SA" sz="3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El Messiri" pitchFamily="2" charset="-78"/>
                <a:cs typeface="El Messiri" pitchFamily="2" charset="-78"/>
              </a:rPr>
              <a:t>ــــ</a:t>
            </a:r>
            <a:r>
              <a:rPr lang="ar-EG" sz="3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El Messiri" pitchFamily="2" charset="-78"/>
                <a:cs typeface="El Messiri" pitchFamily="2" charset="-78"/>
              </a:rPr>
              <a:t>ار</a:t>
            </a:r>
            <a:endParaRPr lang="ar-SA" sz="32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El Messiri" pitchFamily="2" charset="-78"/>
              <a:cs typeface="El Messiri" pitchFamily="2" charset="-78"/>
            </a:endParaRPr>
          </a:p>
        </p:txBody>
      </p:sp>
      <p:sp>
        <p:nvSpPr>
          <p:cNvPr id="36" name="blue=10">
            <a:extLst>
              <a:ext uri="{FF2B5EF4-FFF2-40B4-BE49-F238E27FC236}">
                <a16:creationId xmlns:a16="http://schemas.microsoft.com/office/drawing/2014/main" id="{F36A96F8-7895-7525-2475-4ACFD2936B8D}"/>
              </a:ext>
            </a:extLst>
          </p:cNvPr>
          <p:cNvSpPr txBox="1"/>
          <p:nvPr/>
        </p:nvSpPr>
        <p:spPr>
          <a:xfrm>
            <a:off x="803641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7" name="blue=9">
            <a:extLst>
              <a:ext uri="{FF2B5EF4-FFF2-40B4-BE49-F238E27FC236}">
                <a16:creationId xmlns:a16="http://schemas.microsoft.com/office/drawing/2014/main" id="{8C98BBA6-46C4-2AE9-1679-0DDFD106378E}"/>
              </a:ext>
            </a:extLst>
          </p:cNvPr>
          <p:cNvSpPr txBox="1"/>
          <p:nvPr/>
        </p:nvSpPr>
        <p:spPr>
          <a:xfrm>
            <a:off x="815833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blue=8">
            <a:extLst>
              <a:ext uri="{FF2B5EF4-FFF2-40B4-BE49-F238E27FC236}">
                <a16:creationId xmlns:a16="http://schemas.microsoft.com/office/drawing/2014/main" id="{C64398E2-1BEF-BF57-142B-80F42EDE0545}"/>
              </a:ext>
            </a:extLst>
          </p:cNvPr>
          <p:cNvSpPr txBox="1"/>
          <p:nvPr/>
        </p:nvSpPr>
        <p:spPr>
          <a:xfrm>
            <a:off x="814817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9" name="blue=7">
            <a:extLst>
              <a:ext uri="{FF2B5EF4-FFF2-40B4-BE49-F238E27FC236}">
                <a16:creationId xmlns:a16="http://schemas.microsoft.com/office/drawing/2014/main" id="{9F90E5BD-AB58-DCB4-AF49-DFD7C0ED7C9C}"/>
              </a:ext>
            </a:extLst>
          </p:cNvPr>
          <p:cNvSpPr txBox="1"/>
          <p:nvPr/>
        </p:nvSpPr>
        <p:spPr>
          <a:xfrm>
            <a:off x="815325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blue=6">
            <a:extLst>
              <a:ext uri="{FF2B5EF4-FFF2-40B4-BE49-F238E27FC236}">
                <a16:creationId xmlns:a16="http://schemas.microsoft.com/office/drawing/2014/main" id="{A620040F-BEA6-78D8-D9A7-24D3583B7D97}"/>
              </a:ext>
            </a:extLst>
          </p:cNvPr>
          <p:cNvSpPr txBox="1"/>
          <p:nvPr/>
        </p:nvSpPr>
        <p:spPr>
          <a:xfrm>
            <a:off x="814817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blue=5">
            <a:extLst>
              <a:ext uri="{FF2B5EF4-FFF2-40B4-BE49-F238E27FC236}">
                <a16:creationId xmlns:a16="http://schemas.microsoft.com/office/drawing/2014/main" id="{7AA95AA4-0A83-2763-B6D3-A4922802456E}"/>
              </a:ext>
            </a:extLst>
          </p:cNvPr>
          <p:cNvSpPr txBox="1"/>
          <p:nvPr/>
        </p:nvSpPr>
        <p:spPr>
          <a:xfrm>
            <a:off x="814817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blue=4">
            <a:extLst>
              <a:ext uri="{FF2B5EF4-FFF2-40B4-BE49-F238E27FC236}">
                <a16:creationId xmlns:a16="http://schemas.microsoft.com/office/drawing/2014/main" id="{FC113470-57FB-557A-D58E-22CA4FD2F31D}"/>
              </a:ext>
            </a:extLst>
          </p:cNvPr>
          <p:cNvSpPr txBox="1"/>
          <p:nvPr/>
        </p:nvSpPr>
        <p:spPr>
          <a:xfrm>
            <a:off x="814309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blue=3">
            <a:extLst>
              <a:ext uri="{FF2B5EF4-FFF2-40B4-BE49-F238E27FC236}">
                <a16:creationId xmlns:a16="http://schemas.microsoft.com/office/drawing/2014/main" id="{D53ABBF4-7FC3-8501-6A66-5E17AD2D72C1}"/>
              </a:ext>
            </a:extLst>
          </p:cNvPr>
          <p:cNvSpPr txBox="1"/>
          <p:nvPr/>
        </p:nvSpPr>
        <p:spPr>
          <a:xfrm>
            <a:off x="813801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blue=2">
            <a:extLst>
              <a:ext uri="{FF2B5EF4-FFF2-40B4-BE49-F238E27FC236}">
                <a16:creationId xmlns:a16="http://schemas.microsoft.com/office/drawing/2014/main" id="{5D821BB6-578E-5DE6-2030-F2B7A4B614A2}"/>
              </a:ext>
            </a:extLst>
          </p:cNvPr>
          <p:cNvSpPr txBox="1"/>
          <p:nvPr/>
        </p:nvSpPr>
        <p:spPr>
          <a:xfrm>
            <a:off x="813293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blue=1">
            <a:extLst>
              <a:ext uri="{FF2B5EF4-FFF2-40B4-BE49-F238E27FC236}">
                <a16:creationId xmlns:a16="http://schemas.microsoft.com/office/drawing/2014/main" id="{49535BB0-656F-AFB6-CD69-64D77407E210}"/>
              </a:ext>
            </a:extLst>
          </p:cNvPr>
          <p:cNvSpPr txBox="1"/>
          <p:nvPr/>
        </p:nvSpPr>
        <p:spPr>
          <a:xfrm>
            <a:off x="813801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blue=0">
            <a:extLst>
              <a:ext uri="{FF2B5EF4-FFF2-40B4-BE49-F238E27FC236}">
                <a16:creationId xmlns:a16="http://schemas.microsoft.com/office/drawing/2014/main" id="{8F468B5F-B54B-505E-8F6C-459C4AF49A40}"/>
              </a:ext>
            </a:extLst>
          </p:cNvPr>
          <p:cNvSpPr txBox="1"/>
          <p:nvPr/>
        </p:nvSpPr>
        <p:spPr>
          <a:xfrm>
            <a:off x="8148172" y="4561364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7" name="زيادة نقاط الفريق الازرق">
            <a:hlinkHover r:id="" action="ppaction://noaction" highlightClick="1">
              <a:snd r:embed="rId17" name="click.wav"/>
            </a:hlinkHover>
            <a:extLst>
              <a:ext uri="{FF2B5EF4-FFF2-40B4-BE49-F238E27FC236}">
                <a16:creationId xmlns:a16="http://schemas.microsoft.com/office/drawing/2014/main" id="{8AEE46E3-D8C1-2073-426A-9CA331BD9E41}"/>
              </a:ext>
            </a:extLst>
          </p:cNvPr>
          <p:cNvSpPr/>
          <p:nvPr/>
        </p:nvSpPr>
        <p:spPr>
          <a:xfrm>
            <a:off x="8921091" y="6126186"/>
            <a:ext cx="297226" cy="297226"/>
          </a:xfrm>
          <a:prstGeom prst="mathPlus">
            <a:avLst/>
          </a:prstGeom>
          <a:solidFill>
            <a:srgbClr val="2E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>
              <a:solidFill>
                <a:srgbClr val="2E76B6"/>
              </a:solidFill>
            </a:endParaRPr>
          </a:p>
        </p:txBody>
      </p:sp>
      <p:sp>
        <p:nvSpPr>
          <p:cNvPr id="10" name="blue Team">
            <a:extLst>
              <a:ext uri="{FF2B5EF4-FFF2-40B4-BE49-F238E27FC236}">
                <a16:creationId xmlns:a16="http://schemas.microsoft.com/office/drawing/2014/main" id="{FDAF0964-0D25-2735-0BB8-8BB710EB2859}"/>
              </a:ext>
            </a:extLst>
          </p:cNvPr>
          <p:cNvSpPr txBox="1"/>
          <p:nvPr/>
        </p:nvSpPr>
        <p:spPr>
          <a:xfrm>
            <a:off x="6279704" y="5109845"/>
            <a:ext cx="178210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EG" sz="3200" b="1" dirty="0">
                <a:ln>
                  <a:solidFill>
                    <a:srgbClr val="2E76B6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El Messiri" pitchFamily="2" charset="-78"/>
                <a:cs typeface="El Messiri" pitchFamily="2" charset="-78"/>
              </a:rPr>
              <a:t>أبطال الب</a:t>
            </a:r>
            <a:r>
              <a:rPr lang="ar-SA" sz="3200" b="1" dirty="0">
                <a:ln>
                  <a:solidFill>
                    <a:srgbClr val="2E76B6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El Messiri" pitchFamily="2" charset="-78"/>
                <a:cs typeface="El Messiri" pitchFamily="2" charset="-78"/>
              </a:rPr>
              <a:t>ــ</a:t>
            </a:r>
            <a:r>
              <a:rPr lang="ar-EG" sz="3200" b="1" dirty="0">
                <a:ln>
                  <a:solidFill>
                    <a:srgbClr val="2E76B6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El Messiri" pitchFamily="2" charset="-78"/>
                <a:cs typeface="El Messiri" pitchFamily="2" charset="-78"/>
              </a:rPr>
              <a:t>رق</a:t>
            </a:r>
            <a:endParaRPr lang="ar-SA" sz="3200" b="1" dirty="0">
              <a:ln>
                <a:solidFill>
                  <a:srgbClr val="2E76B6"/>
                </a:solidFill>
              </a:ln>
              <a:solidFill>
                <a:schemeClr val="accent5">
                  <a:lumMod val="7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1026" name="cup" descr="World Cup Icon">
            <a:hlinkClick r:id="rId18" action="ppaction://hlinksldjump"/>
            <a:hlinkHover r:id="" action="ppaction://noaction" highlightClick="1">
              <a:snd r:embed="rId17" name="click.wav"/>
            </a:hlinkHover>
            <a:extLst>
              <a:ext uri="{FF2B5EF4-FFF2-40B4-BE49-F238E27FC236}">
                <a16:creationId xmlns:a16="http://schemas.microsoft.com/office/drawing/2014/main" id="{36971375-46BE-9091-1ED9-DBA8BC906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5111" l="9778" r="89778">
                        <a14:foregroundMark x1="59556" y1="8889" x2="41333" y2="9333"/>
                        <a14:foregroundMark x1="50667" y1="6667" x2="50667" y2="6667"/>
                        <a14:foregroundMark x1="52000" y1="89778" x2="52000" y2="89778"/>
                        <a14:foregroundMark x1="53333" y1="95111" x2="53333" y2="9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3" r="22332"/>
          <a:stretch/>
        </p:blipFill>
        <p:spPr bwMode="auto">
          <a:xfrm>
            <a:off x="2803914" y="4305060"/>
            <a:ext cx="316230" cy="5800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up" descr="World Cup Icon">
            <a:hlinkClick r:id="rId21" action="ppaction://hlinksldjump"/>
            <a:hlinkHover r:id="" action="ppaction://noaction" highlightClick="1">
              <a:snd r:embed="rId17" name="click.wav"/>
            </a:hlinkHover>
            <a:extLst>
              <a:ext uri="{FF2B5EF4-FFF2-40B4-BE49-F238E27FC236}">
                <a16:creationId xmlns:a16="http://schemas.microsoft.com/office/drawing/2014/main" id="{A3EEA585-54CD-1B62-C402-9485E09F8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5111" l="9778" r="89778">
                        <a14:foregroundMark x1="59556" y1="8889" x2="41333" y2="9333"/>
                        <a14:foregroundMark x1="50667" y1="6667" x2="50667" y2="6667"/>
                        <a14:foregroundMark x1="52000" y1="89778" x2="52000" y2="89778"/>
                        <a14:foregroundMark x1="53333" y1="95111" x2="53333" y2="9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3" r="22332"/>
          <a:stretch/>
        </p:blipFill>
        <p:spPr bwMode="auto">
          <a:xfrm>
            <a:off x="8914371" y="4305060"/>
            <a:ext cx="316230" cy="5800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VS">
            <a:extLst>
              <a:ext uri="{FF2B5EF4-FFF2-40B4-BE49-F238E27FC236}">
                <a16:creationId xmlns:a16="http://schemas.microsoft.com/office/drawing/2014/main" id="{6DE93C30-975D-F639-FA0D-F2CDBCAA2125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22511" t="4837" r="10692" b="5770"/>
          <a:stretch>
            <a:fillRect/>
          </a:stretch>
        </p:blipFill>
        <p:spPr>
          <a:xfrm>
            <a:off x="5669887" y="5109845"/>
            <a:ext cx="801426" cy="1077218"/>
          </a:xfrm>
          <a:prstGeom prst="rect">
            <a:avLst/>
          </a:prstGeom>
        </p:spPr>
      </p:pic>
      <p:sp>
        <p:nvSpPr>
          <p:cNvPr id="13" name="RED Team">
            <a:extLst>
              <a:ext uri="{FF2B5EF4-FFF2-40B4-BE49-F238E27FC236}">
                <a16:creationId xmlns:a16="http://schemas.microsoft.com/office/drawing/2014/main" id="{C5AEB171-B8F9-9D2D-A5F2-EDF929008E6A}"/>
              </a:ext>
            </a:extLst>
          </p:cNvPr>
          <p:cNvSpPr txBox="1"/>
          <p:nvPr/>
        </p:nvSpPr>
        <p:spPr>
          <a:xfrm>
            <a:off x="4634743" y="4628827"/>
            <a:ext cx="274713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l Messiri" pitchFamily="2" charset="-78"/>
                <a:cs typeface="El Messiri" pitchFamily="2" charset="-78"/>
              </a:rPr>
              <a:t>تحدي الأبطال</a:t>
            </a:r>
          </a:p>
        </p:txBody>
      </p:sp>
      <p:pic>
        <p:nvPicPr>
          <p:cNvPr id="14" name="X">
            <a:hlinkClick r:id="" action="ppaction://hlinkshowjump?jump=endshow"/>
            <a:hlinkHover r:id="" action="ppaction://noaction" highlightClick="1">
              <a:snd r:embed="rId17" name="click.wav"/>
            </a:hlinkHover>
            <a:extLst>
              <a:ext uri="{FF2B5EF4-FFF2-40B4-BE49-F238E27FC236}">
                <a16:creationId xmlns:a16="http://schemas.microsoft.com/office/drawing/2014/main" id="{748882AD-BABA-526C-E927-68BA5080ACB0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3" name="Gregor_Quendel_Free_Crowd_Cheering_Sounds_11_Full_recording_103">
            <a:hlinkClick r:id="" action="ppaction://media"/>
            <a:extLst>
              <a:ext uri="{FF2B5EF4-FFF2-40B4-BE49-F238E27FC236}">
                <a16:creationId xmlns:a16="http://schemas.microsoft.com/office/drawing/2014/main" id="{5B80274A-818C-BF7E-80C2-BD4E4ABEF19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033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608637" y="-678384"/>
            <a:ext cx="487363" cy="487363"/>
          </a:xfrm>
          <a:prstGeom prst="rect">
            <a:avLst/>
          </a:prstGeom>
        </p:spPr>
      </p:pic>
      <p:pic>
        <p:nvPicPr>
          <p:cNvPr id="4" name="mixkit-football-team-applause-509">
            <a:hlinkClick r:id="" action="ppaction://media"/>
            <a:extLst>
              <a:ext uri="{FF2B5EF4-FFF2-40B4-BE49-F238E27FC236}">
                <a16:creationId xmlns:a16="http://schemas.microsoft.com/office/drawing/2014/main" id="{66A59F27-F4F6-0842-C96F-409371A4980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9">
                  <p14:trim end="0.5147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435475" y="-739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9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3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mixkit-quick-positive-video-game-notification-interface-2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 vol="80000" mute="1">
                <p:cTn id="198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 fullScrn="1">
              <p:cMediaNode vol="100000" showWhenStopped="0">
                <p:cTn id="199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 fullScrn="1">
              <p:cMediaNode vol="100000" showWhenStopped="0">
                <p:cTn id="200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audio>
              <p:cMediaNode vol="46970">
                <p:cTn id="20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/>
      <p:bldP spid="23" grpId="1"/>
      <p:bldP spid="22" grpId="0"/>
      <p:bldP spid="22" grpId="1"/>
      <p:bldP spid="24" grpId="0"/>
      <p:bldP spid="24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15" grpId="0"/>
      <p:bldP spid="15" grpId="1"/>
      <p:bldP spid="6" grpId="0"/>
      <p:bldP spid="5" grpId="0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29A03-AADD-73C6-8C63-2287E3B6B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حدي الابطال (2)">
            <a:hlinkClick r:id="" action="ppaction://media"/>
            <a:extLst>
              <a:ext uri="{FF2B5EF4-FFF2-40B4-BE49-F238E27FC236}">
                <a16:creationId xmlns:a16="http://schemas.microsoft.com/office/drawing/2014/main" id="{B8AA9C1C-5075-1395-065C-3CFC802626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الفريم">
            <a:extLst>
              <a:ext uri="{FF2B5EF4-FFF2-40B4-BE49-F238E27FC236}">
                <a16:creationId xmlns:a16="http://schemas.microsoft.com/office/drawing/2014/main" id="{7AA5D3AB-9BB1-F764-D1AB-A9D6166D914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X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A78BE91F-7EFF-32B4-BAD8-D58BCDAF6D2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6348A6C-28D3-603D-2C10-AAE70A829925}"/>
              </a:ext>
            </a:extLst>
          </p:cNvPr>
          <p:cNvSpPr txBox="1"/>
          <p:nvPr/>
        </p:nvSpPr>
        <p:spPr>
          <a:xfrm>
            <a:off x="445097" y="1282596"/>
            <a:ext cx="3802379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 Messiri" pitchFamily="2" charset="-78"/>
                <a:cs typeface="El Messiri" pitchFamily="2" charset="-78"/>
              </a:rPr>
              <a:t>مبارك </a:t>
            </a:r>
          </a:p>
          <a:p>
            <a:r>
              <a:rPr lang="ar-SA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l Messiri" pitchFamily="2" charset="-78"/>
                <a:cs typeface="El Messiri" pitchFamily="2" charset="-78"/>
              </a:rPr>
              <a:t>للفريق الفائز</a:t>
            </a:r>
          </a:p>
        </p:txBody>
      </p:sp>
      <p:pic>
        <p:nvPicPr>
          <p:cNvPr id="7" name="mixkit-football-team-applause-509">
            <a:hlinkClick r:id="" action="ppaction://media"/>
            <a:extLst>
              <a:ext uri="{FF2B5EF4-FFF2-40B4-BE49-F238E27FC236}">
                <a16:creationId xmlns:a16="http://schemas.microsoft.com/office/drawing/2014/main" id="{F0D2E315-4192-4829-81EC-B2E61F3F4D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19675" y="-682625"/>
            <a:ext cx="609600" cy="609600"/>
          </a:xfrm>
          <a:prstGeom prst="rect">
            <a:avLst/>
          </a:prstGeom>
        </p:spPr>
      </p:pic>
      <p:pic>
        <p:nvPicPr>
          <p:cNvPr id="8" name="mixkit-stadium-chaotic-loud-applause-drums-and-chants-363">
            <a:hlinkClick r:id="" action="ppaction://media"/>
            <a:extLst>
              <a:ext uri="{FF2B5EF4-FFF2-40B4-BE49-F238E27FC236}">
                <a16:creationId xmlns:a16="http://schemas.microsoft.com/office/drawing/2014/main" id="{EB728FE5-9D40-A9FF-0A98-BA7953DE96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53127" y="-682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4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97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29A03-AADD-73C6-8C63-2287E3B6B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حدي الابطال (3)">
            <a:hlinkClick r:id="" action="ppaction://media"/>
            <a:extLst>
              <a:ext uri="{FF2B5EF4-FFF2-40B4-BE49-F238E27FC236}">
                <a16:creationId xmlns:a16="http://schemas.microsoft.com/office/drawing/2014/main" id="{FF04EE16-8CF7-942D-645C-F368EDFA55D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الفريم">
            <a:extLst>
              <a:ext uri="{FF2B5EF4-FFF2-40B4-BE49-F238E27FC236}">
                <a16:creationId xmlns:a16="http://schemas.microsoft.com/office/drawing/2014/main" id="{68AC9436-FCC2-7E12-4278-7B610887554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X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79438D48-F3B0-FCDB-4935-0AA1978FD4E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795B42F-F737-445B-CF33-6DE703F23B8C}"/>
              </a:ext>
            </a:extLst>
          </p:cNvPr>
          <p:cNvSpPr txBox="1"/>
          <p:nvPr/>
        </p:nvSpPr>
        <p:spPr>
          <a:xfrm>
            <a:off x="89497" y="1166842"/>
            <a:ext cx="3802379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El Messiri" pitchFamily="2" charset="-78"/>
                <a:cs typeface="El Messiri" pitchFamily="2" charset="-78"/>
              </a:rPr>
              <a:t>مبارك </a:t>
            </a:r>
          </a:p>
          <a:p>
            <a:r>
              <a:rPr lang="ar-S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El Messiri" pitchFamily="2" charset="-78"/>
                <a:cs typeface="El Messiri" pitchFamily="2" charset="-78"/>
              </a:rPr>
              <a:t>للفريق الفائز</a:t>
            </a:r>
          </a:p>
        </p:txBody>
      </p:sp>
      <p:pic>
        <p:nvPicPr>
          <p:cNvPr id="8" name="mixkit-football-team-applause-509">
            <a:hlinkClick r:id="" action="ppaction://media"/>
            <a:extLst>
              <a:ext uri="{FF2B5EF4-FFF2-40B4-BE49-F238E27FC236}">
                <a16:creationId xmlns:a16="http://schemas.microsoft.com/office/drawing/2014/main" id="{E73A88B9-4679-2076-A584-175AAC30F0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19675" y="-682625"/>
            <a:ext cx="609600" cy="609600"/>
          </a:xfrm>
          <a:prstGeom prst="rect">
            <a:avLst/>
          </a:prstGeom>
        </p:spPr>
      </p:pic>
      <p:pic>
        <p:nvPicPr>
          <p:cNvPr id="10" name="mixkit-stadium-chaotic-loud-applause-drums-and-chants-363">
            <a:hlinkClick r:id="" action="ppaction://media"/>
            <a:extLst>
              <a:ext uri="{FF2B5EF4-FFF2-40B4-BE49-F238E27FC236}">
                <a16:creationId xmlns:a16="http://schemas.microsoft.com/office/drawing/2014/main" id="{23AC28B4-2EA4-1146-1FF6-3677E5E3EF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53127" y="-682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0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5303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B333015-ECC3-8BAB-915B-2DF6668CF16E}"/>
              </a:ext>
            </a:extLst>
          </p:cNvPr>
          <p:cNvSpPr/>
          <p:nvPr/>
        </p:nvSpPr>
        <p:spPr>
          <a:xfrm>
            <a:off x="0" y="-1"/>
            <a:ext cx="12192000" cy="6846045"/>
          </a:xfrm>
          <a:prstGeom prst="rect">
            <a:avLst/>
          </a:prstGeom>
          <a:solidFill>
            <a:srgbClr val="002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attan"/>
              <a:ea typeface="Harmattan"/>
              <a:cs typeface="Harmattan"/>
            </a:endParaRPr>
          </a:p>
        </p:txBody>
      </p:sp>
      <p:sp>
        <p:nvSpPr>
          <p:cNvPr id="10" name="عنوان 1">
            <a:extLst>
              <a:ext uri="{FF2B5EF4-FFF2-40B4-BE49-F238E27FC236}">
                <a16:creationId xmlns:a16="http://schemas.microsoft.com/office/drawing/2014/main" id="{1B10FDB1-DB1D-99D6-B492-2C75CC565399}"/>
              </a:ext>
            </a:extLst>
          </p:cNvPr>
          <p:cNvSpPr txBox="1">
            <a:spLocks/>
          </p:cNvSpPr>
          <p:nvPr/>
        </p:nvSpPr>
        <p:spPr>
          <a:xfrm>
            <a:off x="4197752" y="972782"/>
            <a:ext cx="3796496" cy="59004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800" dirty="0">
                <a:solidFill>
                  <a:srgbClr val="00FF85"/>
                </a:solidFill>
                <a:latin typeface="El Messiri" pitchFamily="2" charset="-78"/>
                <a:cs typeface="El Messiri" pitchFamily="2" charset="-78"/>
              </a:rPr>
              <a:t>تعليمات الاستخدام</a:t>
            </a:r>
            <a:endParaRPr lang="ar-EG" sz="2800" dirty="0">
              <a:solidFill>
                <a:srgbClr val="00FF85"/>
              </a:solidFill>
              <a:latin typeface="El Messiri" pitchFamily="2" charset="-78"/>
              <a:cs typeface="El Messiri" pitchFamily="2" charset="-78"/>
            </a:endParaRP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FE5D5A6C-E004-BBF5-1671-905BEE3C4FFD}"/>
              </a:ext>
            </a:extLst>
          </p:cNvPr>
          <p:cNvSpPr txBox="1">
            <a:spLocks/>
          </p:cNvSpPr>
          <p:nvPr/>
        </p:nvSpPr>
        <p:spPr>
          <a:xfrm>
            <a:off x="4846588" y="1832074"/>
            <a:ext cx="6149413" cy="3101234"/>
          </a:xfrm>
          <a:prstGeom prst="rect">
            <a:avLst/>
          </a:prstGeom>
        </p:spPr>
        <p:txBody>
          <a:bodyPr vert="horz" lIns="91440" tIns="45720" rIns="91440" bIns="45720" rtlCol="1" anchor="t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لتحرير هذا القالب اضغط على رسالة </a:t>
            </a:r>
            <a:r>
              <a:rPr lang="ar-SA" sz="1400" dirty="0">
                <a:solidFill>
                  <a:srgbClr val="00FF85"/>
                </a:solidFill>
                <a:latin typeface="El Messiri" pitchFamily="2" charset="-78"/>
                <a:cs typeface="El Messiri" pitchFamily="2" charset="-78"/>
              </a:rPr>
              <a:t>"تمكين التحرير " </a:t>
            </a: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والتي ستظهر تحت القوائم الرئيسية في الجزء العلوي من برنامج بوربوينت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يمكنك زيادة عدد نقاط الفريق بالضغط على علامة الزائد في لوحة نتائج المباراة .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للانتقال الى شاشة الفوز اضغط على ايقونة الكأس للفريق الفائز في لوحة نتائج المباراة 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العدد الكلي للنقاط = 10 نقاط لكل فريق ,الفريق الفائز هو اول فريق يصل الى 10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لا تقم بحذف أو تغيير أماكن الشرائح</a:t>
            </a: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الخط  المستخدم   في القالب </a:t>
            </a:r>
            <a:r>
              <a:rPr lang="en-US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     El </a:t>
            </a:r>
            <a:r>
              <a:rPr lang="en-US" sz="1400" dirty="0" err="1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Messiri</a:t>
            </a:r>
            <a:r>
              <a:rPr lang="en-US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 </a:t>
            </a:r>
            <a:r>
              <a:rPr lang="ar-SA" sz="1400" dirty="0">
                <a:solidFill>
                  <a:srgbClr val="00FF85"/>
                </a:solidFill>
                <a:latin typeface="El Messiri" pitchFamily="2" charset="-78"/>
                <a:cs typeface="El Messiri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lang="ar-SA" sz="14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       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4877EDE3-6E8E-E209-CC78-25A5074B2E6C}"/>
              </a:ext>
            </a:extLst>
          </p:cNvPr>
          <p:cNvGrpSpPr/>
          <p:nvPr/>
        </p:nvGrpSpPr>
        <p:grpSpPr>
          <a:xfrm>
            <a:off x="3016897" y="5546659"/>
            <a:ext cx="6158205" cy="1080463"/>
            <a:chOff x="2948473" y="5280600"/>
            <a:chExt cx="6158205" cy="1080463"/>
          </a:xfrm>
        </p:grpSpPr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D242BA1E-79C5-4554-30A8-60871B3216F4}"/>
                </a:ext>
              </a:extLst>
            </p:cNvPr>
            <p:cNvSpPr/>
            <p:nvPr/>
          </p:nvSpPr>
          <p:spPr>
            <a:xfrm>
              <a:off x="2948473" y="5289359"/>
              <a:ext cx="6158205" cy="1071704"/>
            </a:xfrm>
            <a:prstGeom prst="roundRect">
              <a:avLst/>
            </a:prstGeom>
            <a:noFill/>
            <a:ln>
              <a:solidFill>
                <a:srgbClr val="00FF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Harmattan"/>
                <a:cs typeface="Harmattan"/>
              </a:endParaRP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FF6C4426-A74F-AA2C-EABB-9D59368E4C81}"/>
                </a:ext>
              </a:extLst>
            </p:cNvPr>
            <p:cNvSpPr txBox="1"/>
            <p:nvPr/>
          </p:nvSpPr>
          <p:spPr>
            <a:xfrm>
              <a:off x="3186298" y="5280600"/>
              <a:ext cx="4767943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15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ar-SA" sz="160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armattan"/>
                  <a:cs typeface="Arial" panose="020B0604020202020204" pitchFamily="34" charset="0"/>
                </a:rPr>
              </a:br>
              <a:r>
                <a:rPr lang="ar-SA" sz="1200" dirty="0">
                  <a:solidFill>
                    <a:prstClr val="white"/>
                  </a:solidFill>
                  <a:latin typeface="El Messiri" pitchFamily="2" charset="-78"/>
                  <a:ea typeface="+mj-ea"/>
                  <a:cs typeface="El Messiri" pitchFamily="2" charset="-78"/>
                </a:rPr>
                <a:t>تم تصميم هذا القالب بواسطة موقع انجز </a:t>
              </a:r>
              <a:r>
                <a:rPr lang="en-US" sz="1200" dirty="0">
                  <a:solidFill>
                    <a:prstClr val="white"/>
                  </a:solidFill>
                  <a:latin typeface="El Messiri" pitchFamily="2" charset="-78"/>
                  <a:ea typeface="+mj-ea"/>
                  <a:cs typeface="El Messiri" pitchFamily="2" charset="-78"/>
                </a:rPr>
                <a:t>ingez-ppt </a:t>
              </a:r>
              <a:r>
                <a:rPr lang="ar-SA" sz="1200" dirty="0">
                  <a:solidFill>
                    <a:prstClr val="white"/>
                  </a:solidFill>
                  <a:latin typeface="El Messiri" pitchFamily="2" charset="-78"/>
                  <a:ea typeface="+mj-ea"/>
                  <a:cs typeface="El Messiri" pitchFamily="2" charset="-78"/>
                </a:rPr>
                <a:t> ولا يحق لأي شخص إعادة نشر أو توزيع ملفات القوالب أو إصدارات معدلة في مواقع أخرى بدون إذن خطي من انجز</a:t>
              </a:r>
              <a:endParaRPr lang="ar-SA" sz="1600" dirty="0">
                <a:solidFill>
                  <a:prstClr val="white"/>
                </a:solidFill>
                <a:latin typeface="El Messiri" pitchFamily="2" charset="-78"/>
                <a:ea typeface="+mj-ea"/>
                <a:cs typeface="El Messiri" pitchFamily="2" charset="-78"/>
              </a:endParaRPr>
            </a:p>
          </p:txBody>
        </p:sp>
        <p:pic>
          <p:nvPicPr>
            <p:cNvPr id="6" name="رسم 5" descr="تحذير مع تعبئة خالصة">
              <a:extLst>
                <a:ext uri="{FF2B5EF4-FFF2-40B4-BE49-F238E27FC236}">
                  <a16:creationId xmlns:a16="http://schemas.microsoft.com/office/drawing/2014/main" id="{935CC6DC-BAB4-A1BF-8D15-18AE02E63DE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7D54999C-4427-FDBD-E2D2-E6546662370E}"/>
              </a:ext>
            </a:extLst>
          </p:cNvPr>
          <p:cNvGrpSpPr/>
          <p:nvPr/>
        </p:nvGrpSpPr>
        <p:grpSpPr>
          <a:xfrm>
            <a:off x="10598772" y="0"/>
            <a:ext cx="1593228" cy="1582533"/>
            <a:chOff x="3045488" y="215272"/>
            <a:chExt cx="4505870" cy="4475621"/>
          </a:xfrm>
        </p:grpSpPr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48F9A872-EA2D-1BFF-BB7D-2D5654690572}"/>
                </a:ext>
              </a:extLst>
            </p:cNvPr>
            <p:cNvSpPr/>
            <p:nvPr/>
          </p:nvSpPr>
          <p:spPr>
            <a:xfrm>
              <a:off x="3045488" y="249083"/>
              <a:ext cx="4441810" cy="44418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1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Harmattan"/>
                <a:cs typeface="Harmattan"/>
              </a:endParaRP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BC2CEF8A-31C8-F76F-3E78-566FF80F5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9548" y="215272"/>
              <a:ext cx="4441810" cy="4444579"/>
            </a:xfrm>
            <a:prstGeom prst="rect">
              <a:avLst/>
            </a:prstGeom>
          </p:spPr>
        </p:pic>
      </p:grp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090A3DEB-2293-CD47-2E7C-92B11462866B}"/>
              </a:ext>
            </a:extLst>
          </p:cNvPr>
          <p:cNvCxnSpPr/>
          <p:nvPr/>
        </p:nvCxnSpPr>
        <p:spPr>
          <a:xfrm flipH="1">
            <a:off x="4712677" y="1605865"/>
            <a:ext cx="2734408" cy="0"/>
          </a:xfrm>
          <a:prstGeom prst="line">
            <a:avLst/>
          </a:prstGeom>
          <a:ln>
            <a:solidFill>
              <a:srgbClr val="00FF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صورة 13">
            <a:extLst>
              <a:ext uri="{FF2B5EF4-FFF2-40B4-BE49-F238E27FC236}">
                <a16:creationId xmlns:a16="http://schemas.microsoft.com/office/drawing/2014/main" id="{F199B8FA-E88F-B58B-E484-1FD12FA5F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311" y="2585689"/>
            <a:ext cx="4512365" cy="150529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B57FE-C7D7-A892-CE13-520B18C3A959}"/>
              </a:ext>
            </a:extLst>
          </p:cNvPr>
          <p:cNvSpPr txBox="1"/>
          <p:nvPr/>
        </p:nvSpPr>
        <p:spPr>
          <a:xfrm>
            <a:off x="1653356" y="4285968"/>
            <a:ext cx="1729409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rgbClr val="FFFF00"/>
                </a:solidFill>
                <a:latin typeface="El Messiri" pitchFamily="2" charset="-78"/>
                <a:cs typeface="El Messiri" pitchFamily="2" charset="-78"/>
              </a:rPr>
              <a:t>زيادة عدد نقاط الفريق بالضغط على علامة الزائد </a:t>
            </a:r>
            <a:endParaRPr lang="ar-EG" sz="1400" dirty="0">
              <a:solidFill>
                <a:srgbClr val="FFFF00"/>
              </a:solidFill>
              <a:latin typeface="El Messiri" pitchFamily="2" charset="-78"/>
              <a:cs typeface="El Messiri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4E3A37C-C8CE-BB4E-B87F-00D044100E20}"/>
              </a:ext>
            </a:extLst>
          </p:cNvPr>
          <p:cNvSpPr txBox="1"/>
          <p:nvPr/>
        </p:nvSpPr>
        <p:spPr>
          <a:xfrm>
            <a:off x="1262397" y="1378262"/>
            <a:ext cx="238819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rgbClr val="FFFF00"/>
                </a:solidFill>
                <a:latin typeface="El Messiri" pitchFamily="2" charset="-78"/>
                <a:cs typeface="El Messiri" pitchFamily="2" charset="-78"/>
              </a:rPr>
              <a:t>للانتقال الى شاشة اعلان الفريق الفائز اضغط على ايقونة الكأس للفريق الفائز </a:t>
            </a:r>
            <a:endParaRPr lang="ar-EG" sz="1400" dirty="0">
              <a:solidFill>
                <a:srgbClr val="FFFF00"/>
              </a:solidFill>
              <a:latin typeface="El Messiri" pitchFamily="2" charset="-78"/>
              <a:cs typeface="El Messiri" pitchFamily="2" charset="-78"/>
            </a:endParaRP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A63B547F-DAA2-32BE-7577-89753A35CA91}"/>
              </a:ext>
            </a:extLst>
          </p:cNvPr>
          <p:cNvCxnSpPr>
            <a:cxnSpLocks/>
          </p:cNvCxnSpPr>
          <p:nvPr/>
        </p:nvCxnSpPr>
        <p:spPr>
          <a:xfrm>
            <a:off x="3498574" y="2089973"/>
            <a:ext cx="608580" cy="60353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9AEC1C51-A6A9-F9D4-8756-B59D536D2C78}"/>
              </a:ext>
            </a:extLst>
          </p:cNvPr>
          <p:cNvCxnSpPr>
            <a:cxnSpLocks/>
          </p:cNvCxnSpPr>
          <p:nvPr/>
        </p:nvCxnSpPr>
        <p:spPr>
          <a:xfrm flipH="1">
            <a:off x="802203" y="2116927"/>
            <a:ext cx="677963" cy="57657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BFD0CC1A-705F-026E-705B-F6B7CD4D0E32}"/>
              </a:ext>
            </a:extLst>
          </p:cNvPr>
          <p:cNvCxnSpPr>
            <a:cxnSpLocks/>
          </p:cNvCxnSpPr>
          <p:nvPr/>
        </p:nvCxnSpPr>
        <p:spPr>
          <a:xfrm flipV="1">
            <a:off x="3568148" y="3981139"/>
            <a:ext cx="539006" cy="41282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88CF3146-839B-84A6-2569-07B3B5D9981B}"/>
              </a:ext>
            </a:extLst>
          </p:cNvPr>
          <p:cNvCxnSpPr>
            <a:cxnSpLocks/>
          </p:cNvCxnSpPr>
          <p:nvPr/>
        </p:nvCxnSpPr>
        <p:spPr>
          <a:xfrm flipH="1" flipV="1">
            <a:off x="802203" y="3926126"/>
            <a:ext cx="810709" cy="57971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61892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ESS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202</Words>
  <Application>Microsoft Office PowerPoint</Application>
  <PresentationFormat>شاشة عريضة</PresentationFormat>
  <Paragraphs>44</Paragraphs>
  <Slides>7</Slides>
  <Notes>2</Notes>
  <HiddenSlides>2</HiddenSlides>
  <MMClips>14</MMClips>
  <ScaleCrop>false</ScaleCrop>
  <HeadingPairs>
    <vt:vector size="8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7</vt:i4>
      </vt:variant>
      <vt:variant>
        <vt:lpstr>عروض مخصصة</vt:lpstr>
      </vt:variant>
      <vt:variant>
        <vt:i4>2</vt:i4>
      </vt:variant>
    </vt:vector>
  </HeadingPairs>
  <TitlesOfParts>
    <vt:vector size="15" baseType="lpstr">
      <vt:lpstr>Score Board</vt:lpstr>
      <vt:lpstr>Arial</vt:lpstr>
      <vt:lpstr>Harmattan</vt:lpstr>
      <vt:lpstr>El Messiri</vt:lpstr>
      <vt:lpstr>Calibri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جول الفريق الازرق</vt:lpstr>
      <vt:lpstr>جول الفريق الاحمر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Hasan Selim</cp:lastModifiedBy>
  <cp:revision>564</cp:revision>
  <dcterms:created xsi:type="dcterms:W3CDTF">2021-02-24T13:00:27Z</dcterms:created>
  <dcterms:modified xsi:type="dcterms:W3CDTF">2026-04-06T19:36:16Z</dcterms:modified>
</cp:coreProperties>
</file>