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5"/>
  </p:notesMasterIdLst>
  <p:sldIdLst>
    <p:sldId id="475" r:id="rId2"/>
    <p:sldId id="471" r:id="rId3"/>
    <p:sldId id="268" r:id="rId4"/>
  </p:sldIdLst>
  <p:sldSz cx="12192000" cy="6858000"/>
  <p:notesSz cx="6858000" cy="9144000"/>
  <p:embeddedFontLst>
    <p:embeddedFont>
      <p:font typeface="Harmattan" panose="01000503000000020003" pitchFamily="2" charset="-78"/>
      <p:regular r:id="rId6"/>
      <p:bold r:id="rId7"/>
    </p:embeddedFont>
    <p:embeddedFont>
      <p:font typeface="Score Board" panose="020B0604020202020204" charset="0"/>
      <p:regular r:id="rId8"/>
    </p:embeddedFont>
    <p:embeddedFont>
      <p:font typeface="Tajawal Black" panose="00000500000000000000" pitchFamily="2" charset="-78"/>
      <p:bold r:id="rId9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لوحة التسجيل مسابقة" id="{3B74EA77-AEEE-4C72-8A57-39064BE561E8}">
          <p14:sldIdLst>
            <p14:sldId id="475"/>
          </p14:sldIdLst>
        </p14:section>
        <p14:section name="تعليمات الاستخدام" id="{72B44BED-5E88-4B13-AB4F-EE21ED3A0698}">
          <p14:sldIdLst>
            <p14:sldId id="471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2" pos="5858" userDrawn="1">
          <p15:clr>
            <a:srgbClr val="A4A3A4"/>
          </p15:clr>
        </p15:guide>
        <p15:guide id="3" orient="horz" pos="4133" userDrawn="1">
          <p15:clr>
            <a:srgbClr val="A4A3A4"/>
          </p15:clr>
        </p15:guide>
        <p15:guide id="5" pos="5722" userDrawn="1">
          <p15:clr>
            <a:srgbClr val="A4A3A4"/>
          </p15:clr>
        </p15:guide>
        <p15:guide id="6" pos="5201" userDrawn="1">
          <p15:clr>
            <a:srgbClr val="A4A3A4"/>
          </p15:clr>
        </p15:guide>
        <p15:guide id="7" pos="4656" userDrawn="1">
          <p15:clr>
            <a:srgbClr val="A4A3A4"/>
          </p15:clr>
        </p15:guide>
        <p15:guide id="8" pos="3591" userDrawn="1">
          <p15:clr>
            <a:srgbClr val="A4A3A4"/>
          </p15:clr>
        </p15:guide>
        <p15:guide id="9" pos="3001" userDrawn="1">
          <p15:clr>
            <a:srgbClr val="A4A3A4"/>
          </p15:clr>
        </p15:guide>
        <p15:guide id="10" pos="2525" userDrawn="1">
          <p15:clr>
            <a:srgbClr val="A4A3A4"/>
          </p15:clr>
        </p15:guide>
        <p15:guide id="11" pos="1799" userDrawn="1">
          <p15:clr>
            <a:srgbClr val="A4A3A4"/>
          </p15:clr>
        </p15:guide>
        <p15:guide id="12" pos="1595" userDrawn="1">
          <p15:clr>
            <a:srgbClr val="A4A3A4"/>
          </p15:clr>
        </p15:guide>
        <p15:guide id="13" pos="1028" userDrawn="1">
          <p15:clr>
            <a:srgbClr val="A4A3A4"/>
          </p15:clr>
        </p15:guide>
        <p15:guide id="14" pos="6085" userDrawn="1">
          <p15:clr>
            <a:srgbClr val="A4A3A4"/>
          </p15:clr>
        </p15:guide>
        <p15:guide id="15" pos="6425" userDrawn="1">
          <p15:clr>
            <a:srgbClr val="A4A3A4"/>
          </p15:clr>
        </p15:guide>
        <p15:guide id="16" pos="6652" userDrawn="1">
          <p15:clr>
            <a:srgbClr val="A4A3A4"/>
          </p15:clr>
        </p15:guide>
        <p15:guide id="17" pos="6834" userDrawn="1">
          <p15:clr>
            <a:srgbClr val="A4A3A4"/>
          </p15:clr>
        </p15:guide>
        <p15:guide id="18" pos="1935" userDrawn="1">
          <p15:clr>
            <a:srgbClr val="A4A3A4"/>
          </p15:clr>
        </p15:guide>
        <p15:guide id="19" pos="1255" userDrawn="1">
          <p15:clr>
            <a:srgbClr val="A4A3A4"/>
          </p15:clr>
        </p15:guide>
        <p15:guide id="20" pos="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an MH" initials="hM" lastIdx="1" clrIdx="0">
    <p:extLst>
      <p:ext uri="{19B8F6BF-5375-455C-9EA6-DF929625EA0E}">
        <p15:presenceInfo xmlns:p15="http://schemas.microsoft.com/office/powerpoint/2012/main" userId="84cd2103f36ef0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07AC"/>
    <a:srgbClr val="ED7D31"/>
    <a:srgbClr val="F10087"/>
    <a:srgbClr val="594445"/>
    <a:srgbClr val="726155"/>
    <a:srgbClr val="404040"/>
    <a:srgbClr val="435808"/>
    <a:srgbClr val="4A6109"/>
    <a:srgbClr val="122609"/>
    <a:srgbClr val="112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73A03-90F2-474A-BD34-655AF4A3D615}" v="43" dt="2024-05-10T07:28:01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47" autoAdjust="0"/>
    <p:restoredTop sz="94660" autoAdjust="0"/>
  </p:normalViewPr>
  <p:slideViewPr>
    <p:cSldViewPr snapToGrid="0" showGuides="1">
      <p:cViewPr varScale="1">
        <p:scale>
          <a:sx n="84" d="100"/>
          <a:sy n="84" d="100"/>
        </p:scale>
        <p:origin x="754" y="91"/>
      </p:cViewPr>
      <p:guideLst>
        <p:guide pos="5858"/>
        <p:guide orient="horz" pos="4133"/>
        <p:guide pos="5722"/>
        <p:guide pos="5201"/>
        <p:guide pos="4656"/>
        <p:guide pos="3591"/>
        <p:guide pos="3001"/>
        <p:guide pos="2525"/>
        <p:guide pos="1799"/>
        <p:guide pos="1595"/>
        <p:guide pos="1028"/>
        <p:guide pos="6085"/>
        <p:guide pos="6425"/>
        <p:guide pos="6652"/>
        <p:guide pos="6834"/>
        <p:guide pos="1935"/>
        <p:guide pos="1255"/>
        <p:guide pos="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A893C61A-3F6F-4D9D-91B3-D48805DC18BA}"/>
    <pc:docChg chg="addSld modSld">
      <pc:chgData name="Hassan Moddather" userId="84cd2103f36ef0dc" providerId="LiveId" clId="{A893C61A-3F6F-4D9D-91B3-D48805DC18BA}" dt="2023-04-14T22:47:07.197" v="3" actId="1582"/>
      <pc:docMkLst>
        <pc:docMk/>
      </pc:docMkLst>
      <pc:sldChg chg="modSp mod">
        <pc:chgData name="Hassan Moddather" userId="84cd2103f36ef0dc" providerId="LiveId" clId="{A893C61A-3F6F-4D9D-91B3-D48805DC18BA}" dt="2023-04-14T22:47:07.197" v="3" actId="1582"/>
        <pc:sldMkLst>
          <pc:docMk/>
          <pc:sldMk cId="938105377" sldId="270"/>
        </pc:sldMkLst>
        <pc:spChg chg="mod">
          <ac:chgData name="Hassan Moddather" userId="84cd2103f36ef0dc" providerId="LiveId" clId="{A893C61A-3F6F-4D9D-91B3-D48805DC18BA}" dt="2023-04-14T22:47:07.197" v="3" actId="1582"/>
          <ac:spMkLst>
            <pc:docMk/>
            <pc:sldMk cId="938105377" sldId="270"/>
            <ac:spMk id="4" creationId="{B795B42F-F737-445B-CF33-6DE703F23B8C}"/>
          </ac:spMkLst>
        </pc:spChg>
      </pc:sldChg>
      <pc:sldChg chg="add">
        <pc:chgData name="Hassan Moddather" userId="84cd2103f36ef0dc" providerId="LiveId" clId="{A893C61A-3F6F-4D9D-91B3-D48805DC18BA}" dt="2023-04-14T22:46:00.455" v="0"/>
        <pc:sldMkLst>
          <pc:docMk/>
          <pc:sldMk cId="1832840326" sldId="471"/>
        </pc:sldMkLst>
      </pc:sldChg>
    </pc:docChg>
  </pc:docChgLst>
  <pc:docChgLst>
    <pc:chgData name="Hasan Selim" userId="84cd2103f36ef0dc" providerId="LiveId" clId="{3F073A03-90F2-474A-BD34-655AF4A3D615}"/>
    <pc:docChg chg="undo custSel modSld">
      <pc:chgData name="Hasan Selim" userId="84cd2103f36ef0dc" providerId="LiveId" clId="{3F073A03-90F2-474A-BD34-655AF4A3D615}" dt="2024-05-10T07:31:09.866" v="77" actId="20577"/>
      <pc:docMkLst>
        <pc:docMk/>
      </pc:docMkLst>
      <pc:sldChg chg="modSp mod">
        <pc:chgData name="Hasan Selim" userId="84cd2103f36ef0dc" providerId="LiveId" clId="{3F073A03-90F2-474A-BD34-655AF4A3D615}" dt="2024-05-10T07:31:09.866" v="77" actId="20577"/>
        <pc:sldMkLst>
          <pc:docMk/>
          <pc:sldMk cId="4161428400" sldId="268"/>
        </pc:sldMkLst>
        <pc:spChg chg="mod">
          <ac:chgData name="Hasan Selim" userId="84cd2103f36ef0dc" providerId="LiveId" clId="{3F073A03-90F2-474A-BD34-655AF4A3D615}" dt="2024-05-10T07:31:09.866" v="77" actId="20577"/>
          <ac:spMkLst>
            <pc:docMk/>
            <pc:sldMk cId="4161428400" sldId="268"/>
            <ac:spMk id="4" creationId="{89B47D66-AF35-42B6-AAC6-933CACD3C58D}"/>
          </ac:spMkLst>
        </pc:spChg>
      </pc:sldChg>
      <pc:sldChg chg="modSp mod">
        <pc:chgData name="Hasan Selim" userId="84cd2103f36ef0dc" providerId="LiveId" clId="{3F073A03-90F2-474A-BD34-655AF4A3D615}" dt="2024-05-10T07:27:55.291" v="44" actId="1076"/>
        <pc:sldMkLst>
          <pc:docMk/>
          <pc:sldMk cId="1091807618" sldId="280"/>
        </pc:sldMkLst>
        <pc:spChg chg="mod">
          <ac:chgData name="Hasan Selim" userId="84cd2103f36ef0dc" providerId="LiveId" clId="{3F073A03-90F2-474A-BD34-655AF4A3D615}" dt="2024-05-10T07:27:55.291" v="44" actId="1076"/>
          <ac:spMkLst>
            <pc:docMk/>
            <pc:sldMk cId="1091807618" sldId="280"/>
            <ac:spMk id="5" creationId="{05A66B8A-175C-BEAC-BFC2-2E47B0A4DC81}"/>
          </ac:spMkLst>
        </pc:spChg>
        <pc:picChg chg="mod">
          <ac:chgData name="Hasan Selim" userId="84cd2103f36ef0dc" providerId="LiveId" clId="{3F073A03-90F2-474A-BD34-655AF4A3D615}" dt="2024-05-10T07:26:58.414" v="36"/>
          <ac:picMkLst>
            <pc:docMk/>
            <pc:sldMk cId="1091807618" sldId="280"/>
            <ac:picMk id="9" creationId="{36E6B515-4A48-6B6A-DA16-2D295233C10F}"/>
          </ac:picMkLst>
        </pc:picChg>
        <pc:picChg chg="mod">
          <ac:chgData name="Hasan Selim" userId="84cd2103f36ef0dc" providerId="LiveId" clId="{3F073A03-90F2-474A-BD34-655AF4A3D615}" dt="2024-05-10T07:26:05.769" v="28"/>
          <ac:picMkLst>
            <pc:docMk/>
            <pc:sldMk cId="1091807618" sldId="280"/>
            <ac:picMk id="50" creationId="{700C84EC-A6A6-755E-9E60-8A2A6316299F}"/>
          </ac:picMkLst>
        </pc:picChg>
      </pc:sldChg>
      <pc:sldChg chg="modSp">
        <pc:chgData name="Hasan Selim" userId="84cd2103f36ef0dc" providerId="LiveId" clId="{3F073A03-90F2-474A-BD34-655AF4A3D615}" dt="2024-05-10T07:27:11.760" v="38"/>
        <pc:sldMkLst>
          <pc:docMk/>
          <pc:sldMk cId="2688470604" sldId="473"/>
        </pc:sldMkLst>
        <pc:picChg chg="mod">
          <ac:chgData name="Hasan Selim" userId="84cd2103f36ef0dc" providerId="LiveId" clId="{3F073A03-90F2-474A-BD34-655AF4A3D615}" dt="2024-05-10T07:27:11.760" v="38"/>
          <ac:picMkLst>
            <pc:docMk/>
            <pc:sldMk cId="2688470604" sldId="473"/>
            <ac:picMk id="51" creationId="{0FED6FBD-0420-3C46-43AC-05BBF660809D}"/>
          </ac:picMkLst>
        </pc:picChg>
      </pc:sldChg>
      <pc:sldChg chg="modSp mod">
        <pc:chgData name="Hasan Selim" userId="84cd2103f36ef0dc" providerId="LiveId" clId="{3F073A03-90F2-474A-BD34-655AF4A3D615}" dt="2024-05-10T07:27:53.064" v="43" actId="1076"/>
        <pc:sldMkLst>
          <pc:docMk/>
          <pc:sldMk cId="2809481386" sldId="474"/>
        </pc:sldMkLst>
        <pc:spChg chg="mod">
          <ac:chgData name="Hasan Selim" userId="84cd2103f36ef0dc" providerId="LiveId" clId="{3F073A03-90F2-474A-BD34-655AF4A3D615}" dt="2024-05-10T07:27:53.064" v="43" actId="1076"/>
          <ac:spMkLst>
            <pc:docMk/>
            <pc:sldMk cId="2809481386" sldId="474"/>
            <ac:spMk id="7" creationId="{AF61D8A1-08CA-9473-37A9-1B00AFA5861D}"/>
          </ac:spMkLst>
        </pc:spChg>
        <pc:picChg chg="mod">
          <ac:chgData name="Hasan Selim" userId="84cd2103f36ef0dc" providerId="LiveId" clId="{3F073A03-90F2-474A-BD34-655AF4A3D615}" dt="2024-05-10T07:26:21.271" v="30"/>
          <ac:picMkLst>
            <pc:docMk/>
            <pc:sldMk cId="2809481386" sldId="474"/>
            <ac:picMk id="6" creationId="{8B4DDB0C-F152-E0F0-AA8A-AD3D5A790F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AA5D80-B819-4390-928E-B4D7E737AA68}" type="datetimeFigureOut">
              <a:rPr lang="ar-EG" smtClean="0"/>
              <a:t>12/11/1445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BBE34E-00FD-4E00-AA7A-1706DD9907D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737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هذا القالب من تصميم موقع انجز ( </a:t>
            </a:r>
            <a:r>
              <a:rPr lang="en-US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ingez-ppt.com</a:t>
            </a:r>
            <a:r>
              <a:rPr lang="ar-SA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) : موقع عربي متخصص بتصميم قوالب البوربوينت باللغة العربية</a:t>
            </a:r>
            <a:endParaRPr lang="ar-EG" sz="1200" kern="1200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BE34E-00FD-4E00-AA7A-1706DD9907DB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2342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هذا القالب من تصميم موقع انجز ( </a:t>
            </a:r>
            <a:r>
              <a:rPr lang="en-US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ingez-ppt.com</a:t>
            </a:r>
            <a:r>
              <a:rPr lang="ar-SA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) : موقع عربي متخصص بتصميم قوالب البوربوينت باللغة العربية</a:t>
            </a:r>
            <a:endParaRPr lang="ar-EG" sz="1200" kern="1200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BE34E-00FD-4E00-AA7A-1706DD9907DB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7395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هذا القالب من تصميم موقع انجز ( </a:t>
            </a:r>
            <a:r>
              <a:rPr lang="en-US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ingez-ppt.com</a:t>
            </a:r>
            <a:r>
              <a:rPr lang="ar-SA" sz="12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) : موقع عربي متخصص بتصميم قوالب البوربوينت باللغة العربية</a:t>
            </a:r>
            <a:endParaRPr lang="ar-EG" sz="1200" kern="1200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sz="1200" kern="1200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BE34E-00FD-4E00-AA7A-1706DD9907DB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810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5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1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12/11/1445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734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C087BE59-9839-5423-DDD9-A84399CDFE93}"/>
              </a:ext>
            </a:extLst>
          </p:cNvPr>
          <p:cNvSpPr txBox="1"/>
          <p:nvPr userDrawn="1"/>
        </p:nvSpPr>
        <p:spPr>
          <a:xfrm>
            <a:off x="2141220" y="-302250"/>
            <a:ext cx="7909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1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هذا القالب من تصميم موقع انجز ( </a:t>
            </a:r>
            <a:r>
              <a:rPr lang="en-US" sz="11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ingez-ppt.com</a:t>
            </a:r>
            <a:r>
              <a:rPr lang="ar-SA" sz="1100" kern="12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 ) : موقع عربي متخصص بتصميم قوالب البوربوينت باللغة العربية</a:t>
            </a:r>
            <a:endParaRPr lang="ar-EG" sz="1100" kern="1200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0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audio" Target="../media/audio3.wav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>
            <a:extLst>
              <a:ext uri="{FF2B5EF4-FFF2-40B4-BE49-F238E27FC236}">
                <a16:creationId xmlns:a16="http://schemas.microsoft.com/office/drawing/2014/main" id="{E49B676C-6A2D-39AA-0AAE-E4EA8B41B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C872C7DA-FC9F-895A-C79F-36D9BDECD1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250" t="42667" r="41833" b="33925"/>
          <a:stretch/>
        </p:blipFill>
        <p:spPr>
          <a:xfrm>
            <a:off x="5151120" y="2926080"/>
            <a:ext cx="1940560" cy="1605280"/>
          </a:xfrm>
          <a:prstGeom prst="rect">
            <a:avLst/>
          </a:prstGeom>
        </p:spPr>
      </p:pic>
      <p:pic>
        <p:nvPicPr>
          <p:cNvPr id="34" name="rabbit">
            <a:hlinkClick r:id="" action="ppaction://media"/>
            <a:extLst>
              <a:ext uri="{FF2B5EF4-FFF2-40B4-BE49-F238E27FC236}">
                <a16:creationId xmlns:a16="http://schemas.microsoft.com/office/drawing/2014/main" id="{EA555729-405E-6D81-1A3C-B7B63B8E43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33" end="1833.6666"/>
                </p14:media>
              </p:ext>
            </p:extLst>
          </p:nvPr>
        </p:nvPicPr>
        <p:blipFill rotWithShape="1">
          <a:blip r:embed="rId7"/>
          <a:srcRect l="12415" t="31541" r="41252" b="30075"/>
          <a:stretch>
            <a:fillRect/>
          </a:stretch>
        </p:blipFill>
        <p:spPr>
          <a:xfrm>
            <a:off x="1513840" y="2163600"/>
            <a:ext cx="5648960" cy="2632478"/>
          </a:xfrm>
          <a:prstGeom prst="rect">
            <a:avLst/>
          </a:prstGeom>
        </p:spPr>
      </p:pic>
      <p:pic>
        <p:nvPicPr>
          <p:cNvPr id="4" name="CAT">
            <a:hlinkClick r:id="" action="ppaction://media"/>
            <a:extLst>
              <a:ext uri="{FF2B5EF4-FFF2-40B4-BE49-F238E27FC236}">
                <a16:creationId xmlns:a16="http://schemas.microsoft.com/office/drawing/2014/main" id="{3624FAE1-DA62-2941-A0A0-88249A53153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28" end="340.6666"/>
                </p14:media>
              </p:ext>
            </p:extLst>
          </p:nvPr>
        </p:nvPicPr>
        <p:blipFill rotWithShape="1">
          <a:blip r:embed="rId8"/>
          <a:srcRect l="43167" t="31541" r="15083" b="30075"/>
          <a:stretch>
            <a:fillRect/>
          </a:stretch>
        </p:blipFill>
        <p:spPr>
          <a:xfrm>
            <a:off x="5262880" y="2163041"/>
            <a:ext cx="5090160" cy="2632478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1A3F9852-2E50-A155-2714-F26371F4F91B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6" name="blue=10">
            <a:extLst>
              <a:ext uri="{FF2B5EF4-FFF2-40B4-BE49-F238E27FC236}">
                <a16:creationId xmlns:a16="http://schemas.microsoft.com/office/drawing/2014/main" id="{F36A96F8-7895-7525-2475-4ACFD2936B8D}"/>
              </a:ext>
            </a:extLst>
          </p:cNvPr>
          <p:cNvSpPr txBox="1"/>
          <p:nvPr/>
        </p:nvSpPr>
        <p:spPr>
          <a:xfrm>
            <a:off x="1199656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7" name="blue=9">
            <a:extLst>
              <a:ext uri="{FF2B5EF4-FFF2-40B4-BE49-F238E27FC236}">
                <a16:creationId xmlns:a16="http://schemas.microsoft.com/office/drawing/2014/main" id="{8C98BBA6-46C4-2AE9-1679-0DDFD106378E}"/>
              </a:ext>
            </a:extLst>
          </p:cNvPr>
          <p:cNvSpPr txBox="1"/>
          <p:nvPr/>
        </p:nvSpPr>
        <p:spPr>
          <a:xfrm>
            <a:off x="128707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blue=8">
            <a:extLst>
              <a:ext uri="{FF2B5EF4-FFF2-40B4-BE49-F238E27FC236}">
                <a16:creationId xmlns:a16="http://schemas.microsoft.com/office/drawing/2014/main" id="{C64398E2-1BEF-BF57-142B-80F42EDE0545}"/>
              </a:ext>
            </a:extLst>
          </p:cNvPr>
          <p:cNvSpPr txBox="1"/>
          <p:nvPr/>
        </p:nvSpPr>
        <p:spPr>
          <a:xfrm>
            <a:off x="127691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blue=7">
            <a:extLst>
              <a:ext uri="{FF2B5EF4-FFF2-40B4-BE49-F238E27FC236}">
                <a16:creationId xmlns:a16="http://schemas.microsoft.com/office/drawing/2014/main" id="{9F90E5BD-AB58-DCB4-AF49-DFD7C0ED7C9C}"/>
              </a:ext>
            </a:extLst>
          </p:cNvPr>
          <p:cNvSpPr txBox="1"/>
          <p:nvPr/>
        </p:nvSpPr>
        <p:spPr>
          <a:xfrm>
            <a:off x="128199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blue=6">
            <a:extLst>
              <a:ext uri="{FF2B5EF4-FFF2-40B4-BE49-F238E27FC236}">
                <a16:creationId xmlns:a16="http://schemas.microsoft.com/office/drawing/2014/main" id="{A620040F-BEA6-78D8-D9A7-24D3583B7D97}"/>
              </a:ext>
            </a:extLst>
          </p:cNvPr>
          <p:cNvSpPr txBox="1"/>
          <p:nvPr/>
        </p:nvSpPr>
        <p:spPr>
          <a:xfrm>
            <a:off x="127691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blue=5">
            <a:extLst>
              <a:ext uri="{FF2B5EF4-FFF2-40B4-BE49-F238E27FC236}">
                <a16:creationId xmlns:a16="http://schemas.microsoft.com/office/drawing/2014/main" id="{7AA95AA4-0A83-2763-B6D3-A4922802456E}"/>
              </a:ext>
            </a:extLst>
          </p:cNvPr>
          <p:cNvSpPr txBox="1"/>
          <p:nvPr/>
        </p:nvSpPr>
        <p:spPr>
          <a:xfrm>
            <a:off x="127691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blue=4">
            <a:extLst>
              <a:ext uri="{FF2B5EF4-FFF2-40B4-BE49-F238E27FC236}">
                <a16:creationId xmlns:a16="http://schemas.microsoft.com/office/drawing/2014/main" id="{FC113470-57FB-557A-D58E-22CA4FD2F31D}"/>
              </a:ext>
            </a:extLst>
          </p:cNvPr>
          <p:cNvSpPr txBox="1"/>
          <p:nvPr/>
        </p:nvSpPr>
        <p:spPr>
          <a:xfrm>
            <a:off x="127183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blue=3">
            <a:extLst>
              <a:ext uri="{FF2B5EF4-FFF2-40B4-BE49-F238E27FC236}">
                <a16:creationId xmlns:a16="http://schemas.microsoft.com/office/drawing/2014/main" id="{D53ABBF4-7FC3-8501-6A66-5E17AD2D72C1}"/>
              </a:ext>
            </a:extLst>
          </p:cNvPr>
          <p:cNvSpPr txBox="1"/>
          <p:nvPr/>
        </p:nvSpPr>
        <p:spPr>
          <a:xfrm>
            <a:off x="126675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blue=2">
            <a:extLst>
              <a:ext uri="{FF2B5EF4-FFF2-40B4-BE49-F238E27FC236}">
                <a16:creationId xmlns:a16="http://schemas.microsoft.com/office/drawing/2014/main" id="{5D821BB6-578E-5DE6-2030-F2B7A4B614A2}"/>
              </a:ext>
            </a:extLst>
          </p:cNvPr>
          <p:cNvSpPr txBox="1"/>
          <p:nvPr/>
        </p:nvSpPr>
        <p:spPr>
          <a:xfrm>
            <a:off x="126167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blue=1">
            <a:extLst>
              <a:ext uri="{FF2B5EF4-FFF2-40B4-BE49-F238E27FC236}">
                <a16:creationId xmlns:a16="http://schemas.microsoft.com/office/drawing/2014/main" id="{49535BB0-656F-AFB6-CD69-64D77407E210}"/>
              </a:ext>
            </a:extLst>
          </p:cNvPr>
          <p:cNvSpPr txBox="1"/>
          <p:nvPr/>
        </p:nvSpPr>
        <p:spPr>
          <a:xfrm>
            <a:off x="1266752" y="5259111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blue=0">
            <a:extLst>
              <a:ext uri="{FF2B5EF4-FFF2-40B4-BE49-F238E27FC236}">
                <a16:creationId xmlns:a16="http://schemas.microsoft.com/office/drawing/2014/main" id="{8F468B5F-B54B-505E-8F6C-459C4AF49A40}"/>
              </a:ext>
            </a:extLst>
          </p:cNvPr>
          <p:cNvSpPr txBox="1"/>
          <p:nvPr/>
        </p:nvSpPr>
        <p:spPr>
          <a:xfrm>
            <a:off x="1276912" y="5259110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زيادة نقاط الفريق الازرق">
            <a:hlinkHover r:id="" action="ppaction://noaction" highlightClick="1">
              <a:snd r:embed="rId9" name="arrow.wav"/>
            </a:hlinkHover>
            <a:extLst>
              <a:ext uri="{FF2B5EF4-FFF2-40B4-BE49-F238E27FC236}">
                <a16:creationId xmlns:a16="http://schemas.microsoft.com/office/drawing/2014/main" id="{8AEE46E3-D8C1-2073-426A-9CA331BD9E41}"/>
              </a:ext>
            </a:extLst>
          </p:cNvPr>
          <p:cNvSpPr/>
          <p:nvPr/>
        </p:nvSpPr>
        <p:spPr>
          <a:xfrm>
            <a:off x="2003071" y="6347051"/>
            <a:ext cx="360568" cy="360566"/>
          </a:xfrm>
          <a:prstGeom prst="mathPlus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23" name="red=10">
            <a:extLst>
              <a:ext uri="{FF2B5EF4-FFF2-40B4-BE49-F238E27FC236}">
                <a16:creationId xmlns:a16="http://schemas.microsoft.com/office/drawing/2014/main" id="{0C53D9F6-BF03-561C-6FEB-231FD3A12FCB}"/>
              </a:ext>
            </a:extLst>
          </p:cNvPr>
          <p:cNvSpPr txBox="1"/>
          <p:nvPr/>
        </p:nvSpPr>
        <p:spPr>
          <a:xfrm>
            <a:off x="9662588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red=9">
            <a:extLst>
              <a:ext uri="{FF2B5EF4-FFF2-40B4-BE49-F238E27FC236}">
                <a16:creationId xmlns:a16="http://schemas.microsoft.com/office/drawing/2014/main" id="{0C8EED47-898A-C760-AAD6-7CEA4962E01D}"/>
              </a:ext>
            </a:extLst>
          </p:cNvPr>
          <p:cNvSpPr txBox="1"/>
          <p:nvPr/>
        </p:nvSpPr>
        <p:spPr>
          <a:xfrm>
            <a:off x="975863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red=8">
            <a:extLst>
              <a:ext uri="{FF2B5EF4-FFF2-40B4-BE49-F238E27FC236}">
                <a16:creationId xmlns:a16="http://schemas.microsoft.com/office/drawing/2014/main" id="{71FEA811-FC04-1D17-BED7-866B99864511}"/>
              </a:ext>
            </a:extLst>
          </p:cNvPr>
          <p:cNvSpPr txBox="1"/>
          <p:nvPr/>
        </p:nvSpPr>
        <p:spPr>
          <a:xfrm>
            <a:off x="974847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d=7">
            <a:extLst>
              <a:ext uri="{FF2B5EF4-FFF2-40B4-BE49-F238E27FC236}">
                <a16:creationId xmlns:a16="http://schemas.microsoft.com/office/drawing/2014/main" id="{EA0BACCE-1B91-BA02-A09B-46FCAF464770}"/>
              </a:ext>
            </a:extLst>
          </p:cNvPr>
          <p:cNvSpPr txBox="1"/>
          <p:nvPr/>
        </p:nvSpPr>
        <p:spPr>
          <a:xfrm>
            <a:off x="975355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ed=6">
            <a:extLst>
              <a:ext uri="{FF2B5EF4-FFF2-40B4-BE49-F238E27FC236}">
                <a16:creationId xmlns:a16="http://schemas.microsoft.com/office/drawing/2014/main" id="{D2121952-DBB7-BC1D-7242-EB5BD9908137}"/>
              </a:ext>
            </a:extLst>
          </p:cNvPr>
          <p:cNvSpPr txBox="1"/>
          <p:nvPr/>
        </p:nvSpPr>
        <p:spPr>
          <a:xfrm>
            <a:off x="974847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red=5">
            <a:extLst>
              <a:ext uri="{FF2B5EF4-FFF2-40B4-BE49-F238E27FC236}">
                <a16:creationId xmlns:a16="http://schemas.microsoft.com/office/drawing/2014/main" id="{24E090F1-7663-D802-8338-28F5A2EC799F}"/>
              </a:ext>
            </a:extLst>
          </p:cNvPr>
          <p:cNvSpPr txBox="1"/>
          <p:nvPr/>
        </p:nvSpPr>
        <p:spPr>
          <a:xfrm>
            <a:off x="974847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d=4">
            <a:extLst>
              <a:ext uri="{FF2B5EF4-FFF2-40B4-BE49-F238E27FC236}">
                <a16:creationId xmlns:a16="http://schemas.microsoft.com/office/drawing/2014/main" id="{720F2A9A-BF51-346B-FBBB-44DCF628F57A}"/>
              </a:ext>
            </a:extLst>
          </p:cNvPr>
          <p:cNvSpPr txBox="1"/>
          <p:nvPr/>
        </p:nvSpPr>
        <p:spPr>
          <a:xfrm>
            <a:off x="974339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red=3">
            <a:extLst>
              <a:ext uri="{FF2B5EF4-FFF2-40B4-BE49-F238E27FC236}">
                <a16:creationId xmlns:a16="http://schemas.microsoft.com/office/drawing/2014/main" id="{70AC72B8-DFCD-050B-0B22-157389CC3B70}"/>
              </a:ext>
            </a:extLst>
          </p:cNvPr>
          <p:cNvSpPr txBox="1"/>
          <p:nvPr/>
        </p:nvSpPr>
        <p:spPr>
          <a:xfrm>
            <a:off x="973831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d=2">
            <a:extLst>
              <a:ext uri="{FF2B5EF4-FFF2-40B4-BE49-F238E27FC236}">
                <a16:creationId xmlns:a16="http://schemas.microsoft.com/office/drawing/2014/main" id="{ACED9537-8997-AD80-616C-ABAA0493B4A3}"/>
              </a:ext>
            </a:extLst>
          </p:cNvPr>
          <p:cNvSpPr txBox="1"/>
          <p:nvPr/>
        </p:nvSpPr>
        <p:spPr>
          <a:xfrm>
            <a:off x="973323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d=1">
            <a:extLst>
              <a:ext uri="{FF2B5EF4-FFF2-40B4-BE49-F238E27FC236}">
                <a16:creationId xmlns:a16="http://schemas.microsoft.com/office/drawing/2014/main" id="{2C61D688-0907-8D16-C0A8-0B559019B9AC}"/>
              </a:ext>
            </a:extLst>
          </p:cNvPr>
          <p:cNvSpPr txBox="1"/>
          <p:nvPr/>
        </p:nvSpPr>
        <p:spPr>
          <a:xfrm>
            <a:off x="9738310" y="5259653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d=0">
            <a:extLst>
              <a:ext uri="{FF2B5EF4-FFF2-40B4-BE49-F238E27FC236}">
                <a16:creationId xmlns:a16="http://schemas.microsoft.com/office/drawing/2014/main" id="{E5C61A97-F93E-5205-7BD4-FBDCD552F186}"/>
              </a:ext>
            </a:extLst>
          </p:cNvPr>
          <p:cNvSpPr txBox="1"/>
          <p:nvPr/>
        </p:nvSpPr>
        <p:spPr>
          <a:xfrm>
            <a:off x="9748470" y="5259652"/>
            <a:ext cx="1827823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en-US" sz="7200" b="1" dirty="0">
                <a:ln w="22225">
                  <a:solidFill>
                    <a:srgbClr val="B907AC"/>
                  </a:solidFill>
                  <a:prstDash val="solid"/>
                </a:ln>
                <a:solidFill>
                  <a:srgbClr val="F10087"/>
                </a:solidFill>
                <a:latin typeface="Score Board" panose="020005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زيادة نقاط الفريق الاحمر">
            <a:hlinkHover r:id="" action="ppaction://noaction" highlightClick="1">
              <a:snd r:embed="rId9" name="arrow.wav"/>
            </a:hlinkHover>
            <a:extLst>
              <a:ext uri="{FF2B5EF4-FFF2-40B4-BE49-F238E27FC236}">
                <a16:creationId xmlns:a16="http://schemas.microsoft.com/office/drawing/2014/main" id="{61B8A14D-D754-79EB-2DFE-452B3E44721D}"/>
              </a:ext>
            </a:extLst>
          </p:cNvPr>
          <p:cNvSpPr/>
          <p:nvPr/>
        </p:nvSpPr>
        <p:spPr>
          <a:xfrm>
            <a:off x="10487177" y="6347051"/>
            <a:ext cx="360568" cy="360566"/>
          </a:xfrm>
          <a:prstGeom prst="mathPlus">
            <a:avLst/>
          </a:prstGeom>
          <a:solidFill>
            <a:srgbClr val="F10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pic>
        <p:nvPicPr>
          <p:cNvPr id="13" name="close">
            <a:hlinkClick r:id="" action="ppaction://hlinkshowjump?jump=endshow"/>
            <a:hlinkHover r:id="" action="ppaction://noaction" highlightClick="1">
              <a:snd r:embed="rId10" name="click.wav"/>
            </a:hlinkHover>
            <a:extLst>
              <a:ext uri="{FF2B5EF4-FFF2-40B4-BE49-F238E27FC236}">
                <a16:creationId xmlns:a16="http://schemas.microsoft.com/office/drawing/2014/main" id="{30C0E7F2-9115-21D6-119A-193327EC22A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462" y="76200"/>
            <a:ext cx="391406" cy="3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extra-in-a-video-game-20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14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extra-in-a-video-game-206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 showWhenStopped="0">
                <p:cTn id="172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173" fill="remove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23" grpId="0"/>
      <p:bldP spid="23" grpId="1"/>
      <p:bldP spid="22" grpId="0"/>
      <p:bldP spid="22" grpId="1"/>
      <p:bldP spid="24" grpId="0"/>
      <p:bldP spid="2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15" grpId="0"/>
      <p:bldP spid="1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C5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44433B-C741-4A51-B556-30034CFB7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3369"/>
            <a:ext cx="10515600" cy="81549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ar-SA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الاستخدام</a:t>
            </a:r>
            <a:endParaRPr lang="ar-EG" b="1" u="sng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9B47D66-AF35-42B6-AAC6-933CACD3C58D}"/>
              </a:ext>
            </a:extLst>
          </p:cNvPr>
          <p:cNvSpPr txBox="1">
            <a:spLocks/>
          </p:cNvSpPr>
          <p:nvPr/>
        </p:nvSpPr>
        <p:spPr>
          <a:xfrm>
            <a:off x="601884" y="804955"/>
            <a:ext cx="11411673" cy="262404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يمكنك زيادة عدد نقاط فريق القطة بالضغط على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علامة الزائد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في الجانب الأيمن 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يمكنك زيادة عدد نقاط فريق الارنب بالضغط على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علامة الزائد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في الجانب الايسر .</a:t>
            </a:r>
          </a:p>
          <a:p>
            <a:pPr marL="342900" marR="0" lvl="0" indent="-342900" algn="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000" b="1" dirty="0">
                <a:solidFill>
                  <a:schemeClr val="bg1"/>
                </a:solidFill>
                <a:cs typeface="Arial" panose="020B0604020202020204" pitchFamily="34" charset="0"/>
              </a:rPr>
              <a:t>يمكن تعديل التأثيرات الصوتية للنقاط باختيار علامة الزائد ثم من قائمة ادراج &gt; اجراء &gt; تشغيل الصوت ، واختيار ملف صوت.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4D623C7-AE32-3FB7-4637-9DB3BE7797B8}"/>
              </a:ext>
            </a:extLst>
          </p:cNvPr>
          <p:cNvGrpSpPr/>
          <p:nvPr/>
        </p:nvGrpSpPr>
        <p:grpSpPr>
          <a:xfrm>
            <a:off x="3016898" y="3625037"/>
            <a:ext cx="6158205" cy="1432131"/>
            <a:chOff x="2948473" y="5071306"/>
            <a:chExt cx="6158205" cy="1432131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AD4B344C-2D5A-D2C7-8ED9-E931662B40FB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 panose="01000503000000020003" pitchFamily="2" charset="-78"/>
                <a:ea typeface="+mn-ea"/>
                <a:cs typeface="Harmattan" panose="01000503000000020003" pitchFamily="2" charset="-78"/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C6D00032-6F93-9C35-66B5-B9D42A8AF921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ingez-ppt </a:t>
              </a: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D7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D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1" name="رسم 10" descr="تحذير مع تعبئة خالصة">
              <a:extLst>
                <a:ext uri="{FF2B5EF4-FFF2-40B4-BE49-F238E27FC236}">
                  <a16:creationId xmlns:a16="http://schemas.microsoft.com/office/drawing/2014/main" id="{59D95451-9372-130D-7D5A-37A18061A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4284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2">
      <a:majorFont>
        <a:latin typeface="Tajawal Black"/>
        <a:ea typeface=""/>
        <a:cs typeface="Tajawal Black"/>
      </a:majorFont>
      <a:minorFont>
        <a:latin typeface="Tajawal Black"/>
        <a:ea typeface=""/>
        <a:cs typeface="Tajawal Bl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</Words>
  <Application>Microsoft Office PowerPoint</Application>
  <PresentationFormat>شاشة عريضة</PresentationFormat>
  <Paragraphs>35</Paragraphs>
  <Slides>3</Slides>
  <Notes>3</Notes>
  <HiddenSlides>2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Score Board</vt:lpstr>
      <vt:lpstr>Tajawal Black</vt:lpstr>
      <vt:lpstr>Arial</vt:lpstr>
      <vt:lpstr>Calibri</vt:lpstr>
      <vt:lpstr>Harmattan</vt:lpstr>
      <vt:lpstr>نسق Office</vt:lpstr>
      <vt:lpstr>عرض تقديمي في PowerPoint</vt:lpstr>
      <vt:lpstr>عرض تقديمي في PowerPoint</vt:lpstr>
      <vt:lpstr>تعليمات الاستخدام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ingez-ppt</cp:lastModifiedBy>
  <cp:revision>647</cp:revision>
  <dcterms:created xsi:type="dcterms:W3CDTF">2021-02-24T13:00:27Z</dcterms:created>
  <dcterms:modified xsi:type="dcterms:W3CDTF">2024-05-19T09:29:10Z</dcterms:modified>
</cp:coreProperties>
</file>