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embedTrueTypeFonts="1" autoCompressPictures="0">
  <p:sldMasterIdLst>
    <p:sldMasterId id="2147483660" r:id="rId1"/>
  </p:sldMasterIdLst>
  <p:notesMasterIdLst>
    <p:notesMasterId r:id="rId17"/>
  </p:notesMasterIdLst>
  <p:sldIdLst>
    <p:sldId id="273" r:id="rId2"/>
    <p:sldId id="282" r:id="rId3"/>
    <p:sldId id="488" r:id="rId4"/>
    <p:sldId id="493" r:id="rId5"/>
    <p:sldId id="492" r:id="rId6"/>
    <p:sldId id="491" r:id="rId7"/>
    <p:sldId id="494" r:id="rId8"/>
    <p:sldId id="487" r:id="rId9"/>
    <p:sldId id="490" r:id="rId10"/>
    <p:sldId id="484" r:id="rId11"/>
    <p:sldId id="283" r:id="rId12"/>
    <p:sldId id="477" r:id="rId13"/>
    <p:sldId id="489" r:id="rId14"/>
    <p:sldId id="471" r:id="rId15"/>
    <p:sldId id="481" r:id="rId16"/>
  </p:sldIdLst>
  <p:sldSz cx="12192000" cy="6858000"/>
  <p:notesSz cx="6858000" cy="9144000"/>
  <p:embeddedFontLst>
    <p:embeddedFont>
      <p:font typeface="El Messiri" pitchFamily="2" charset="-78"/>
      <p:regular r:id="rId18"/>
      <p:bold r:id="rId19"/>
    </p:embeddedFont>
    <p:embeddedFont>
      <p:font typeface="Harmattan" panose="01000503000000020003" pitchFamily="2" charset="-78"/>
      <p:regular r:id="rId20"/>
      <p:bold r:id="rId21"/>
    </p:embeddedFont>
  </p:embeddedFontLst>
  <p:custShowLst>
    <p:custShow name="اجابة خاطئة" id="0">
      <p:sldLst>
        <p:sld r:id="rId13"/>
      </p:sldLst>
    </p:custShow>
    <p:custShow name="اجابة خاطئة2" id="1">
      <p:sldLst>
        <p:sld r:id="rId14"/>
      </p:sldLst>
    </p:custShow>
  </p:custShowLst>
  <p:defaultTextStyle>
    <a:defPPr>
      <a:defRPr lang="ar-EG"/>
    </a:defPPr>
    <a:lvl1pPr marL="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البداية :" id="{37F7D7D0-D62B-490E-8A6F-655CFF175584}">
          <p14:sldIdLst>
            <p14:sldId id="273"/>
            <p14:sldId id="282"/>
            <p14:sldId id="488"/>
          </p14:sldIdLst>
        </p14:section>
        <p14:section name="لزيادة الاسئلة كرر الشرائح التالية:" id="{5E257FAA-E65D-4F9B-8001-75D523501378}">
          <p14:sldIdLst>
            <p14:sldId id="493"/>
            <p14:sldId id="492"/>
            <p14:sldId id="491"/>
            <p14:sldId id="494"/>
            <p14:sldId id="487"/>
          </p14:sldIdLst>
        </p14:section>
        <p14:section name="الفوز" id="{64A9EE2B-AEF4-4495-8E12-371755A5D112}">
          <p14:sldIdLst>
            <p14:sldId id="490"/>
            <p14:sldId id="484"/>
            <p14:sldId id="283"/>
          </p14:sldIdLst>
        </p14:section>
        <p14:section name="اجابة خاطئة" id="{F9BD4F51-53D5-4976-9842-97D102FD233C}">
          <p14:sldIdLst>
            <p14:sldId id="477"/>
            <p14:sldId id="489"/>
          </p14:sldIdLst>
        </p14:section>
        <p14:section name="تعليمات الاستخدام" id="{2198CE1F-0F48-407E-A2BA-B43E25CFC8AE}">
          <p14:sldIdLst>
            <p14:sldId id="471"/>
            <p14:sldId id="48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842" userDrawn="1">
          <p15:clr>
            <a:srgbClr val="A4A3A4"/>
          </p15:clr>
        </p15:guide>
        <p15:guide id="2" userDrawn="1">
          <p15:clr>
            <a:srgbClr val="A4A3A4"/>
          </p15:clr>
        </p15:guide>
        <p15:guide id="3" orient="horz" pos="2636" userDrawn="1">
          <p15:clr>
            <a:srgbClr val="A4A3A4"/>
          </p15:clr>
        </p15:guide>
        <p15:guide id="4" orient="horz" pos="3498" userDrawn="1">
          <p15:clr>
            <a:srgbClr val="A4A3A4"/>
          </p15:clr>
        </p15:guide>
        <p15:guide id="5" orient="horz" pos="1684" userDrawn="1">
          <p15:clr>
            <a:srgbClr val="A4A3A4"/>
          </p15:clr>
        </p15:guide>
        <p15:guide id="6" orient="horz" pos="2500" userDrawn="1">
          <p15:clr>
            <a:srgbClr val="A4A3A4"/>
          </p15:clr>
        </p15:guide>
        <p15:guide id="7" orient="horz" pos="3362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assan MH" initials="hM" lastIdx="1" clrIdx="0">
    <p:extLst>
      <p:ext uri="{19B8F6BF-5375-455C-9EA6-DF929625EA0E}">
        <p15:presenceInfo xmlns:p15="http://schemas.microsoft.com/office/powerpoint/2012/main" userId="84cd2103f36ef0d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>
    <p:kiosk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392E25"/>
    <a:srgbClr val="00FF85"/>
    <a:srgbClr val="6F0F10"/>
    <a:srgbClr val="FFC800"/>
    <a:srgbClr val="FFC5E4"/>
    <a:srgbClr val="DC0379"/>
    <a:srgbClr val="E87BCA"/>
    <a:srgbClr val="004A61"/>
    <a:srgbClr val="0D751C"/>
    <a:srgbClr val="B1491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E79C3D-0297-4760-8F4B-80576353D24D}" v="5" dt="2026-04-06T11:39:51.3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5162" autoAdjust="0"/>
    <p:restoredTop sz="95033" autoAdjust="0"/>
  </p:normalViewPr>
  <p:slideViewPr>
    <p:cSldViewPr snapToGrid="0" showGuides="1">
      <p:cViewPr varScale="1">
        <p:scale>
          <a:sx n="102" d="100"/>
          <a:sy n="102" d="100"/>
        </p:scale>
        <p:origin x="960" y="348"/>
      </p:cViewPr>
      <p:guideLst>
        <p:guide orient="horz" pos="1842"/>
        <p:guide/>
        <p:guide orient="horz" pos="2636"/>
        <p:guide orient="horz" pos="3498"/>
        <p:guide orient="horz" pos="1684"/>
        <p:guide orient="horz" pos="2500"/>
        <p:guide orient="horz" pos="336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an Selim" userId="84cd2103f36ef0dc" providerId="LiveId" clId="{6ED845BA-74CA-4F74-9AC4-C2ED4D184EBF}"/>
    <pc:docChg chg="undo custSel addSld delSld modSld sldOrd modMainMaster modSection">
      <pc:chgData name="Hasan Selim" userId="84cd2103f36ef0dc" providerId="LiveId" clId="{6ED845BA-74CA-4F74-9AC4-C2ED4D184EBF}" dt="2026-04-06T11:40:13.047" v="1516" actId="20577"/>
      <pc:docMkLst>
        <pc:docMk/>
      </pc:docMkLst>
      <pc:sldChg chg="addSp delSp modSp mod modAnim">
        <pc:chgData name="Hasan Selim" userId="84cd2103f36ef0dc" providerId="LiveId" clId="{6ED845BA-74CA-4F74-9AC4-C2ED4D184EBF}" dt="2026-04-06T11:39:51.300" v="1507" actId="14826"/>
        <pc:sldMkLst>
          <pc:docMk/>
          <pc:sldMk cId="2906035027" sldId="273"/>
        </pc:sldMkLst>
        <pc:spChg chg="add mod ord">
          <ac:chgData name="Hasan Selim" userId="84cd2103f36ef0dc" providerId="LiveId" clId="{6ED845BA-74CA-4F74-9AC4-C2ED4D184EBF}" dt="2026-03-25T12:58:24.182" v="856" actId="12789"/>
          <ac:spMkLst>
            <pc:docMk/>
            <pc:sldMk cId="2906035027" sldId="273"/>
            <ac:spMk id="2" creationId="{B38D0B2B-8A96-66E5-D3C8-F07E2A227620}"/>
          </ac:spMkLst>
        </pc:spChg>
        <pc:picChg chg="mod">
          <ac:chgData name="Hasan Selim" userId="84cd2103f36ef0dc" providerId="LiveId" clId="{6ED845BA-74CA-4F74-9AC4-C2ED4D184EBF}" dt="2026-04-06T11:39:51.300" v="1507" actId="14826"/>
          <ac:picMkLst>
            <pc:docMk/>
            <pc:sldMk cId="2906035027" sldId="273"/>
            <ac:picMk id="14" creationId="{14F59342-E294-416B-CE38-E427D7C82CBC}"/>
          </ac:picMkLst>
        </pc:picChg>
      </pc:sldChg>
      <pc:sldChg chg="addSp delSp modSp mod delAnim modAnim">
        <pc:chgData name="Hasan Selim" userId="84cd2103f36ef0dc" providerId="LiveId" clId="{6ED845BA-74CA-4F74-9AC4-C2ED4D184EBF}" dt="2026-04-06T11:40:13.047" v="1516" actId="20577"/>
        <pc:sldMkLst>
          <pc:docMk/>
          <pc:sldMk cId="4103877078" sldId="282"/>
        </pc:sldMkLst>
        <pc:spChg chg="mod">
          <ac:chgData name="Hasan Selim" userId="84cd2103f36ef0dc" providerId="LiveId" clId="{6ED845BA-74CA-4F74-9AC4-C2ED4D184EBF}" dt="2026-04-06T11:40:13.047" v="1516" actId="20577"/>
          <ac:spMkLst>
            <pc:docMk/>
            <pc:sldMk cId="4103877078" sldId="282"/>
            <ac:spMk id="8" creationId="{21319459-7823-BA84-0E46-25D51FFB788B}"/>
          </ac:spMkLst>
        </pc:spChg>
        <pc:grpChg chg="mod">
          <ac:chgData name="Hasan Selim" userId="84cd2103f36ef0dc" providerId="LiveId" clId="{6ED845BA-74CA-4F74-9AC4-C2ED4D184EBF}" dt="2026-03-31T09:59:22.852" v="1499" actId="571"/>
          <ac:grpSpMkLst>
            <pc:docMk/>
            <pc:sldMk cId="4103877078" sldId="282"/>
            <ac:grpSpMk id="3" creationId="{D22BB94F-57B9-6280-8B23-76B8B46CD3B2}"/>
          </ac:grpSpMkLst>
        </pc:grpChg>
        <pc:picChg chg="mod">
          <ac:chgData name="Hasan Selim" userId="84cd2103f36ef0dc" providerId="LiveId" clId="{6ED845BA-74CA-4F74-9AC4-C2ED4D184EBF}" dt="2026-03-31T09:59:22.852" v="1499" actId="571"/>
          <ac:picMkLst>
            <pc:docMk/>
            <pc:sldMk cId="4103877078" sldId="282"/>
            <ac:picMk id="5" creationId="{A4F79E07-2E24-5AC5-956A-36029D34C571}"/>
          </ac:picMkLst>
        </pc:picChg>
      </pc:sldChg>
      <pc:sldChg chg="addSp delSp modSp mod modTransition delAnim modAnim">
        <pc:chgData name="Hasan Selim" userId="84cd2103f36ef0dc" providerId="LiveId" clId="{6ED845BA-74CA-4F74-9AC4-C2ED4D184EBF}" dt="2026-03-25T13:53:25.098" v="1248"/>
        <pc:sldMkLst>
          <pc:docMk/>
          <pc:sldMk cId="3062912734" sldId="283"/>
        </pc:sldMkLst>
        <pc:picChg chg="mod">
          <ac:chgData name="Hasan Selim" userId="84cd2103f36ef0dc" providerId="LiveId" clId="{6ED845BA-74CA-4F74-9AC4-C2ED4D184EBF}" dt="2026-03-25T13:17:05.217" v="1122" actId="962"/>
          <ac:picMkLst>
            <pc:docMk/>
            <pc:sldMk cId="3062912734" sldId="283"/>
            <ac:picMk id="11" creationId="{E75B0B77-061C-C51E-3CBD-BFB1A76359A2}"/>
          </ac:picMkLst>
        </pc:picChg>
      </pc:sldChg>
      <pc:sldChg chg="modSp mod">
        <pc:chgData name="Hasan Selim" userId="84cd2103f36ef0dc" providerId="LiveId" clId="{6ED845BA-74CA-4F74-9AC4-C2ED4D184EBF}" dt="2026-03-27T18:49:47.934" v="1491" actId="1076"/>
        <pc:sldMkLst>
          <pc:docMk/>
          <pc:sldMk cId="1832840326" sldId="471"/>
        </pc:sldMkLst>
        <pc:picChg chg="mod">
          <ac:chgData name="Hasan Selim" userId="84cd2103f36ef0dc" providerId="LiveId" clId="{6ED845BA-74CA-4F74-9AC4-C2ED4D184EBF}" dt="2026-03-27T18:49:47.934" v="1491" actId="1076"/>
          <ac:picMkLst>
            <pc:docMk/>
            <pc:sldMk cId="1832840326" sldId="471"/>
            <ac:picMk id="4" creationId="{F223AE28-EC31-4785-2A1C-1F18CA9EA3EA}"/>
          </ac:picMkLst>
        </pc:picChg>
      </pc:sldChg>
      <pc:sldChg chg="addSp delSp modSp mod setBg delAnim modAnim">
        <pc:chgData name="Hasan Selim" userId="84cd2103f36ef0dc" providerId="LiveId" clId="{6ED845BA-74CA-4F74-9AC4-C2ED4D184EBF}" dt="2026-03-25T13:34:50.521" v="1222" actId="962"/>
        <pc:sldMkLst>
          <pc:docMk/>
          <pc:sldMk cId="2813796573" sldId="477"/>
        </pc:sldMkLst>
        <pc:spChg chg="mod">
          <ac:chgData name="Hasan Selim" userId="84cd2103f36ef0dc" providerId="LiveId" clId="{6ED845BA-74CA-4F74-9AC4-C2ED4D184EBF}" dt="2026-03-25T11:19:07.431" v="110"/>
          <ac:spMkLst>
            <pc:docMk/>
            <pc:sldMk cId="2813796573" sldId="477"/>
            <ac:spMk id="7" creationId="{30FE1923-2371-F669-B666-BEA5BC4A65F0}"/>
          </ac:spMkLst>
        </pc:spChg>
        <pc:spChg chg="mod">
          <ac:chgData name="Hasan Selim" userId="84cd2103f36ef0dc" providerId="LiveId" clId="{6ED845BA-74CA-4F74-9AC4-C2ED4D184EBF}" dt="2026-03-25T11:19:07.431" v="110"/>
          <ac:spMkLst>
            <pc:docMk/>
            <pc:sldMk cId="2813796573" sldId="477"/>
            <ac:spMk id="11" creationId="{57ABFEC1-3BE8-398D-1518-1E0E2878886A}"/>
          </ac:spMkLst>
        </pc:spChg>
      </pc:sldChg>
      <pc:sldChg chg="addSp delSp modSp mod">
        <pc:chgData name="Hasan Selim" userId="84cd2103f36ef0dc" providerId="LiveId" clId="{6ED845BA-74CA-4F74-9AC4-C2ED4D184EBF}" dt="2026-03-27T18:50:25.677" v="1495" actId="20577"/>
        <pc:sldMkLst>
          <pc:docMk/>
          <pc:sldMk cId="1405618920" sldId="481"/>
        </pc:sldMkLst>
        <pc:spChg chg="add mod ord">
          <ac:chgData name="Hasan Selim" userId="84cd2103f36ef0dc" providerId="LiveId" clId="{6ED845BA-74CA-4F74-9AC4-C2ED4D184EBF}" dt="2026-03-27T18:49:32.332" v="1488" actId="1076"/>
          <ac:spMkLst>
            <pc:docMk/>
            <pc:sldMk cId="1405618920" sldId="481"/>
            <ac:spMk id="2" creationId="{0B333015-ECC3-8BAB-915B-2DF6668CF16E}"/>
          </ac:spMkLst>
        </pc:spChg>
        <pc:spChg chg="mod">
          <ac:chgData name="Hasan Selim" userId="84cd2103f36ef0dc" providerId="LiveId" clId="{6ED845BA-74CA-4F74-9AC4-C2ED4D184EBF}" dt="2026-03-26T15:33:47.926" v="1428"/>
          <ac:spMkLst>
            <pc:docMk/>
            <pc:sldMk cId="1405618920" sldId="481"/>
            <ac:spMk id="4" creationId="{D242BA1E-79C5-4554-30A8-60871B3216F4}"/>
          </ac:spMkLst>
        </pc:spChg>
        <pc:spChg chg="mod">
          <ac:chgData name="Hasan Selim" userId="84cd2103f36ef0dc" providerId="LiveId" clId="{6ED845BA-74CA-4F74-9AC4-C2ED4D184EBF}" dt="2026-03-27T18:48:09.030" v="1483" actId="1076"/>
          <ac:spMkLst>
            <pc:docMk/>
            <pc:sldMk cId="1405618920" sldId="481"/>
            <ac:spMk id="5" creationId="{FF6C4426-A74F-AA2C-EABB-9D59368E4C81}"/>
          </ac:spMkLst>
        </pc:spChg>
        <pc:spChg chg="mod">
          <ac:chgData name="Hasan Selim" userId="84cd2103f36ef0dc" providerId="LiveId" clId="{6ED845BA-74CA-4F74-9AC4-C2ED4D184EBF}" dt="2026-03-26T15:33:47.926" v="1428"/>
          <ac:spMkLst>
            <pc:docMk/>
            <pc:sldMk cId="1405618920" sldId="481"/>
            <ac:spMk id="8" creationId="{48F9A872-EA2D-1BFF-BB7D-2D5654690572}"/>
          </ac:spMkLst>
        </pc:spChg>
        <pc:spChg chg="mod">
          <ac:chgData name="Hasan Selim" userId="84cd2103f36ef0dc" providerId="LiveId" clId="{6ED845BA-74CA-4F74-9AC4-C2ED4D184EBF}" dt="2026-03-27T18:47:17.972" v="1475" actId="115"/>
          <ac:spMkLst>
            <pc:docMk/>
            <pc:sldMk cId="1405618920" sldId="481"/>
            <ac:spMk id="10" creationId="{1B10FDB1-DB1D-99D6-B492-2C75CC565399}"/>
          </ac:spMkLst>
        </pc:spChg>
        <pc:spChg chg="mod">
          <ac:chgData name="Hasan Selim" userId="84cd2103f36ef0dc" providerId="LiveId" clId="{6ED845BA-74CA-4F74-9AC4-C2ED4D184EBF}" dt="2026-03-27T18:50:25.677" v="1495" actId="20577"/>
          <ac:spMkLst>
            <pc:docMk/>
            <pc:sldMk cId="1405618920" sldId="481"/>
            <ac:spMk id="11" creationId="{FE5D5A6C-E004-BBF5-1671-905BEE3C4FFD}"/>
          </ac:spMkLst>
        </pc:spChg>
        <pc:grpChg chg="add mod">
          <ac:chgData name="Hasan Selim" userId="84cd2103f36ef0dc" providerId="LiveId" clId="{6ED845BA-74CA-4F74-9AC4-C2ED4D184EBF}" dt="2026-03-27T18:49:35.282" v="1489" actId="1076"/>
          <ac:grpSpMkLst>
            <pc:docMk/>
            <pc:sldMk cId="1405618920" sldId="481"/>
            <ac:grpSpMk id="3" creationId="{4877EDE3-6E8E-E209-CC78-25A5074B2E6C}"/>
          </ac:grpSpMkLst>
        </pc:grpChg>
        <pc:grpChg chg="add mod">
          <ac:chgData name="Hasan Selim" userId="84cd2103f36ef0dc" providerId="LiveId" clId="{6ED845BA-74CA-4F74-9AC4-C2ED4D184EBF}" dt="2026-03-27T18:48:00.942" v="1482" actId="1076"/>
          <ac:grpSpMkLst>
            <pc:docMk/>
            <pc:sldMk cId="1405618920" sldId="481"/>
            <ac:grpSpMk id="7" creationId="{7D54999C-4427-FDBD-E2D2-E6546662370E}"/>
          </ac:grpSpMkLst>
        </pc:grpChg>
        <pc:picChg chg="mod">
          <ac:chgData name="Hasan Selim" userId="84cd2103f36ef0dc" providerId="LiveId" clId="{6ED845BA-74CA-4F74-9AC4-C2ED4D184EBF}" dt="2026-03-26T15:33:47.926" v="1428"/>
          <ac:picMkLst>
            <pc:docMk/>
            <pc:sldMk cId="1405618920" sldId="481"/>
            <ac:picMk id="6" creationId="{935CC6DC-BAB4-A1BF-8D15-18AE02E63DE1}"/>
          </ac:picMkLst>
        </pc:picChg>
        <pc:picChg chg="mod">
          <ac:chgData name="Hasan Selim" userId="84cd2103f36ef0dc" providerId="LiveId" clId="{6ED845BA-74CA-4F74-9AC4-C2ED4D184EBF}" dt="2026-03-26T15:33:47.926" v="1428"/>
          <ac:picMkLst>
            <pc:docMk/>
            <pc:sldMk cId="1405618920" sldId="481"/>
            <ac:picMk id="9" creationId="{BC2CEF8A-31C8-F76F-3E78-566FF80F55E0}"/>
          </ac:picMkLst>
        </pc:picChg>
        <pc:cxnChg chg="add mod">
          <ac:chgData name="Hasan Selim" userId="84cd2103f36ef0dc" providerId="LiveId" clId="{6ED845BA-74CA-4F74-9AC4-C2ED4D184EBF}" dt="2026-03-27T18:47:32.133" v="1478" actId="1076"/>
          <ac:cxnSpMkLst>
            <pc:docMk/>
            <pc:sldMk cId="1405618920" sldId="481"/>
            <ac:cxnSpMk id="13" creationId="{090A3DEB-2293-CD47-2E7C-92B11462866B}"/>
          </ac:cxnSpMkLst>
        </pc:cxnChg>
      </pc:sldChg>
      <pc:sldChg chg="addSp delSp modSp new mod ord modTransition delAnim modAnim">
        <pc:chgData name="Hasan Selim" userId="84cd2103f36ef0dc" providerId="LiveId" clId="{6ED845BA-74CA-4F74-9AC4-C2ED4D184EBF}" dt="2026-03-25T13:51:08.595" v="1234" actId="21"/>
        <pc:sldMkLst>
          <pc:docMk/>
          <pc:sldMk cId="3553957479" sldId="484"/>
        </pc:sldMkLst>
      </pc:sldChg>
      <pc:sldChg chg="addSp delSp modSp add mod ord delAnim modAnim">
        <pc:chgData name="Hasan Selim" userId="84cd2103f36ef0dc" providerId="LiveId" clId="{6ED845BA-74CA-4F74-9AC4-C2ED4D184EBF}" dt="2026-03-25T14:11:24.218" v="1316" actId="14100"/>
        <pc:sldMkLst>
          <pc:docMk/>
          <pc:sldMk cId="1907413655" sldId="487"/>
        </pc:sldMkLst>
      </pc:sldChg>
      <pc:sldMasterChg chg="setBg modSldLayout">
        <pc:chgData name="Hasan Selim" userId="84cd2103f36ef0dc" providerId="LiveId" clId="{6ED845BA-74CA-4F74-9AC4-C2ED4D184EBF}" dt="2026-03-24T18:58:41.008" v="93"/>
        <pc:sldMasterMkLst>
          <pc:docMk/>
          <pc:sldMasterMk cId="3969453130" sldId="2147483660"/>
        </pc:sldMasterMkLst>
        <pc:sldLayoutChg chg="setBg">
          <pc:chgData name="Hasan Selim" userId="84cd2103f36ef0dc" providerId="LiveId" clId="{6ED845BA-74CA-4F74-9AC4-C2ED4D184EBF}" dt="2026-03-24T18:58:41.008" v="93"/>
          <pc:sldLayoutMkLst>
            <pc:docMk/>
            <pc:sldMasterMk cId="3969453130" sldId="2147483660"/>
            <pc:sldLayoutMk cId="3923240061" sldId="2147483661"/>
          </pc:sldLayoutMkLst>
        </pc:sldLayoutChg>
        <pc:sldLayoutChg chg="setBg">
          <pc:chgData name="Hasan Selim" userId="84cd2103f36ef0dc" providerId="LiveId" clId="{6ED845BA-74CA-4F74-9AC4-C2ED4D184EBF}" dt="2026-03-24T18:58:41.008" v="93"/>
          <pc:sldLayoutMkLst>
            <pc:docMk/>
            <pc:sldMasterMk cId="3969453130" sldId="2147483660"/>
            <pc:sldLayoutMk cId="3556122215" sldId="214748366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رأس 1"/>
          <p:cNvSpPr>
            <a:spLocks noGrp="1"/>
          </p:cNvSpPr>
          <p:nvPr>
            <p:ph type="hdr" sz="quarter"/>
          </p:nvPr>
        </p:nvSpPr>
        <p:spPr>
          <a:xfrm>
            <a:off x="388620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3" name="عنصر نائب للتاريخ 2"/>
          <p:cNvSpPr>
            <a:spLocks noGrp="1"/>
          </p:cNvSpPr>
          <p:nvPr>
            <p:ph type="dt" idx="1"/>
          </p:nvPr>
        </p:nvSpPr>
        <p:spPr>
          <a:xfrm>
            <a:off x="1588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l">
              <a:defRPr sz="1200"/>
            </a:lvl1pPr>
          </a:lstStyle>
          <a:p>
            <a:fld id="{5BAA5D80-B819-4390-928E-B4D7E737AA68}" type="datetimeFigureOut">
              <a:rPr lang="ar-EG" smtClean="0"/>
              <a:t>19/10/1447</a:t>
            </a:fld>
            <a:endParaRPr lang="ar-EG"/>
          </a:p>
        </p:txBody>
      </p:sp>
      <p:sp>
        <p:nvSpPr>
          <p:cNvPr id="4" name="عنصر نائب لصورة الشريحة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1" anchor="ctr"/>
          <a:lstStyle/>
          <a:p>
            <a:endParaRPr lang="ar-EG"/>
          </a:p>
        </p:txBody>
      </p:sp>
      <p:sp>
        <p:nvSpPr>
          <p:cNvPr id="5" name="عنصر نائب للملاحظات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1"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ar-EG"/>
          </a:p>
        </p:txBody>
      </p:sp>
      <p:sp>
        <p:nvSpPr>
          <p:cNvPr id="6" name="عنصر نائب للتذييل 5"/>
          <p:cNvSpPr>
            <a:spLocks noGrp="1"/>
          </p:cNvSpPr>
          <p:nvPr>
            <p:ph type="ftr" sz="quarter" idx="4"/>
          </p:nvPr>
        </p:nvSpPr>
        <p:spPr>
          <a:xfrm>
            <a:off x="388620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7" name="عنصر نائب لرقم الشريحة 6"/>
          <p:cNvSpPr>
            <a:spLocks noGrp="1"/>
          </p:cNvSpPr>
          <p:nvPr>
            <p:ph type="sldNum" sz="quarter" idx="5"/>
          </p:nvPr>
        </p:nvSpPr>
        <p:spPr>
          <a:xfrm>
            <a:off x="1588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l">
              <a:defRPr sz="1200"/>
            </a:lvl1pPr>
          </a:lstStyle>
          <a:p>
            <a:fld id="{21BBE34E-00FD-4E00-AA7A-1706DD9907DB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4973783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1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8818019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2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0102038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74B524-2724-1F3B-8604-2F1226D47F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>
            <a:extLst>
              <a:ext uri="{FF2B5EF4-FFF2-40B4-BE49-F238E27FC236}">
                <a16:creationId xmlns:a16="http://schemas.microsoft.com/office/drawing/2014/main" id="{AAD4D51A-540C-873C-33F9-9223123A18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3" name="عنصر نائب للملاحظات 2">
            <a:extLst>
              <a:ext uri="{FF2B5EF4-FFF2-40B4-BE49-F238E27FC236}">
                <a16:creationId xmlns:a16="http://schemas.microsoft.com/office/drawing/2014/main" id="{6ECF536C-ECAB-5301-33F9-35B6C15867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>
            <a:extLst>
              <a:ext uri="{FF2B5EF4-FFF2-40B4-BE49-F238E27FC236}">
                <a16:creationId xmlns:a16="http://schemas.microsoft.com/office/drawing/2014/main" id="{0BCCF29E-30F2-1804-72C6-374FAD2BB9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3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1428450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3F54A7-0DBE-0B3D-8823-6A729720F6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>
            <a:extLst>
              <a:ext uri="{FF2B5EF4-FFF2-40B4-BE49-F238E27FC236}">
                <a16:creationId xmlns:a16="http://schemas.microsoft.com/office/drawing/2014/main" id="{0B207F92-832D-3A49-0C21-796AFE6ED6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3" name="عنصر نائب للملاحظات 2">
            <a:extLst>
              <a:ext uri="{FF2B5EF4-FFF2-40B4-BE49-F238E27FC236}">
                <a16:creationId xmlns:a16="http://schemas.microsoft.com/office/drawing/2014/main" id="{B74E1FBE-EC13-35D6-6F12-E9956537BA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>
            <a:extLst>
              <a:ext uri="{FF2B5EF4-FFF2-40B4-BE49-F238E27FC236}">
                <a16:creationId xmlns:a16="http://schemas.microsoft.com/office/drawing/2014/main" id="{C1FE9B01-47E4-4FFF-DEED-2FD0BDC7D2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4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9063960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5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1674552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6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2390621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2542A6-0EF9-49BC-A40B-182B934C1E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>
            <a:extLst>
              <a:ext uri="{FF2B5EF4-FFF2-40B4-BE49-F238E27FC236}">
                <a16:creationId xmlns:a16="http://schemas.microsoft.com/office/drawing/2014/main" id="{59E40B69-D191-47F5-25EC-AE00AA7BF6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3" name="عنصر نائب للملاحظات 2">
            <a:extLst>
              <a:ext uri="{FF2B5EF4-FFF2-40B4-BE49-F238E27FC236}">
                <a16:creationId xmlns:a16="http://schemas.microsoft.com/office/drawing/2014/main" id="{1D7C145A-1696-82FE-007D-09C1101488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>
            <a:extLst>
              <a:ext uri="{FF2B5EF4-FFF2-40B4-BE49-F238E27FC236}">
                <a16:creationId xmlns:a16="http://schemas.microsoft.com/office/drawing/2014/main" id="{EA186F2B-F7E5-EF12-EE9F-828488CFA4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7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06168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8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1601618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912A0C-44C6-03EC-0A80-CF131D449C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>
            <a:extLst>
              <a:ext uri="{FF2B5EF4-FFF2-40B4-BE49-F238E27FC236}">
                <a16:creationId xmlns:a16="http://schemas.microsoft.com/office/drawing/2014/main" id="{A5D1EDB0-C4CC-7359-C528-A2558C05B8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3" name="عنصر نائب للملاحظات 2">
            <a:extLst>
              <a:ext uri="{FF2B5EF4-FFF2-40B4-BE49-F238E27FC236}">
                <a16:creationId xmlns:a16="http://schemas.microsoft.com/office/drawing/2014/main" id="{01F40E3B-3A2C-9764-BFAE-138E23ED8C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>
            <a:extLst>
              <a:ext uri="{FF2B5EF4-FFF2-40B4-BE49-F238E27FC236}">
                <a16:creationId xmlns:a16="http://schemas.microsoft.com/office/drawing/2014/main" id="{6F7A0A97-A681-DFF6-B2D9-B518549E993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9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9303792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11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7725282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l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BBE34E-00FD-4E00-AA7A-1706DD9907DB}" type="slidenum">
              <a:rPr kumimoji="0" lang="ar-EG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Harmattan" panose="01000503000000020003" pitchFamily="2" charset="-78"/>
              </a:rPr>
              <a:pPr marL="0" marR="0" lvl="0" indent="0" algn="l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ar-EG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Harmattan" panose="01000503000000020003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996308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شريحة عنو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23240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عنوان ومحتو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56122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مربع نص 7">
            <a:extLst>
              <a:ext uri="{FF2B5EF4-FFF2-40B4-BE49-F238E27FC236}">
                <a16:creationId xmlns:a16="http://schemas.microsoft.com/office/drawing/2014/main" id="{E3263395-9781-4794-BD81-7A0DB6855226}"/>
              </a:ext>
            </a:extLst>
          </p:cNvPr>
          <p:cNvSpPr txBox="1"/>
          <p:nvPr userDrawn="1"/>
        </p:nvSpPr>
        <p:spPr>
          <a:xfrm>
            <a:off x="2141220" y="-416143"/>
            <a:ext cx="790956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Harmattan" panose="01000503000000020003" pitchFamily="2" charset="-78"/>
                <a:cs typeface="Harmattan" panose="01000503000000020003" pitchFamily="2" charset="-78"/>
              </a:rPr>
              <a:t>هذا القالب من تصميم موقع انجز ( 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Harmattan" panose="01000503000000020003" pitchFamily="2" charset="-78"/>
                <a:cs typeface="Harmattan" panose="01000503000000020003" pitchFamily="2" charset="-78"/>
              </a:rPr>
              <a:t>ingez-ppt.com</a:t>
            </a:r>
            <a:r>
              <a:rPr lang="ar-SA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Harmattan" panose="01000503000000020003" pitchFamily="2" charset="-78"/>
                <a:cs typeface="Harmattan" panose="01000503000000020003" pitchFamily="2" charset="-78"/>
              </a:rPr>
              <a:t> ) : موقع عربي متخصص بتصميم قوالب البوربوينت باللغة العربية</a:t>
            </a:r>
            <a:endParaRPr lang="ar-EG" sz="1200" dirty="0">
              <a:solidFill>
                <a:schemeClr val="tx1">
                  <a:lumMod val="75000"/>
                  <a:lumOff val="25000"/>
                </a:schemeClr>
              </a:solidFill>
              <a:latin typeface="Harmattan" panose="01000503000000020003" pitchFamily="2" charset="-78"/>
              <a:cs typeface="Harmattan" panose="01000503000000020003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969453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r" defTabSz="914400" rtl="1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r" defTabSz="914400" rtl="1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ar-EG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13" Type="http://schemas.openxmlformats.org/officeDocument/2006/relationships/image" Target="../media/image4.png"/><Relationship Id="rId3" Type="http://schemas.microsoft.com/office/2007/relationships/media" Target="../media/media2.wav"/><Relationship Id="rId7" Type="http://schemas.openxmlformats.org/officeDocument/2006/relationships/slideLayout" Target="../slideLayouts/slideLayout2.xml"/><Relationship Id="rId12" Type="http://schemas.openxmlformats.org/officeDocument/2006/relationships/audio" Target="../media/audio1.wav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audio" Target="../media/media3.wav"/><Relationship Id="rId11" Type="http://schemas.openxmlformats.org/officeDocument/2006/relationships/image" Target="../media/image3.png"/><Relationship Id="rId5" Type="http://schemas.microsoft.com/office/2007/relationships/media" Target="../media/media3.wav"/><Relationship Id="rId15" Type="http://schemas.openxmlformats.org/officeDocument/2006/relationships/image" Target="../media/image5.png"/><Relationship Id="rId10" Type="http://schemas.openxmlformats.org/officeDocument/2006/relationships/image" Target="../media/image2.png"/><Relationship Id="rId4" Type="http://schemas.openxmlformats.org/officeDocument/2006/relationships/audio" Target="../media/media2.wav"/><Relationship Id="rId9" Type="http://schemas.openxmlformats.org/officeDocument/2006/relationships/image" Target="../media/image1.png"/><Relationship Id="rId14" Type="http://schemas.openxmlformats.org/officeDocument/2006/relationships/audio" Target="../media/audio2.wav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audio" Target="../media/audio1.wav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6.png"/><Relationship Id="rId5" Type="http://schemas.openxmlformats.org/officeDocument/2006/relationships/image" Target="../media/image1.png"/><Relationship Id="rId10" Type="http://schemas.openxmlformats.org/officeDocument/2006/relationships/image" Target="../media/image5.png"/><Relationship Id="rId4" Type="http://schemas.openxmlformats.org/officeDocument/2006/relationships/notesSlide" Target="../notesSlides/notesSlide2.xml"/><Relationship Id="rId9" Type="http://schemas.openxmlformats.org/officeDocument/2006/relationships/audio" Target="../media/audio2.wav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audio3.wav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12" Type="http://schemas.openxmlformats.org/officeDocument/2006/relationships/image" Target="../media/image5.png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6" Type="http://schemas.openxmlformats.org/officeDocument/2006/relationships/image" Target="../media/image8.png"/><Relationship Id="rId11" Type="http://schemas.openxmlformats.org/officeDocument/2006/relationships/audio" Target="../media/audio2.wav"/><Relationship Id="rId5" Type="http://schemas.openxmlformats.org/officeDocument/2006/relationships/image" Target="../media/image7.png"/><Relationship Id="rId10" Type="http://schemas.openxmlformats.org/officeDocument/2006/relationships/image" Target="../media/image9.png"/><Relationship Id="rId4" Type="http://schemas.openxmlformats.org/officeDocument/2006/relationships/notesSlide" Target="../notesSlides/notesSlide3.xml"/><Relationship Id="rId9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5.wav"/><Relationship Id="rId13" Type="http://schemas.openxmlformats.org/officeDocument/2006/relationships/image" Target="../media/image13.png"/><Relationship Id="rId18" Type="http://schemas.openxmlformats.org/officeDocument/2006/relationships/image" Target="../media/image9.png"/><Relationship Id="rId3" Type="http://schemas.microsoft.com/office/2007/relationships/media" Target="../media/media6.mp4"/><Relationship Id="rId7" Type="http://schemas.openxmlformats.org/officeDocument/2006/relationships/audio" Target="../media/audio4.wav"/><Relationship Id="rId12" Type="http://schemas.openxmlformats.org/officeDocument/2006/relationships/image" Target="../media/image12.png"/><Relationship Id="rId17" Type="http://schemas.openxmlformats.org/officeDocument/2006/relationships/audio" Target="../media/audio1.wav"/><Relationship Id="rId2" Type="http://schemas.openxmlformats.org/officeDocument/2006/relationships/video" Target="../media/media5.mp4"/><Relationship Id="rId16" Type="http://schemas.openxmlformats.org/officeDocument/2006/relationships/audio" Target="../media/audio3.wav"/><Relationship Id="rId20" Type="http://schemas.openxmlformats.org/officeDocument/2006/relationships/image" Target="../media/image5.png"/><Relationship Id="rId1" Type="http://schemas.microsoft.com/office/2007/relationships/media" Target="../media/media5.mp4"/><Relationship Id="rId6" Type="http://schemas.openxmlformats.org/officeDocument/2006/relationships/notesSlide" Target="../notesSlides/notesSlide4.xml"/><Relationship Id="rId11" Type="http://schemas.openxmlformats.org/officeDocument/2006/relationships/image" Target="../media/image8.png"/><Relationship Id="rId5" Type="http://schemas.openxmlformats.org/officeDocument/2006/relationships/slideLayout" Target="../slideLayouts/slideLayout2.xml"/><Relationship Id="rId15" Type="http://schemas.openxmlformats.org/officeDocument/2006/relationships/image" Target="../media/image6.png"/><Relationship Id="rId10" Type="http://schemas.openxmlformats.org/officeDocument/2006/relationships/image" Target="../media/image11.png"/><Relationship Id="rId19" Type="http://schemas.openxmlformats.org/officeDocument/2006/relationships/audio" Target="../media/audio2.wav"/><Relationship Id="rId4" Type="http://schemas.openxmlformats.org/officeDocument/2006/relationships/video" Target="../media/media6.mp4"/><Relationship Id="rId9" Type="http://schemas.openxmlformats.org/officeDocument/2006/relationships/image" Target="../media/image10.png"/><Relationship Id="rId1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5.wav"/><Relationship Id="rId13" Type="http://schemas.openxmlformats.org/officeDocument/2006/relationships/image" Target="../media/image13.png"/><Relationship Id="rId18" Type="http://schemas.openxmlformats.org/officeDocument/2006/relationships/image" Target="../media/image9.png"/><Relationship Id="rId3" Type="http://schemas.microsoft.com/office/2007/relationships/media" Target="../media/media8.mp4"/><Relationship Id="rId7" Type="http://schemas.openxmlformats.org/officeDocument/2006/relationships/audio" Target="../media/audio4.wav"/><Relationship Id="rId12" Type="http://schemas.openxmlformats.org/officeDocument/2006/relationships/image" Target="../media/image16.png"/><Relationship Id="rId17" Type="http://schemas.openxmlformats.org/officeDocument/2006/relationships/audio" Target="../media/audio1.wav"/><Relationship Id="rId2" Type="http://schemas.microsoft.com/office/2007/relationships/media" Target="../media/media7.mp4"/><Relationship Id="rId16" Type="http://schemas.openxmlformats.org/officeDocument/2006/relationships/audio" Target="../media/audio3.wav"/><Relationship Id="rId20" Type="http://schemas.openxmlformats.org/officeDocument/2006/relationships/image" Target="../media/image5.png"/><Relationship Id="rId1" Type="http://schemas.openxmlformats.org/officeDocument/2006/relationships/video" Target="NULL" TargetMode="External"/><Relationship Id="rId6" Type="http://schemas.openxmlformats.org/officeDocument/2006/relationships/notesSlide" Target="../notesSlides/notesSlide5.xml"/><Relationship Id="rId11" Type="http://schemas.openxmlformats.org/officeDocument/2006/relationships/image" Target="../media/image8.png"/><Relationship Id="rId5" Type="http://schemas.openxmlformats.org/officeDocument/2006/relationships/slideLayout" Target="../slideLayouts/slideLayout2.xml"/><Relationship Id="rId15" Type="http://schemas.openxmlformats.org/officeDocument/2006/relationships/image" Target="../media/image6.png"/><Relationship Id="rId10" Type="http://schemas.openxmlformats.org/officeDocument/2006/relationships/image" Target="../media/image15.png"/><Relationship Id="rId19" Type="http://schemas.openxmlformats.org/officeDocument/2006/relationships/audio" Target="../media/audio2.wav"/><Relationship Id="rId4" Type="http://schemas.openxmlformats.org/officeDocument/2006/relationships/video" Target="../media/media8.mp4"/><Relationship Id="rId9" Type="http://schemas.openxmlformats.org/officeDocument/2006/relationships/image" Target="../media/image10.png"/><Relationship Id="rId1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audio5.wav"/><Relationship Id="rId13" Type="http://schemas.openxmlformats.org/officeDocument/2006/relationships/image" Target="../media/image13.png"/><Relationship Id="rId18" Type="http://schemas.openxmlformats.org/officeDocument/2006/relationships/image" Target="../media/image9.png"/><Relationship Id="rId3" Type="http://schemas.microsoft.com/office/2007/relationships/media" Target="../media/media10.mp4"/><Relationship Id="rId7" Type="http://schemas.openxmlformats.org/officeDocument/2006/relationships/audio" Target="../media/audio4.wav"/><Relationship Id="rId12" Type="http://schemas.openxmlformats.org/officeDocument/2006/relationships/image" Target="../media/image18.png"/><Relationship Id="rId17" Type="http://schemas.openxmlformats.org/officeDocument/2006/relationships/audio" Target="../media/audio1.wav"/><Relationship Id="rId2" Type="http://schemas.openxmlformats.org/officeDocument/2006/relationships/video" Target="../media/media9.mp4"/><Relationship Id="rId16" Type="http://schemas.openxmlformats.org/officeDocument/2006/relationships/audio" Target="../media/audio3.wav"/><Relationship Id="rId20" Type="http://schemas.openxmlformats.org/officeDocument/2006/relationships/image" Target="../media/image5.png"/><Relationship Id="rId1" Type="http://schemas.microsoft.com/office/2007/relationships/media" Target="../media/media9.mp4"/><Relationship Id="rId6" Type="http://schemas.openxmlformats.org/officeDocument/2006/relationships/notesSlide" Target="../notesSlides/notesSlide6.xml"/><Relationship Id="rId11" Type="http://schemas.openxmlformats.org/officeDocument/2006/relationships/image" Target="../media/image8.png"/><Relationship Id="rId5" Type="http://schemas.openxmlformats.org/officeDocument/2006/relationships/slideLayout" Target="../slideLayouts/slideLayout2.xml"/><Relationship Id="rId15" Type="http://schemas.openxmlformats.org/officeDocument/2006/relationships/image" Target="../media/image6.png"/><Relationship Id="rId10" Type="http://schemas.openxmlformats.org/officeDocument/2006/relationships/image" Target="../media/image17.png"/><Relationship Id="rId19" Type="http://schemas.openxmlformats.org/officeDocument/2006/relationships/audio" Target="../media/audio2.wav"/><Relationship Id="rId4" Type="http://schemas.openxmlformats.org/officeDocument/2006/relationships/video" Target="../media/media10.mp4"/><Relationship Id="rId9" Type="http://schemas.openxmlformats.org/officeDocument/2006/relationships/image" Target="../media/image10.png"/><Relationship Id="rId1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audio5.wav"/><Relationship Id="rId13" Type="http://schemas.openxmlformats.org/officeDocument/2006/relationships/image" Target="../media/image13.png"/><Relationship Id="rId18" Type="http://schemas.openxmlformats.org/officeDocument/2006/relationships/image" Target="../media/image9.png"/><Relationship Id="rId3" Type="http://schemas.microsoft.com/office/2007/relationships/media" Target="../media/media12.mp4"/><Relationship Id="rId7" Type="http://schemas.openxmlformats.org/officeDocument/2006/relationships/audio" Target="../media/audio4.wav"/><Relationship Id="rId12" Type="http://schemas.openxmlformats.org/officeDocument/2006/relationships/image" Target="../media/image20.png"/><Relationship Id="rId17" Type="http://schemas.openxmlformats.org/officeDocument/2006/relationships/audio" Target="../media/audio1.wav"/><Relationship Id="rId2" Type="http://schemas.microsoft.com/office/2007/relationships/media" Target="../media/media11.mp4"/><Relationship Id="rId16" Type="http://schemas.openxmlformats.org/officeDocument/2006/relationships/audio" Target="../media/audio3.wav"/><Relationship Id="rId20" Type="http://schemas.openxmlformats.org/officeDocument/2006/relationships/image" Target="../media/image5.png"/><Relationship Id="rId1" Type="http://schemas.openxmlformats.org/officeDocument/2006/relationships/video" Target="NULL" TargetMode="External"/><Relationship Id="rId6" Type="http://schemas.openxmlformats.org/officeDocument/2006/relationships/notesSlide" Target="../notesSlides/notesSlide7.xml"/><Relationship Id="rId11" Type="http://schemas.openxmlformats.org/officeDocument/2006/relationships/image" Target="../media/image8.png"/><Relationship Id="rId5" Type="http://schemas.openxmlformats.org/officeDocument/2006/relationships/slideLayout" Target="../slideLayouts/slideLayout2.xml"/><Relationship Id="rId15" Type="http://schemas.openxmlformats.org/officeDocument/2006/relationships/image" Target="../media/image6.png"/><Relationship Id="rId10" Type="http://schemas.openxmlformats.org/officeDocument/2006/relationships/image" Target="../media/image19.png"/><Relationship Id="rId19" Type="http://schemas.openxmlformats.org/officeDocument/2006/relationships/audio" Target="../media/audio2.wav"/><Relationship Id="rId4" Type="http://schemas.openxmlformats.org/officeDocument/2006/relationships/video" Target="../media/media12.mp4"/><Relationship Id="rId9" Type="http://schemas.openxmlformats.org/officeDocument/2006/relationships/image" Target="../media/image10.png"/><Relationship Id="rId1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audio5.wav"/><Relationship Id="rId13" Type="http://schemas.openxmlformats.org/officeDocument/2006/relationships/image" Target="../media/image13.png"/><Relationship Id="rId18" Type="http://schemas.openxmlformats.org/officeDocument/2006/relationships/image" Target="../media/image9.png"/><Relationship Id="rId3" Type="http://schemas.microsoft.com/office/2007/relationships/media" Target="../media/media14.mp4"/><Relationship Id="rId7" Type="http://schemas.openxmlformats.org/officeDocument/2006/relationships/audio" Target="../media/audio4.wav"/><Relationship Id="rId12" Type="http://schemas.openxmlformats.org/officeDocument/2006/relationships/image" Target="../media/image22.png"/><Relationship Id="rId17" Type="http://schemas.openxmlformats.org/officeDocument/2006/relationships/audio" Target="../media/audio1.wav"/><Relationship Id="rId2" Type="http://schemas.microsoft.com/office/2007/relationships/media" Target="../media/media13.mp4"/><Relationship Id="rId16" Type="http://schemas.openxmlformats.org/officeDocument/2006/relationships/audio" Target="../media/audio3.wav"/><Relationship Id="rId20" Type="http://schemas.openxmlformats.org/officeDocument/2006/relationships/image" Target="../media/image5.png"/><Relationship Id="rId1" Type="http://schemas.openxmlformats.org/officeDocument/2006/relationships/video" Target="NULL" TargetMode="External"/><Relationship Id="rId6" Type="http://schemas.openxmlformats.org/officeDocument/2006/relationships/notesSlide" Target="../notesSlides/notesSlide8.xml"/><Relationship Id="rId11" Type="http://schemas.openxmlformats.org/officeDocument/2006/relationships/image" Target="../media/image8.png"/><Relationship Id="rId5" Type="http://schemas.openxmlformats.org/officeDocument/2006/relationships/slideLayout" Target="../slideLayouts/slideLayout2.xml"/><Relationship Id="rId15" Type="http://schemas.openxmlformats.org/officeDocument/2006/relationships/image" Target="../media/image6.png"/><Relationship Id="rId10" Type="http://schemas.openxmlformats.org/officeDocument/2006/relationships/image" Target="../media/image21.png"/><Relationship Id="rId19" Type="http://schemas.openxmlformats.org/officeDocument/2006/relationships/audio" Target="../media/audio2.wav"/><Relationship Id="rId4" Type="http://schemas.openxmlformats.org/officeDocument/2006/relationships/video" Target="../media/media14.mp4"/><Relationship Id="rId9" Type="http://schemas.openxmlformats.org/officeDocument/2006/relationships/image" Target="../media/image10.png"/><Relationship Id="rId1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png"/><Relationship Id="rId12" Type="http://schemas.openxmlformats.org/officeDocument/2006/relationships/audio" Target="../media/audio2.wav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6" Type="http://schemas.openxmlformats.org/officeDocument/2006/relationships/audio" Target="../media/audio5.wav"/><Relationship Id="rId11" Type="http://schemas.openxmlformats.org/officeDocument/2006/relationships/image" Target="../media/image14.png"/><Relationship Id="rId5" Type="http://schemas.openxmlformats.org/officeDocument/2006/relationships/audio" Target="../media/audio4.wav"/><Relationship Id="rId10" Type="http://schemas.openxmlformats.org/officeDocument/2006/relationships/image" Target="../media/image13.png"/><Relationship Id="rId4" Type="http://schemas.openxmlformats.org/officeDocument/2006/relationships/notesSlide" Target="../notesSlides/notesSlide9.xml"/><Relationship Id="rId9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5.png"/><Relationship Id="rId3" Type="http://schemas.microsoft.com/office/2007/relationships/media" Target="../media/media16.wav"/><Relationship Id="rId7" Type="http://schemas.openxmlformats.org/officeDocument/2006/relationships/image" Target="../media/image1.png"/><Relationship Id="rId12" Type="http://schemas.openxmlformats.org/officeDocument/2006/relationships/audio" Target="../media/audio2.wav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notesSlide" Target="../notesSlides/notesSlide10.xml"/><Relationship Id="rId11" Type="http://schemas.openxmlformats.org/officeDocument/2006/relationships/image" Target="../media/image26.pn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25.png"/><Relationship Id="rId4" Type="http://schemas.openxmlformats.org/officeDocument/2006/relationships/audio" Target="../media/media16.wav"/><Relationship Id="rId9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audio" Target="../media/audio2.wav"/><Relationship Id="rId3" Type="http://schemas.microsoft.com/office/2007/relationships/media" Target="../media/media18.mp3"/><Relationship Id="rId7" Type="http://schemas.openxmlformats.org/officeDocument/2006/relationships/image" Target="../media/image3.png"/><Relationship Id="rId12" Type="http://schemas.openxmlformats.org/officeDocument/2006/relationships/image" Target="../media/image8.png"/><Relationship Id="rId2" Type="http://schemas.openxmlformats.org/officeDocument/2006/relationships/video" Target="../media/media17.mp4"/><Relationship Id="rId1" Type="http://schemas.microsoft.com/office/2007/relationships/media" Target="../media/media17.mp4"/><Relationship Id="rId6" Type="http://schemas.openxmlformats.org/officeDocument/2006/relationships/image" Target="../media/image27.png"/><Relationship Id="rId11" Type="http://schemas.openxmlformats.org/officeDocument/2006/relationships/image" Target="../media/image5.pn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28.png"/><Relationship Id="rId4" Type="http://schemas.openxmlformats.org/officeDocument/2006/relationships/audio" Target="../media/media18.mp3"/><Relationship Id="rId9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audio" Target="../media/audio2.wav"/><Relationship Id="rId3" Type="http://schemas.microsoft.com/office/2007/relationships/media" Target="../media/media18.mp3"/><Relationship Id="rId7" Type="http://schemas.openxmlformats.org/officeDocument/2006/relationships/image" Target="../media/image3.png"/><Relationship Id="rId12" Type="http://schemas.openxmlformats.org/officeDocument/2006/relationships/image" Target="../media/image8.png"/><Relationship Id="rId2" Type="http://schemas.microsoft.com/office/2007/relationships/media" Target="../media/media19.mp4"/><Relationship Id="rId1" Type="http://schemas.openxmlformats.org/officeDocument/2006/relationships/video" Target="NULL" TargetMode="External"/><Relationship Id="rId6" Type="http://schemas.openxmlformats.org/officeDocument/2006/relationships/image" Target="../media/image29.png"/><Relationship Id="rId11" Type="http://schemas.openxmlformats.org/officeDocument/2006/relationships/image" Target="../media/image5.pn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28.png"/><Relationship Id="rId4" Type="http://schemas.openxmlformats.org/officeDocument/2006/relationships/audio" Target="../media/media18.mp3"/><Relationship Id="rId9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fonts.google.com/specimen/El+Messiri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title">
            <a:hlinkClick r:id="" action="ppaction://media"/>
            <a:extLst>
              <a:ext uri="{FF2B5EF4-FFF2-40B4-BE49-F238E27FC236}">
                <a16:creationId xmlns:a16="http://schemas.microsoft.com/office/drawing/2014/main" id="{E30AEA1B-6397-7618-8378-5F014B1F3D0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23" end="444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frame">
            <a:extLst>
              <a:ext uri="{FF2B5EF4-FFF2-40B4-BE49-F238E27FC236}">
                <a16:creationId xmlns:a16="http://schemas.microsoft.com/office/drawing/2014/main" id="{B38D0B2B-8A96-66E5-D3C8-F07E2A227620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 dirty="0">
              <a:latin typeface="Harmattan" panose="01000503000000020003" pitchFamily="2" charset="-78"/>
              <a:cs typeface="Harmattan" panose="01000503000000020003" pitchFamily="2" charset="-78"/>
            </a:endParaRPr>
          </a:p>
        </p:txBody>
      </p:sp>
      <p:pic>
        <p:nvPicPr>
          <p:cNvPr id="14" name="TITLE">
            <a:extLst>
              <a:ext uri="{FF2B5EF4-FFF2-40B4-BE49-F238E27FC236}">
                <a16:creationId xmlns:a16="http://schemas.microsoft.com/office/drawing/2014/main" id="{14F59342-E294-416B-CE38-E427D7C82CBC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1279752" y="1834038"/>
            <a:ext cx="9632495" cy="3189924"/>
          </a:xfrm>
          <a:prstGeom prst="rect">
            <a:avLst/>
          </a:prstGeom>
        </p:spPr>
      </p:pic>
      <p:pic>
        <p:nvPicPr>
          <p:cNvPr id="16" name="magic-notification-ring-2344">
            <a:hlinkClick r:id="" action="ppaction://media"/>
            <a:extLst>
              <a:ext uri="{FF2B5EF4-FFF2-40B4-BE49-F238E27FC236}">
                <a16:creationId xmlns:a16="http://schemas.microsoft.com/office/drawing/2014/main" id="{3904312C-5405-1EF1-366C-FB84B29E2AE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864100" y="-946785"/>
            <a:ext cx="609600" cy="609600"/>
          </a:xfrm>
          <a:prstGeom prst="rect">
            <a:avLst/>
          </a:prstGeom>
        </p:spPr>
      </p:pic>
      <p:sp>
        <p:nvSpPr>
          <p:cNvPr id="17" name="مستطيل: زوايا مستديرة 16">
            <a:hlinkClick r:id="" action="ppaction://hlinkshowjump?jump=nextslide">
              <a:snd r:embed="rId12" name="arrow.wav"/>
            </a:hlinkClick>
            <a:hlinkHover r:id="" action="ppaction://noaction">
              <a:snd r:embed="rId12" name="arrow.wav"/>
            </a:hlinkHover>
            <a:extLst>
              <a:ext uri="{FF2B5EF4-FFF2-40B4-BE49-F238E27FC236}">
                <a16:creationId xmlns:a16="http://schemas.microsoft.com/office/drawing/2014/main" id="{B1EB0EEE-1DC0-8267-51CC-C258496A2C04}"/>
              </a:ext>
            </a:extLst>
          </p:cNvPr>
          <p:cNvSpPr/>
          <p:nvPr/>
        </p:nvSpPr>
        <p:spPr>
          <a:xfrm>
            <a:off x="5213350" y="5870560"/>
            <a:ext cx="1765300" cy="581040"/>
          </a:xfrm>
          <a:prstGeom prst="roundRect">
            <a:avLst>
              <a:gd name="adj" fmla="val 22095"/>
            </a:avLst>
          </a:prstGeom>
          <a:blipFill>
            <a:blip r:embed="rId13"/>
            <a:stretch>
              <a:fillRect/>
            </a:stretch>
          </a:blipFill>
          <a:ln>
            <a:noFill/>
          </a:ln>
          <a:effectLst>
            <a:innerShdw blurRad="292100">
              <a:prstClr val="black">
                <a:alpha val="5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rtlCol="1" anchor="ctr"/>
          <a:lstStyle/>
          <a:p>
            <a:pPr algn="ctr"/>
            <a:r>
              <a:rPr lang="ar-SA" sz="1400" b="1" dirty="0">
                <a:ln w="12700">
                  <a:noFill/>
                </a:ln>
                <a:solidFill>
                  <a:schemeClr val="bg1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اضغط هنا للبدء</a:t>
            </a:r>
            <a:endParaRPr lang="ar-EG" sz="1400" b="1" dirty="0">
              <a:ln w="12700">
                <a:noFill/>
              </a:ln>
              <a:solidFill>
                <a:schemeClr val="bg1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pic>
        <p:nvPicPr>
          <p:cNvPr id="18" name="اغلاق">
            <a:hlinkClick r:id="" action="ppaction://hlinkshowjump?jump=endshow"/>
            <a:hlinkHover r:id="" action="ppaction://noaction" highlightClick="1">
              <a:snd r:embed="rId14" name="click.wav"/>
            </a:hlinkHover>
            <a:extLst>
              <a:ext uri="{FF2B5EF4-FFF2-40B4-BE49-F238E27FC236}">
                <a16:creationId xmlns:a16="http://schemas.microsoft.com/office/drawing/2014/main" id="{7B73FBFE-4601-6CEC-D56E-B7D7940603DE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  <p:pic>
        <p:nvPicPr>
          <p:cNvPr id="6" name="mixkit-forest-birds-chirp-ambiance-69">
            <a:hlinkClick r:id="" action="ppaction://media"/>
            <a:extLst>
              <a:ext uri="{FF2B5EF4-FFF2-40B4-BE49-F238E27FC236}">
                <a16:creationId xmlns:a16="http://schemas.microsoft.com/office/drawing/2014/main" id="{4795BA10-4FD9-83D5-BC1E-F9111EB3E162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005859" y="-88566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6035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53" presetClass="entr" presetSubtype="16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" presetClass="mediacall" presetSubtype="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301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24242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>
              <p:cMediaNode vol="56061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36364" numSld="999" showWhenStopped="0">
                <p:cTn id="18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title">
            <a:hlinkClick r:id="" action="ppaction://media"/>
            <a:extLst>
              <a:ext uri="{FF2B5EF4-FFF2-40B4-BE49-F238E27FC236}">
                <a16:creationId xmlns:a16="http://schemas.microsoft.com/office/drawing/2014/main" id="{48743390-E88A-20F8-6928-DD53DCA191F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23" end="444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frame">
            <a:extLst>
              <a:ext uri="{FF2B5EF4-FFF2-40B4-BE49-F238E27FC236}">
                <a16:creationId xmlns:a16="http://schemas.microsoft.com/office/drawing/2014/main" id="{B3F7209E-0502-03E0-64BA-0C6CE50BA04B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 dirty="0">
              <a:latin typeface="Harmattan" panose="01000503000000020003" pitchFamily="2" charset="-78"/>
              <a:cs typeface="Harmattan" panose="01000503000000020003" pitchFamily="2" charset="-78"/>
            </a:endParaRPr>
          </a:p>
        </p:txBody>
      </p:sp>
      <p:grpSp>
        <p:nvGrpSpPr>
          <p:cNvPr id="3" name="مجموعة 2">
            <a:extLst>
              <a:ext uri="{FF2B5EF4-FFF2-40B4-BE49-F238E27FC236}">
                <a16:creationId xmlns:a16="http://schemas.microsoft.com/office/drawing/2014/main" id="{D22BB94F-57B9-6280-8B23-76B8B46CD3B2}"/>
              </a:ext>
            </a:extLst>
          </p:cNvPr>
          <p:cNvGrpSpPr/>
          <p:nvPr/>
        </p:nvGrpSpPr>
        <p:grpSpPr>
          <a:xfrm>
            <a:off x="3459359" y="949352"/>
            <a:ext cx="5273282" cy="5324447"/>
            <a:chOff x="6426946" y="1200099"/>
            <a:chExt cx="4005791" cy="4393208"/>
          </a:xfrm>
        </p:grpSpPr>
        <p:pic>
          <p:nvPicPr>
            <p:cNvPr id="5" name="صورة 4">
              <a:extLst>
                <a:ext uri="{FF2B5EF4-FFF2-40B4-BE49-F238E27FC236}">
                  <a16:creationId xmlns:a16="http://schemas.microsoft.com/office/drawing/2014/main" id="{A4F79E07-2E24-5AC5-956A-36029D34C57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stretch/>
          </p:blipFill>
          <p:spPr>
            <a:xfrm>
              <a:off x="6426946" y="1200099"/>
              <a:ext cx="4005791" cy="4393208"/>
            </a:xfrm>
            <a:prstGeom prst="rect">
              <a:avLst/>
            </a:prstGeom>
          </p:spPr>
        </p:pic>
        <p:sp>
          <p:nvSpPr>
            <p:cNvPr id="8" name="مربع نص 7">
              <a:extLst>
                <a:ext uri="{FF2B5EF4-FFF2-40B4-BE49-F238E27FC236}">
                  <a16:creationId xmlns:a16="http://schemas.microsoft.com/office/drawing/2014/main" id="{21319459-7823-BA84-0E46-25D51FFB788B}"/>
                </a:ext>
              </a:extLst>
            </p:cNvPr>
            <p:cNvSpPr txBox="1"/>
            <p:nvPr/>
          </p:nvSpPr>
          <p:spPr>
            <a:xfrm>
              <a:off x="7066869" y="1587384"/>
              <a:ext cx="2725944" cy="3834597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algn="ctr"/>
              <a:r>
                <a:rPr lang="ar-SA" sz="2800" b="1" dirty="0">
                  <a:solidFill>
                    <a:srgbClr val="392E25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"مرحبًا بك في </a:t>
              </a:r>
            </a:p>
            <a:p>
              <a:pPr algn="ctr"/>
              <a:r>
                <a:rPr lang="ar-SA" sz="2800" b="1" dirty="0">
                  <a:solidFill>
                    <a:srgbClr val="392E25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مطعم </a:t>
              </a:r>
            </a:p>
            <a:p>
              <a:pPr algn="ctr"/>
              <a:r>
                <a:rPr lang="ar-SA" sz="2800" b="1">
                  <a:solidFill>
                    <a:srgbClr val="392E25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فكر واطبخ! </a:t>
              </a:r>
              <a:endParaRPr lang="ar-SA" sz="2800" b="1" dirty="0">
                <a:solidFill>
                  <a:srgbClr val="392E25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endParaRPr>
            </a:p>
            <a:p>
              <a:pPr algn="ctr"/>
              <a:r>
                <a:rPr lang="ar-SA" sz="2800" b="1" dirty="0">
                  <a:solidFill>
                    <a:srgbClr val="392E25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هل أنت مستعد </a:t>
              </a:r>
            </a:p>
            <a:p>
              <a:pPr algn="ctr"/>
              <a:r>
                <a:rPr lang="ar-SA" sz="2800" b="1" dirty="0">
                  <a:solidFill>
                    <a:srgbClr val="392E25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لخدمة الزبائن؟"</a:t>
              </a:r>
            </a:p>
            <a:p>
              <a:pPr algn="ctr"/>
              <a:endParaRPr lang="ar-SA" sz="2000" dirty="0">
                <a:solidFill>
                  <a:srgbClr val="392E25"/>
                </a:solidFill>
              </a:endParaRPr>
            </a:p>
            <a:p>
              <a:pPr algn="ctr"/>
              <a:r>
                <a:rPr lang="ar-EG" sz="2000" i="1" dirty="0">
                  <a:solidFill>
                    <a:srgbClr val="392E25"/>
                  </a:solidFill>
                </a:rPr>
                <a:t>أجب عن الأسئلة بشكل صحيح لتحضير وجبات لذيذة</a:t>
              </a:r>
              <a:r>
                <a:rPr lang="ar-SA" sz="2000" i="1" dirty="0">
                  <a:solidFill>
                    <a:srgbClr val="392E25"/>
                  </a:solidFill>
                </a:rPr>
                <a:t> </a:t>
              </a:r>
            </a:p>
            <a:p>
              <a:pPr algn="ctr"/>
              <a:r>
                <a:rPr lang="ar-EG" sz="2000" i="1" dirty="0">
                  <a:solidFill>
                    <a:srgbClr val="392E25"/>
                  </a:solidFill>
                </a:rPr>
                <a:t>كل إجابة صحيحة = زبون سعيد كل إجابة خاطئة = زبون غير راضٍ</a:t>
              </a:r>
            </a:p>
            <a:p>
              <a:pPr algn="ctr"/>
              <a:endParaRPr lang="ar-EG" sz="2800" dirty="0">
                <a:solidFill>
                  <a:srgbClr val="392E25"/>
                </a:solidFill>
              </a:endParaRPr>
            </a:p>
            <a:p>
              <a:pPr algn="ctr"/>
              <a:endParaRPr lang="ar-SA" sz="2800" b="1" dirty="0">
                <a:solidFill>
                  <a:srgbClr val="392E25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endParaRPr>
            </a:p>
          </p:txBody>
        </p:sp>
      </p:grpSp>
      <p:sp>
        <p:nvSpPr>
          <p:cNvPr id="10" name="البدء">
            <a:hlinkClick r:id="" action="ppaction://hlinkshowjump?jump=nextslide">
              <a:snd r:embed="rId7" name="arrow.wav"/>
            </a:hlinkClick>
            <a:hlinkHover r:id="" action="ppaction://noaction">
              <a:snd r:embed="rId7" name="arrow.wav"/>
            </a:hlinkHover>
            <a:extLst>
              <a:ext uri="{FF2B5EF4-FFF2-40B4-BE49-F238E27FC236}">
                <a16:creationId xmlns:a16="http://schemas.microsoft.com/office/drawing/2014/main" id="{F37CA208-FC3D-61D4-96F6-1BA68B807B0E}"/>
              </a:ext>
            </a:extLst>
          </p:cNvPr>
          <p:cNvSpPr/>
          <p:nvPr/>
        </p:nvSpPr>
        <p:spPr>
          <a:xfrm>
            <a:off x="5274295" y="5219663"/>
            <a:ext cx="1643411" cy="581040"/>
          </a:xfrm>
          <a:prstGeom prst="roundRect">
            <a:avLst>
              <a:gd name="adj" fmla="val 22095"/>
            </a:avLst>
          </a:prstGeom>
          <a:blipFill>
            <a:blip r:embed="rId8"/>
            <a:stretch>
              <a:fillRect/>
            </a:stretch>
          </a:blipFill>
          <a:ln>
            <a:noFill/>
          </a:ln>
          <a:effectLst>
            <a:innerShdw blurRad="292100">
              <a:prstClr val="black">
                <a:alpha val="5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rtlCol="1" anchor="ctr"/>
          <a:lstStyle/>
          <a:p>
            <a:pPr algn="ctr"/>
            <a:r>
              <a:rPr lang="ar-SA" sz="2000" b="1" dirty="0">
                <a:ln w="12700">
                  <a:noFill/>
                </a:ln>
                <a:solidFill>
                  <a:srgbClr val="004A61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البدء</a:t>
            </a:r>
            <a:endParaRPr lang="ar-EG" sz="2000" b="1" dirty="0">
              <a:ln w="12700">
                <a:noFill/>
              </a:ln>
              <a:solidFill>
                <a:srgbClr val="004A61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pic>
        <p:nvPicPr>
          <p:cNvPr id="14" name="اغلاق">
            <a:hlinkClick r:id="" action="ppaction://hlinkshowjump?jump=endshow"/>
            <a:hlinkHover r:id="" action="ppaction://noaction" highlightClick="1">
              <a:snd r:embed="rId9" name="click.wav"/>
            </a:hlinkHover>
            <a:extLst>
              <a:ext uri="{FF2B5EF4-FFF2-40B4-BE49-F238E27FC236}">
                <a16:creationId xmlns:a16="http://schemas.microsoft.com/office/drawing/2014/main" id="{A5E7442B-B2FB-0AC7-1FD9-F9497F48F1AA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3877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24242">
                <p:cTn id="13" repeatCount="indefinite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</p:childTnLst>
        </p:cTn>
      </p:par>
    </p:tnLst>
    <p:bldLst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6ECA4F-363F-C6AE-4352-AE00096D5D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Q3">
            <a:hlinkClick r:id="" action="ppaction://media"/>
            <a:extLst>
              <a:ext uri="{FF2B5EF4-FFF2-40B4-BE49-F238E27FC236}">
                <a16:creationId xmlns:a16="http://schemas.microsoft.com/office/drawing/2014/main" id="{5E2810FB-5A7A-1D82-8098-B52D5BA3987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82" end="1264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8" name="frame">
            <a:extLst>
              <a:ext uri="{FF2B5EF4-FFF2-40B4-BE49-F238E27FC236}">
                <a16:creationId xmlns:a16="http://schemas.microsoft.com/office/drawing/2014/main" id="{B4D3EDC4-1E79-8EA9-EAA4-29C382351970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 dirty="0">
              <a:latin typeface="Harmattan" panose="01000503000000020003" pitchFamily="2" charset="-78"/>
              <a:cs typeface="Harmattan" panose="01000503000000020003" pitchFamily="2" charset="-78"/>
            </a:endParaRPr>
          </a:p>
        </p:txBody>
      </p:sp>
      <p:grpSp>
        <p:nvGrpSpPr>
          <p:cNvPr id="27" name="بابل طلب">
            <a:extLst>
              <a:ext uri="{FF2B5EF4-FFF2-40B4-BE49-F238E27FC236}">
                <a16:creationId xmlns:a16="http://schemas.microsoft.com/office/drawing/2014/main" id="{3689C3EC-D143-AE10-B605-D0BD418F6EED}"/>
              </a:ext>
            </a:extLst>
          </p:cNvPr>
          <p:cNvGrpSpPr/>
          <p:nvPr/>
        </p:nvGrpSpPr>
        <p:grpSpPr>
          <a:xfrm>
            <a:off x="2552546" y="846963"/>
            <a:ext cx="3797281" cy="2029811"/>
            <a:chOff x="8159622" y="793149"/>
            <a:chExt cx="3797281" cy="2029811"/>
          </a:xfrm>
        </p:grpSpPr>
        <p:pic>
          <p:nvPicPr>
            <p:cNvPr id="23" name="صورة 22">
              <a:extLst>
                <a:ext uri="{FF2B5EF4-FFF2-40B4-BE49-F238E27FC236}">
                  <a16:creationId xmlns:a16="http://schemas.microsoft.com/office/drawing/2014/main" id="{43F11FA1-0B9D-DE73-D94D-82434A4C069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058292" flipH="1">
              <a:off x="8159622" y="793149"/>
              <a:ext cx="3797281" cy="2029811"/>
            </a:xfrm>
            <a:prstGeom prst="rect">
              <a:avLst/>
            </a:prstGeom>
          </p:spPr>
        </p:pic>
        <p:sp>
          <p:nvSpPr>
            <p:cNvPr id="26" name="مربع نص 25">
              <a:extLst>
                <a:ext uri="{FF2B5EF4-FFF2-40B4-BE49-F238E27FC236}">
                  <a16:creationId xmlns:a16="http://schemas.microsoft.com/office/drawing/2014/main" id="{A45E0B50-7B2B-D468-DBFB-6DBA26A99EE9}"/>
                </a:ext>
              </a:extLst>
            </p:cNvPr>
            <p:cNvSpPr txBox="1"/>
            <p:nvPr/>
          </p:nvSpPr>
          <p:spPr>
            <a:xfrm>
              <a:off x="8617111" y="1196719"/>
              <a:ext cx="2336529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ar-EG" sz="2000" b="1" dirty="0"/>
                <a:t>أنا جائع</a:t>
              </a:r>
              <a:r>
                <a:rPr lang="ar-SA" sz="2000" b="1" dirty="0"/>
                <a:t>ة</a:t>
              </a:r>
              <a:r>
                <a:rPr lang="ar-EG" sz="2000" b="1" dirty="0"/>
                <a:t> جدًا! أريد أفضل وجبة لديك!</a:t>
              </a:r>
            </a:p>
          </p:txBody>
        </p:sp>
      </p:grpSp>
      <p:pic>
        <p:nvPicPr>
          <p:cNvPr id="17" name="خلفية السؤال">
            <a:extLst>
              <a:ext uri="{FF2B5EF4-FFF2-40B4-BE49-F238E27FC236}">
                <a16:creationId xmlns:a16="http://schemas.microsoft.com/office/drawing/2014/main" id="{C45337EC-578C-E51F-CFC8-149CE3DDE4B7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1460826" y="81916"/>
            <a:ext cx="9270348" cy="6578518"/>
          </a:xfrm>
          <a:prstGeom prst="rect">
            <a:avLst/>
          </a:prstGeom>
        </p:spPr>
      </p:pic>
      <p:sp>
        <p:nvSpPr>
          <p:cNvPr id="18" name="خاطئة">
            <a:hlinkClick r:id="" action="ppaction://customshow?id=0&amp;return=true">
              <a:snd r:embed="rId8" name="mixkit-funny-fail-low-tone-2876.wav"/>
            </a:hlinkClick>
            <a:hlinkHover r:id="" action="ppaction://noaction" highlightClick="1">
              <a:snd r:embed="rId9" name="arrow.wav"/>
            </a:hlinkHover>
            <a:extLst>
              <a:ext uri="{FF2B5EF4-FFF2-40B4-BE49-F238E27FC236}">
                <a16:creationId xmlns:a16="http://schemas.microsoft.com/office/drawing/2014/main" id="{D037878A-565A-B1A6-B810-784C1ED9235F}"/>
              </a:ext>
            </a:extLst>
          </p:cNvPr>
          <p:cNvSpPr/>
          <p:nvPr/>
        </p:nvSpPr>
        <p:spPr>
          <a:xfrm>
            <a:off x="3505200" y="3546549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0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ar-SA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19" name="صحيحة">
            <a:hlinkClick r:id="" action="ppaction://hlinkshowjump?jump=nextslide"/>
            <a:hlinkHover r:id="" action="ppaction://noaction" highlightClick="1">
              <a:snd r:embed="rId9" name="arrow.wav"/>
            </a:hlinkHover>
            <a:extLst>
              <a:ext uri="{FF2B5EF4-FFF2-40B4-BE49-F238E27FC236}">
                <a16:creationId xmlns:a16="http://schemas.microsoft.com/office/drawing/2014/main" id="{AE58AC87-706A-4C29-1B71-2372A83D45D5}"/>
              </a:ext>
            </a:extLst>
          </p:cNvPr>
          <p:cNvSpPr/>
          <p:nvPr/>
        </p:nvSpPr>
        <p:spPr>
          <a:xfrm>
            <a:off x="3505200" y="4911944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0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ar-SA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صحيحة</a:t>
            </a:r>
            <a:endParaRPr lang="ar-EG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20" name="خاطئة">
            <a:hlinkClick r:id="" action="ppaction://customshow?id=1&amp;return=true">
              <a:snd r:embed="rId8" name="mixkit-funny-fail-low-tone-2876.wav"/>
            </a:hlinkClick>
            <a:hlinkHover r:id="" action="ppaction://noaction" highlightClick="1">
              <a:snd r:embed="rId9" name="arrow.wav"/>
            </a:hlinkHover>
            <a:extLst>
              <a:ext uri="{FF2B5EF4-FFF2-40B4-BE49-F238E27FC236}">
                <a16:creationId xmlns:a16="http://schemas.microsoft.com/office/drawing/2014/main" id="{9AC3EA09-13A3-2C8E-D21B-40E1F2E80603}"/>
              </a:ext>
            </a:extLst>
          </p:cNvPr>
          <p:cNvSpPr/>
          <p:nvPr/>
        </p:nvSpPr>
        <p:spPr>
          <a:xfrm>
            <a:off x="3505200" y="2252667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0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ar-SA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21" name="السؤال">
            <a:extLst>
              <a:ext uri="{FF2B5EF4-FFF2-40B4-BE49-F238E27FC236}">
                <a16:creationId xmlns:a16="http://schemas.microsoft.com/office/drawing/2014/main" id="{41E8AAFC-D134-61F0-5D61-78A975F7F95C}"/>
              </a:ext>
            </a:extLst>
          </p:cNvPr>
          <p:cNvSpPr txBox="1"/>
          <p:nvPr/>
        </p:nvSpPr>
        <p:spPr>
          <a:xfrm>
            <a:off x="2501900" y="647700"/>
            <a:ext cx="7188200" cy="1404468"/>
          </a:xfrm>
          <a:prstGeom prst="rect">
            <a:avLst/>
          </a:prstGeom>
          <a:noFill/>
        </p:spPr>
        <p:txBody>
          <a:bodyPr wrap="square" rtlCol="1" anchor="ctr">
            <a:normAutofit/>
          </a:bodyPr>
          <a:lstStyle/>
          <a:p>
            <a:pPr algn="ctr"/>
            <a:r>
              <a:rPr lang="ar-SA" sz="2800" b="1" dirty="0">
                <a:solidFill>
                  <a:srgbClr val="392E25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هذا النص هو مثال لنص يمكن تعديله في نفس المساحة ؟</a:t>
            </a:r>
            <a:endParaRPr lang="ar-EG" sz="2800" b="1" dirty="0">
              <a:solidFill>
                <a:srgbClr val="392E25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pic>
        <p:nvPicPr>
          <p:cNvPr id="15" name="اغلاق">
            <a:hlinkClick r:id="" action="ppaction://hlinkshowjump?jump=endshow"/>
            <a:hlinkHover r:id="" action="ppaction://noaction" highlightClick="1">
              <a:snd r:embed="rId11" name="click.wav"/>
            </a:hlinkHover>
            <a:extLst>
              <a:ext uri="{FF2B5EF4-FFF2-40B4-BE49-F238E27FC236}">
                <a16:creationId xmlns:a16="http://schemas.microsoft.com/office/drawing/2014/main" id="{8E280353-D4CF-F496-B0E6-598FBC4D8788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85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6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665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165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7879">
                <p:cTn id="24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  <p:bldLst>
      <p:bldP spid="18" grpId="0" animBg="1"/>
      <p:bldP spid="19" grpId="0" animBg="1"/>
      <p:bldP spid="20" grpId="0" animBg="1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0D3B28-BABA-9A97-ED5F-88ACB8BB7F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bg">
            <a:extLst>
              <a:ext uri="{FF2B5EF4-FFF2-40B4-BE49-F238E27FC236}">
                <a16:creationId xmlns:a16="http://schemas.microsoft.com/office/drawing/2014/main" id="{7C7215CE-8A31-E98D-CBAF-4F9B0DCD737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103909"/>
            <a:ext cx="12192000" cy="6650182"/>
          </a:xfrm>
          <a:prstGeom prst="rect">
            <a:avLst/>
          </a:prstGeom>
        </p:spPr>
      </p:pic>
      <p:pic>
        <p:nvPicPr>
          <p:cNvPr id="6" name="Q44">
            <a:hlinkClick r:id="" action="ppaction://media"/>
            <a:extLst>
              <a:ext uri="{FF2B5EF4-FFF2-40B4-BE49-F238E27FC236}">
                <a16:creationId xmlns:a16="http://schemas.microsoft.com/office/drawing/2014/main" id="{3DDA7072-58EC-BD6E-14EB-E93DAC03B47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5" name="بابل طلب">
            <a:extLst>
              <a:ext uri="{FF2B5EF4-FFF2-40B4-BE49-F238E27FC236}">
                <a16:creationId xmlns:a16="http://schemas.microsoft.com/office/drawing/2014/main" id="{D0169E12-E9EB-20C8-22A5-39F275C81F0C}"/>
              </a:ext>
            </a:extLst>
          </p:cNvPr>
          <p:cNvGrpSpPr/>
          <p:nvPr/>
        </p:nvGrpSpPr>
        <p:grpSpPr>
          <a:xfrm>
            <a:off x="4200917" y="1061638"/>
            <a:ext cx="2822778" cy="1508897"/>
            <a:chOff x="8206531" y="1387298"/>
            <a:chExt cx="2822778" cy="1508897"/>
          </a:xfrm>
        </p:grpSpPr>
        <p:pic>
          <p:nvPicPr>
            <p:cNvPr id="26" name="صورة 25">
              <a:extLst>
                <a:ext uri="{FF2B5EF4-FFF2-40B4-BE49-F238E27FC236}">
                  <a16:creationId xmlns:a16="http://schemas.microsoft.com/office/drawing/2014/main" id="{3085CAD9-2A19-FAF6-042E-B3ABDE6BF6E7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21058292" flipH="1">
              <a:off x="8206531" y="1387298"/>
              <a:ext cx="2822778" cy="1508897"/>
            </a:xfrm>
            <a:prstGeom prst="rect">
              <a:avLst/>
            </a:prstGeom>
          </p:spPr>
        </p:pic>
        <p:sp>
          <p:nvSpPr>
            <p:cNvPr id="27" name="مربع نص 26">
              <a:extLst>
                <a:ext uri="{FF2B5EF4-FFF2-40B4-BE49-F238E27FC236}">
                  <a16:creationId xmlns:a16="http://schemas.microsoft.com/office/drawing/2014/main" id="{9AF16A89-10C8-AFC1-0340-A6760F718AB6}"/>
                </a:ext>
              </a:extLst>
            </p:cNvPr>
            <p:cNvSpPr txBox="1"/>
            <p:nvPr/>
          </p:nvSpPr>
          <p:spPr>
            <a:xfrm>
              <a:off x="8274211" y="1741636"/>
              <a:ext cx="2336529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ar-SA" sz="2000" b="1" dirty="0"/>
                <a:t>أريد </a:t>
              </a:r>
              <a:r>
                <a:rPr lang="ar-EG" sz="2000" b="1" dirty="0"/>
                <a:t>وجبة ساخنة!</a:t>
              </a:r>
            </a:p>
          </p:txBody>
        </p:sp>
      </p:grpSp>
      <p:pic>
        <p:nvPicPr>
          <p:cNvPr id="4" name="W4">
            <a:hlinkClick r:id="" action="ppaction://media"/>
            <a:extLst>
              <a:ext uri="{FF2B5EF4-FFF2-40B4-BE49-F238E27FC236}">
                <a16:creationId xmlns:a16="http://schemas.microsoft.com/office/drawing/2014/main" id="{B55CB7C0-4B6B-9115-0459-75EB2DD8B6E8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2" name="frame">
            <a:extLst>
              <a:ext uri="{FF2B5EF4-FFF2-40B4-BE49-F238E27FC236}">
                <a16:creationId xmlns:a16="http://schemas.microsoft.com/office/drawing/2014/main" id="{8B862A06-EC70-7E94-577E-D76BCE834B8E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 dirty="0">
              <a:latin typeface="Harmattan" panose="01000503000000020003" pitchFamily="2" charset="-78"/>
              <a:cs typeface="Harmattan" panose="01000503000000020003" pitchFamily="2" charset="-78"/>
            </a:endParaRPr>
          </a:p>
        </p:txBody>
      </p:sp>
      <p:grpSp>
        <p:nvGrpSpPr>
          <p:cNvPr id="28" name="رائع">
            <a:extLst>
              <a:ext uri="{FF2B5EF4-FFF2-40B4-BE49-F238E27FC236}">
                <a16:creationId xmlns:a16="http://schemas.microsoft.com/office/drawing/2014/main" id="{173B5ABB-53D7-08A5-1354-A15343D750B7}"/>
              </a:ext>
            </a:extLst>
          </p:cNvPr>
          <p:cNvGrpSpPr/>
          <p:nvPr/>
        </p:nvGrpSpPr>
        <p:grpSpPr>
          <a:xfrm>
            <a:off x="4064009" y="-44591"/>
            <a:ext cx="3797281" cy="2029811"/>
            <a:chOff x="8159622" y="793149"/>
            <a:chExt cx="3797281" cy="2029811"/>
          </a:xfrm>
        </p:grpSpPr>
        <p:pic>
          <p:nvPicPr>
            <p:cNvPr id="29" name="صورة 28">
              <a:extLst>
                <a:ext uri="{FF2B5EF4-FFF2-40B4-BE49-F238E27FC236}">
                  <a16:creationId xmlns:a16="http://schemas.microsoft.com/office/drawing/2014/main" id="{931E9310-CF6C-A568-AAB1-270C251F6B2B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541708" flipH="1" flipV="1">
              <a:off x="8159622" y="793149"/>
              <a:ext cx="3797281" cy="2029811"/>
            </a:xfrm>
            <a:prstGeom prst="rect">
              <a:avLst/>
            </a:prstGeom>
          </p:spPr>
        </p:pic>
        <p:sp>
          <p:nvSpPr>
            <p:cNvPr id="30" name="مربع نص 29">
              <a:extLst>
                <a:ext uri="{FF2B5EF4-FFF2-40B4-BE49-F238E27FC236}">
                  <a16:creationId xmlns:a16="http://schemas.microsoft.com/office/drawing/2014/main" id="{D7DE43BC-4961-AC08-75E2-B21B62513682}"/>
                </a:ext>
              </a:extLst>
            </p:cNvPr>
            <p:cNvSpPr txBox="1"/>
            <p:nvPr/>
          </p:nvSpPr>
          <p:spPr>
            <a:xfrm>
              <a:off x="8587178" y="1782654"/>
              <a:ext cx="2547864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ar-SA" sz="4000" b="1" dirty="0"/>
                <a:t>يبدو </a:t>
              </a:r>
              <a:r>
                <a:rPr lang="ar-EG" sz="4000" b="1" dirty="0"/>
                <a:t>لذيذ</a:t>
              </a:r>
              <a:r>
                <a:rPr lang="ar-SA" sz="4000" b="1" dirty="0"/>
                <a:t>اً</a:t>
              </a:r>
              <a:r>
                <a:rPr lang="ar-EG" sz="4000" b="1" dirty="0"/>
                <a:t>!</a:t>
              </a:r>
            </a:p>
          </p:txBody>
        </p:sp>
      </p:grpSp>
      <p:pic>
        <p:nvPicPr>
          <p:cNvPr id="2" name="purse">
            <a:extLst>
              <a:ext uri="{FF2B5EF4-FFF2-40B4-BE49-F238E27FC236}">
                <a16:creationId xmlns:a16="http://schemas.microsoft.com/office/drawing/2014/main" id="{A522ADD9-80C0-433F-BF19-F6CB13ABD68F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11089481" y="5695613"/>
            <a:ext cx="1076551" cy="1076551"/>
          </a:xfrm>
          <a:prstGeom prst="rect">
            <a:avLst/>
          </a:prstGeom>
        </p:spPr>
      </p:pic>
      <p:grpSp>
        <p:nvGrpSpPr>
          <p:cNvPr id="33" name="coins">
            <a:extLst>
              <a:ext uri="{FF2B5EF4-FFF2-40B4-BE49-F238E27FC236}">
                <a16:creationId xmlns:a16="http://schemas.microsoft.com/office/drawing/2014/main" id="{90D1628D-D5C6-4A2C-8FD5-6DE397672AB5}"/>
              </a:ext>
            </a:extLst>
          </p:cNvPr>
          <p:cNvGrpSpPr/>
          <p:nvPr/>
        </p:nvGrpSpPr>
        <p:grpSpPr>
          <a:xfrm>
            <a:off x="4088242" y="1320235"/>
            <a:ext cx="3575076" cy="4287944"/>
            <a:chOff x="4342790" y="1374512"/>
            <a:chExt cx="3575076" cy="4287944"/>
          </a:xfrm>
        </p:grpSpPr>
        <p:pic>
          <p:nvPicPr>
            <p:cNvPr id="34" name="coin">
              <a:extLst>
                <a:ext uri="{FF2B5EF4-FFF2-40B4-BE49-F238E27FC236}">
                  <a16:creationId xmlns:a16="http://schemas.microsoft.com/office/drawing/2014/main" id="{1A52CA6B-4FAC-BD1C-B3E7-208CC7A3FEA3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597087">
              <a:off x="4411448" y="2156038"/>
              <a:ext cx="3506418" cy="3506418"/>
            </a:xfrm>
            <a:prstGeom prst="rect">
              <a:avLst/>
            </a:prstGeom>
          </p:spPr>
        </p:pic>
        <p:pic>
          <p:nvPicPr>
            <p:cNvPr id="35" name="coin">
              <a:extLst>
                <a:ext uri="{FF2B5EF4-FFF2-40B4-BE49-F238E27FC236}">
                  <a16:creationId xmlns:a16="http://schemas.microsoft.com/office/drawing/2014/main" id="{32B8C828-35AA-2058-9E90-366F2EB1C4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491171">
              <a:off x="4400415" y="1798009"/>
              <a:ext cx="3506418" cy="3506418"/>
            </a:xfrm>
            <a:prstGeom prst="rect">
              <a:avLst/>
            </a:prstGeom>
          </p:spPr>
        </p:pic>
        <p:pic>
          <p:nvPicPr>
            <p:cNvPr id="36" name="coin">
              <a:extLst>
                <a:ext uri="{FF2B5EF4-FFF2-40B4-BE49-F238E27FC236}">
                  <a16:creationId xmlns:a16="http://schemas.microsoft.com/office/drawing/2014/main" id="{C4C43543-E97E-13A1-3C58-E11A03358C41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617881">
              <a:off x="4342790" y="1374512"/>
              <a:ext cx="3506418" cy="3506418"/>
            </a:xfrm>
            <a:prstGeom prst="rect">
              <a:avLst/>
            </a:prstGeom>
          </p:spPr>
        </p:pic>
      </p:grpSp>
      <p:pic>
        <p:nvPicPr>
          <p:cNvPr id="15" name="خلفية السؤال">
            <a:extLst>
              <a:ext uri="{FF2B5EF4-FFF2-40B4-BE49-F238E27FC236}">
                <a16:creationId xmlns:a16="http://schemas.microsoft.com/office/drawing/2014/main" id="{2F6D36C2-C5E1-0B7B-E76A-1EE35C9ECD8C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1460826" y="81916"/>
            <a:ext cx="9270348" cy="6578518"/>
          </a:xfrm>
          <a:prstGeom prst="rect">
            <a:avLst/>
          </a:prstGeom>
        </p:spPr>
      </p:pic>
      <p:sp>
        <p:nvSpPr>
          <p:cNvPr id="16" name="خاطئة">
            <a:hlinkClick r:id="" action="ppaction://customshow?id=1&amp;return=true">
              <a:snd r:embed="rId16" name="mixkit-funny-fail-low-tone-2876.wav"/>
            </a:hlinkClick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273392FC-7F28-EE21-3DA0-EB6CD11FC514}"/>
              </a:ext>
            </a:extLst>
          </p:cNvPr>
          <p:cNvSpPr/>
          <p:nvPr/>
        </p:nvSpPr>
        <p:spPr>
          <a:xfrm>
            <a:off x="3505200" y="3535041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ar-SA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17" name="صحيحة">
            <a:hlinkClick r:id="" action="ppaction://hlinkshowjump?jump=nextslide"/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721674D5-1042-F8D2-DB57-1AD499FD8FC8}"/>
              </a:ext>
            </a:extLst>
          </p:cNvPr>
          <p:cNvSpPr/>
          <p:nvPr/>
        </p:nvSpPr>
        <p:spPr>
          <a:xfrm>
            <a:off x="3505200" y="2270591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ar-SA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صحيحة</a:t>
            </a:r>
            <a:endParaRPr lang="ar-EG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23" name="خاطئة">
            <a:hlinkClick r:id="" action="ppaction://customshow?id=0&amp;return=true">
              <a:snd r:embed="rId16" name="mixkit-funny-fail-low-tone-2876.wav"/>
            </a:hlinkClick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B184378A-E169-1B78-C626-A2FE5A7C1A0B}"/>
              </a:ext>
            </a:extLst>
          </p:cNvPr>
          <p:cNvSpPr/>
          <p:nvPr/>
        </p:nvSpPr>
        <p:spPr>
          <a:xfrm>
            <a:off x="3505200" y="4914162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ar-SA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24" name="السؤال">
            <a:extLst>
              <a:ext uri="{FF2B5EF4-FFF2-40B4-BE49-F238E27FC236}">
                <a16:creationId xmlns:a16="http://schemas.microsoft.com/office/drawing/2014/main" id="{E03CE32B-EACB-8AC2-B643-E65CF5C96286}"/>
              </a:ext>
            </a:extLst>
          </p:cNvPr>
          <p:cNvSpPr txBox="1"/>
          <p:nvPr/>
        </p:nvSpPr>
        <p:spPr>
          <a:xfrm>
            <a:off x="2501900" y="647700"/>
            <a:ext cx="7188200" cy="1404468"/>
          </a:xfrm>
          <a:prstGeom prst="rect">
            <a:avLst/>
          </a:prstGeom>
          <a:noFill/>
        </p:spPr>
        <p:txBody>
          <a:bodyPr wrap="square" rtlCol="1" anchor="ctr">
            <a:normAutofit/>
          </a:bodyPr>
          <a:lstStyle/>
          <a:p>
            <a:pPr algn="ctr"/>
            <a:r>
              <a:rPr lang="ar-SA" sz="2800" b="1" dirty="0">
                <a:solidFill>
                  <a:srgbClr val="392E25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هذا النص هو مثال لنص يمكن تعديله في نفس المساحة ؟</a:t>
            </a:r>
            <a:endParaRPr lang="ar-EG" sz="2800" b="1" dirty="0">
              <a:solidFill>
                <a:srgbClr val="392E25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pic>
        <p:nvPicPr>
          <p:cNvPr id="3" name="اغلاق">
            <a:hlinkClick r:id="" action="ppaction://hlinkshowjump?jump=endshow"/>
            <a:hlinkHover r:id="" action="ppaction://noaction" highlightClick="1">
              <a:snd r:embed="rId19" name="click.wav"/>
            </a:hlinkHover>
            <a:extLst>
              <a:ext uri="{FF2B5EF4-FFF2-40B4-BE49-F238E27FC236}">
                <a16:creationId xmlns:a16="http://schemas.microsoft.com/office/drawing/2014/main" id="{749CA55D-DEBB-8721-36DC-FC5F6875741C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841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11"/>
                            </p:stCondLst>
                            <p:childTnLst>
                              <p:par>
                                <p:cTn id="1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11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mixkit-coins-handling-193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11"/>
                            </p:stCondLst>
                            <p:childTnLst>
                              <p:par>
                                <p:cTn id="2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-2.59259E-6 L 0.46706 0.41412 " pathEditMode="relative" rAng="0" ptsTypes="AA">
                                      <p:cBhvr>
                                        <p:cTn id="24" dur="12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46" y="20694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11"/>
                            </p:stCondLst>
                            <p:childTnLst>
                              <p:par>
                                <p:cTn id="2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9000"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mixkit-money-bag-drop-198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511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219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708"/>
                            </p:stCondLst>
                            <p:childTnLst>
                              <p:par>
                                <p:cTn id="3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708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208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 showWhenStopped="0">
                <p:cTn id="56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100000" showWhenStopped="0">
                <p:cTn id="5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16" grpId="0" animBg="1"/>
      <p:bldP spid="17" grpId="0" animBg="1"/>
      <p:bldP spid="23" grpId="0" animBg="1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bg">
            <a:extLst>
              <a:ext uri="{FF2B5EF4-FFF2-40B4-BE49-F238E27FC236}">
                <a16:creationId xmlns:a16="http://schemas.microsoft.com/office/drawing/2014/main" id="{2644D0C2-B5B4-EB0E-5011-6903DF71DF2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103909"/>
            <a:ext cx="12192000" cy="6650182"/>
          </a:xfrm>
          <a:prstGeom prst="rect">
            <a:avLst/>
          </a:prstGeom>
        </p:spPr>
      </p:pic>
      <p:pic>
        <p:nvPicPr>
          <p:cNvPr id="5" name="Q2">
            <a:hlinkClick r:id="" action="ppaction://media"/>
            <a:extLst>
              <a:ext uri="{FF2B5EF4-FFF2-40B4-BE49-F238E27FC236}">
                <a16:creationId xmlns:a16="http://schemas.microsoft.com/office/drawing/2014/main" id="{8A52B297-E6E6-1A74-CC9E-AECB714FB849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146"/>
                </p14:media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5" name="بابل طلب">
            <a:extLst>
              <a:ext uri="{FF2B5EF4-FFF2-40B4-BE49-F238E27FC236}">
                <a16:creationId xmlns:a16="http://schemas.microsoft.com/office/drawing/2014/main" id="{247654BE-8EFF-7C7C-DFC0-3BED47814E8D}"/>
              </a:ext>
            </a:extLst>
          </p:cNvPr>
          <p:cNvGrpSpPr/>
          <p:nvPr/>
        </p:nvGrpSpPr>
        <p:grpSpPr>
          <a:xfrm>
            <a:off x="3998843" y="607559"/>
            <a:ext cx="2822778" cy="1508897"/>
            <a:chOff x="8206531" y="1387298"/>
            <a:chExt cx="2822778" cy="1508897"/>
          </a:xfrm>
        </p:grpSpPr>
        <p:pic>
          <p:nvPicPr>
            <p:cNvPr id="26" name="صورة 25">
              <a:extLst>
                <a:ext uri="{FF2B5EF4-FFF2-40B4-BE49-F238E27FC236}">
                  <a16:creationId xmlns:a16="http://schemas.microsoft.com/office/drawing/2014/main" id="{DE5050B1-E449-40E8-2ADC-E16B6DAAFED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21058292" flipH="1">
              <a:off x="8206531" y="1387298"/>
              <a:ext cx="2822778" cy="1508897"/>
            </a:xfrm>
            <a:prstGeom prst="rect">
              <a:avLst/>
            </a:prstGeom>
          </p:spPr>
        </p:pic>
        <p:sp>
          <p:nvSpPr>
            <p:cNvPr id="27" name="مربع نص 26">
              <a:extLst>
                <a:ext uri="{FF2B5EF4-FFF2-40B4-BE49-F238E27FC236}">
                  <a16:creationId xmlns:a16="http://schemas.microsoft.com/office/drawing/2014/main" id="{2E0A1872-5A11-E05A-826F-C81AF474ED32}"/>
                </a:ext>
              </a:extLst>
            </p:cNvPr>
            <p:cNvSpPr txBox="1"/>
            <p:nvPr/>
          </p:nvSpPr>
          <p:spPr>
            <a:xfrm>
              <a:off x="8274211" y="1741636"/>
              <a:ext cx="2336529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ar-EG" sz="2000" b="1" dirty="0"/>
                <a:t>أنا جائع جدًا!</a:t>
              </a:r>
            </a:p>
          </p:txBody>
        </p:sp>
      </p:grpSp>
      <p:pic>
        <p:nvPicPr>
          <p:cNvPr id="6" name="W3">
            <a:hlinkClick r:id="" action="ppaction://media"/>
            <a:extLst>
              <a:ext uri="{FF2B5EF4-FFF2-40B4-BE49-F238E27FC236}">
                <a16:creationId xmlns:a16="http://schemas.microsoft.com/office/drawing/2014/main" id="{0CDAE286-1873-7065-8B59-7EAF8BD7813A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2" name="frame">
            <a:extLst>
              <a:ext uri="{FF2B5EF4-FFF2-40B4-BE49-F238E27FC236}">
                <a16:creationId xmlns:a16="http://schemas.microsoft.com/office/drawing/2014/main" id="{EE3C933C-5962-6C7B-D031-C2045F317617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 dirty="0">
              <a:latin typeface="Harmattan" panose="01000503000000020003" pitchFamily="2" charset="-78"/>
              <a:cs typeface="Harmattan" panose="01000503000000020003" pitchFamily="2" charset="-78"/>
            </a:endParaRPr>
          </a:p>
        </p:txBody>
      </p:sp>
      <p:grpSp>
        <p:nvGrpSpPr>
          <p:cNvPr id="28" name="رائع">
            <a:extLst>
              <a:ext uri="{FF2B5EF4-FFF2-40B4-BE49-F238E27FC236}">
                <a16:creationId xmlns:a16="http://schemas.microsoft.com/office/drawing/2014/main" id="{7FECEEB0-AAD1-D0E8-3567-BF70EC90E3A3}"/>
              </a:ext>
            </a:extLst>
          </p:cNvPr>
          <p:cNvGrpSpPr/>
          <p:nvPr/>
        </p:nvGrpSpPr>
        <p:grpSpPr>
          <a:xfrm>
            <a:off x="4064009" y="-83029"/>
            <a:ext cx="3797281" cy="2029811"/>
            <a:chOff x="8159622" y="793149"/>
            <a:chExt cx="3797281" cy="2029811"/>
          </a:xfrm>
        </p:grpSpPr>
        <p:pic>
          <p:nvPicPr>
            <p:cNvPr id="29" name="صورة 28">
              <a:extLst>
                <a:ext uri="{FF2B5EF4-FFF2-40B4-BE49-F238E27FC236}">
                  <a16:creationId xmlns:a16="http://schemas.microsoft.com/office/drawing/2014/main" id="{71E98DDE-5B79-8103-6CB2-E19B4D86FCA5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541708" flipH="1" flipV="1">
              <a:off x="8159622" y="793149"/>
              <a:ext cx="3797281" cy="2029811"/>
            </a:xfrm>
            <a:prstGeom prst="rect">
              <a:avLst/>
            </a:prstGeom>
          </p:spPr>
        </p:pic>
        <p:sp>
          <p:nvSpPr>
            <p:cNvPr id="30" name="مربع نص 29">
              <a:extLst>
                <a:ext uri="{FF2B5EF4-FFF2-40B4-BE49-F238E27FC236}">
                  <a16:creationId xmlns:a16="http://schemas.microsoft.com/office/drawing/2014/main" id="{3ACEDA4B-9C97-AFDD-6C45-B948CEBD7905}"/>
                </a:ext>
              </a:extLst>
            </p:cNvPr>
            <p:cNvSpPr txBox="1"/>
            <p:nvPr/>
          </p:nvSpPr>
          <p:spPr>
            <a:xfrm>
              <a:off x="8190025" y="1782654"/>
              <a:ext cx="3130836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ar-EG" sz="4000" b="1" dirty="0"/>
                <a:t>هذا مذهل!</a:t>
              </a:r>
            </a:p>
          </p:txBody>
        </p:sp>
      </p:grpSp>
      <p:pic>
        <p:nvPicPr>
          <p:cNvPr id="2" name="purse">
            <a:extLst>
              <a:ext uri="{FF2B5EF4-FFF2-40B4-BE49-F238E27FC236}">
                <a16:creationId xmlns:a16="http://schemas.microsoft.com/office/drawing/2014/main" id="{C9ABE8D3-5D52-DAC3-016E-D4075F9A1F14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11089481" y="5695613"/>
            <a:ext cx="1076551" cy="1076551"/>
          </a:xfrm>
          <a:prstGeom prst="rect">
            <a:avLst/>
          </a:prstGeom>
        </p:spPr>
      </p:pic>
      <p:grpSp>
        <p:nvGrpSpPr>
          <p:cNvPr id="33" name="coins">
            <a:extLst>
              <a:ext uri="{FF2B5EF4-FFF2-40B4-BE49-F238E27FC236}">
                <a16:creationId xmlns:a16="http://schemas.microsoft.com/office/drawing/2014/main" id="{DDFDCDCE-0800-3198-F5E1-0459707ECCF8}"/>
              </a:ext>
            </a:extLst>
          </p:cNvPr>
          <p:cNvGrpSpPr/>
          <p:nvPr/>
        </p:nvGrpSpPr>
        <p:grpSpPr>
          <a:xfrm>
            <a:off x="4084330" y="1320235"/>
            <a:ext cx="3756637" cy="4287944"/>
            <a:chOff x="4338878" y="1374512"/>
            <a:chExt cx="3756637" cy="4287944"/>
          </a:xfrm>
        </p:grpSpPr>
        <p:pic>
          <p:nvPicPr>
            <p:cNvPr id="34" name="coin">
              <a:extLst>
                <a:ext uri="{FF2B5EF4-FFF2-40B4-BE49-F238E27FC236}">
                  <a16:creationId xmlns:a16="http://schemas.microsoft.com/office/drawing/2014/main" id="{F1944883-9A3B-9F41-5A6A-A9AF85270CEA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597087">
              <a:off x="4338878" y="2156038"/>
              <a:ext cx="3506418" cy="3506418"/>
            </a:xfrm>
            <a:prstGeom prst="rect">
              <a:avLst/>
            </a:prstGeom>
          </p:spPr>
        </p:pic>
        <p:pic>
          <p:nvPicPr>
            <p:cNvPr id="35" name="coin">
              <a:extLst>
                <a:ext uri="{FF2B5EF4-FFF2-40B4-BE49-F238E27FC236}">
                  <a16:creationId xmlns:a16="http://schemas.microsoft.com/office/drawing/2014/main" id="{AA8F5B65-070F-B182-A631-4FDC98AC924D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491171">
              <a:off x="4589097" y="1798009"/>
              <a:ext cx="3506418" cy="3506418"/>
            </a:xfrm>
            <a:prstGeom prst="rect">
              <a:avLst/>
            </a:prstGeom>
          </p:spPr>
        </p:pic>
        <p:pic>
          <p:nvPicPr>
            <p:cNvPr id="36" name="coin">
              <a:extLst>
                <a:ext uri="{FF2B5EF4-FFF2-40B4-BE49-F238E27FC236}">
                  <a16:creationId xmlns:a16="http://schemas.microsoft.com/office/drawing/2014/main" id="{CABF3139-A1C2-0E82-CB18-D2EA6E822C27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617881">
              <a:off x="4342790" y="1374512"/>
              <a:ext cx="3506418" cy="3506418"/>
            </a:xfrm>
            <a:prstGeom prst="rect">
              <a:avLst/>
            </a:prstGeom>
          </p:spPr>
        </p:pic>
      </p:grpSp>
      <p:pic>
        <p:nvPicPr>
          <p:cNvPr id="15" name="خلفية السؤال">
            <a:extLst>
              <a:ext uri="{FF2B5EF4-FFF2-40B4-BE49-F238E27FC236}">
                <a16:creationId xmlns:a16="http://schemas.microsoft.com/office/drawing/2014/main" id="{449716E9-76A4-1E97-017F-C9FA977D98AE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1460826" y="81916"/>
            <a:ext cx="9270348" cy="6578518"/>
          </a:xfrm>
          <a:prstGeom prst="rect">
            <a:avLst/>
          </a:prstGeom>
        </p:spPr>
      </p:pic>
      <p:sp>
        <p:nvSpPr>
          <p:cNvPr id="16" name="خاطئة">
            <a:hlinkClick r:id="" action="ppaction://customshow?id=1&amp;return=true">
              <a:snd r:embed="rId16" name="mixkit-funny-fail-low-tone-2876.wav"/>
            </a:hlinkClick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D7D6D169-41EA-EEB1-A726-9692F4464E75}"/>
              </a:ext>
            </a:extLst>
          </p:cNvPr>
          <p:cNvSpPr/>
          <p:nvPr/>
        </p:nvSpPr>
        <p:spPr>
          <a:xfrm>
            <a:off x="3505200" y="2258638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ar-SA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17" name="صحيحة">
            <a:hlinkClick r:id="" action="ppaction://hlinkshowjump?jump=nextslide"/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9BB9727D-C913-20BE-3A7E-1B18ADCDD953}"/>
              </a:ext>
            </a:extLst>
          </p:cNvPr>
          <p:cNvSpPr/>
          <p:nvPr/>
        </p:nvSpPr>
        <p:spPr>
          <a:xfrm>
            <a:off x="3505200" y="3531045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ar-SA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صحيحة</a:t>
            </a:r>
            <a:endParaRPr lang="ar-EG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23" name="خاطئة">
            <a:hlinkClick r:id="" action="ppaction://customshow?id=0&amp;return=true">
              <a:snd r:embed="rId16" name="mixkit-funny-fail-low-tone-2876.wav"/>
            </a:hlinkClick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66462FE9-CDFF-B6D8-C20E-4C7E545E6A1D}"/>
              </a:ext>
            </a:extLst>
          </p:cNvPr>
          <p:cNvSpPr/>
          <p:nvPr/>
        </p:nvSpPr>
        <p:spPr>
          <a:xfrm>
            <a:off x="3505200" y="4911944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ar-SA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24" name="السؤال">
            <a:extLst>
              <a:ext uri="{FF2B5EF4-FFF2-40B4-BE49-F238E27FC236}">
                <a16:creationId xmlns:a16="http://schemas.microsoft.com/office/drawing/2014/main" id="{AC6B0749-9B4D-669B-CA0D-78E678FA4C50}"/>
              </a:ext>
            </a:extLst>
          </p:cNvPr>
          <p:cNvSpPr txBox="1"/>
          <p:nvPr/>
        </p:nvSpPr>
        <p:spPr>
          <a:xfrm>
            <a:off x="2501900" y="647700"/>
            <a:ext cx="7188200" cy="1404468"/>
          </a:xfrm>
          <a:prstGeom prst="rect">
            <a:avLst/>
          </a:prstGeom>
          <a:noFill/>
        </p:spPr>
        <p:txBody>
          <a:bodyPr wrap="square" rtlCol="1" anchor="ctr">
            <a:normAutofit/>
          </a:bodyPr>
          <a:lstStyle/>
          <a:p>
            <a:pPr algn="ctr"/>
            <a:r>
              <a:rPr lang="ar-SA" sz="2800" b="1" dirty="0">
                <a:solidFill>
                  <a:srgbClr val="392E25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هذا النص هو مثال لنص يمكن تعديله في نفس المساحة ؟</a:t>
            </a:r>
            <a:endParaRPr lang="ar-EG" sz="2800" b="1" dirty="0">
              <a:solidFill>
                <a:srgbClr val="392E25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pic>
        <p:nvPicPr>
          <p:cNvPr id="3" name="اغلاق">
            <a:hlinkClick r:id="" action="ppaction://hlinkshowjump?jump=endshow"/>
            <a:hlinkHover r:id="" action="ppaction://noaction" highlightClick="1">
              <a:snd r:embed="rId19" name="click.wav"/>
            </a:hlinkHover>
            <a:extLst>
              <a:ext uri="{FF2B5EF4-FFF2-40B4-BE49-F238E27FC236}">
                <a16:creationId xmlns:a16="http://schemas.microsoft.com/office/drawing/2014/main" id="{EA0AD6E9-7CE6-400A-8EA1-EC6C87AD9FB4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348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11"/>
                            </p:stCondLst>
                            <p:childTnLst>
                              <p:par>
                                <p:cTn id="1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11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mixkit-coins-handling-193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11"/>
                            </p:stCondLst>
                            <p:childTnLst>
                              <p:par>
                                <p:cTn id="2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59259E-6 L 0.46706 0.41412 " pathEditMode="relative" rAng="0" ptsTypes="AA">
                                      <p:cBhvr>
                                        <p:cTn id="24" dur="12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46" y="20694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11"/>
                            </p:stCondLst>
                            <p:childTnLst>
                              <p:par>
                                <p:cTn id="2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9000"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mixkit-money-bag-drop-198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511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286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376"/>
                            </p:stCondLst>
                            <p:childTnLst>
                              <p:par>
                                <p:cTn id="3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376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876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 showWhenStopped="0">
                <p:cTn id="56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video>
              <p:cMediaNode vol="100000" showWhenStopped="0">
                <p:cTn id="5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16" grpId="0" animBg="1"/>
      <p:bldP spid="17" grpId="0" animBg="1"/>
      <p:bldP spid="23" grpId="0" animBg="1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bg">
            <a:extLst>
              <a:ext uri="{FF2B5EF4-FFF2-40B4-BE49-F238E27FC236}">
                <a16:creationId xmlns:a16="http://schemas.microsoft.com/office/drawing/2014/main" id="{2644D0C2-B5B4-EB0E-5011-6903DF71DF2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103909"/>
            <a:ext cx="12192000" cy="6650182"/>
          </a:xfrm>
          <a:prstGeom prst="rect">
            <a:avLst/>
          </a:prstGeom>
        </p:spPr>
      </p:pic>
      <p:pic>
        <p:nvPicPr>
          <p:cNvPr id="5" name="q11">
            <a:hlinkClick r:id="" action="ppaction://media"/>
            <a:extLst>
              <a:ext uri="{FF2B5EF4-FFF2-40B4-BE49-F238E27FC236}">
                <a16:creationId xmlns:a16="http://schemas.microsoft.com/office/drawing/2014/main" id="{9B3D8D71-687B-712A-DA5A-8A323F428B8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5" name="بابل طلب">
            <a:extLst>
              <a:ext uri="{FF2B5EF4-FFF2-40B4-BE49-F238E27FC236}">
                <a16:creationId xmlns:a16="http://schemas.microsoft.com/office/drawing/2014/main" id="{247654BE-8EFF-7C7C-DFC0-3BED47814E8D}"/>
              </a:ext>
            </a:extLst>
          </p:cNvPr>
          <p:cNvGrpSpPr/>
          <p:nvPr/>
        </p:nvGrpSpPr>
        <p:grpSpPr>
          <a:xfrm>
            <a:off x="4369243" y="2325440"/>
            <a:ext cx="2522189" cy="1254837"/>
            <a:chOff x="8274211" y="1423611"/>
            <a:chExt cx="2522189" cy="1254837"/>
          </a:xfrm>
        </p:grpSpPr>
        <p:pic>
          <p:nvPicPr>
            <p:cNvPr id="26" name="صورة 25">
              <a:extLst>
                <a:ext uri="{FF2B5EF4-FFF2-40B4-BE49-F238E27FC236}">
                  <a16:creationId xmlns:a16="http://schemas.microsoft.com/office/drawing/2014/main" id="{DE5050B1-E449-40E8-2ADC-E16B6DAAFED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21058292" flipH="1">
              <a:off x="8448906" y="1423611"/>
              <a:ext cx="2347494" cy="1254837"/>
            </a:xfrm>
            <a:prstGeom prst="rect">
              <a:avLst/>
            </a:prstGeom>
          </p:spPr>
        </p:pic>
        <p:sp>
          <p:nvSpPr>
            <p:cNvPr id="27" name="مربع نص 26">
              <a:extLst>
                <a:ext uri="{FF2B5EF4-FFF2-40B4-BE49-F238E27FC236}">
                  <a16:creationId xmlns:a16="http://schemas.microsoft.com/office/drawing/2014/main" id="{2E0A1872-5A11-E05A-826F-C81AF474ED32}"/>
                </a:ext>
              </a:extLst>
            </p:cNvPr>
            <p:cNvSpPr txBox="1"/>
            <p:nvPr/>
          </p:nvSpPr>
          <p:spPr>
            <a:xfrm>
              <a:off x="8274211" y="1741636"/>
              <a:ext cx="2336529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ar-EG" sz="2000" b="1" dirty="0"/>
                <a:t>أريد وجبة!</a:t>
              </a:r>
            </a:p>
          </p:txBody>
        </p:sp>
      </p:grpSp>
      <p:pic>
        <p:nvPicPr>
          <p:cNvPr id="4" name="W2">
            <a:hlinkClick r:id="" action="ppaction://media"/>
            <a:extLst>
              <a:ext uri="{FF2B5EF4-FFF2-40B4-BE49-F238E27FC236}">
                <a16:creationId xmlns:a16="http://schemas.microsoft.com/office/drawing/2014/main" id="{226324BD-0D7C-4976-5298-8BD1744E80CC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2" name="frame">
            <a:extLst>
              <a:ext uri="{FF2B5EF4-FFF2-40B4-BE49-F238E27FC236}">
                <a16:creationId xmlns:a16="http://schemas.microsoft.com/office/drawing/2014/main" id="{EE3C933C-5962-6C7B-D031-C2045F317617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 dirty="0">
              <a:latin typeface="Harmattan" panose="01000503000000020003" pitchFamily="2" charset="-78"/>
              <a:cs typeface="Harmattan" panose="01000503000000020003" pitchFamily="2" charset="-78"/>
            </a:endParaRPr>
          </a:p>
        </p:txBody>
      </p:sp>
      <p:grpSp>
        <p:nvGrpSpPr>
          <p:cNvPr id="28" name="رائع">
            <a:extLst>
              <a:ext uri="{FF2B5EF4-FFF2-40B4-BE49-F238E27FC236}">
                <a16:creationId xmlns:a16="http://schemas.microsoft.com/office/drawing/2014/main" id="{7FECEEB0-AAD1-D0E8-3567-BF70EC90E3A3}"/>
              </a:ext>
            </a:extLst>
          </p:cNvPr>
          <p:cNvGrpSpPr/>
          <p:nvPr/>
        </p:nvGrpSpPr>
        <p:grpSpPr>
          <a:xfrm>
            <a:off x="4064009" y="-100122"/>
            <a:ext cx="3797281" cy="2029811"/>
            <a:chOff x="8159622" y="793149"/>
            <a:chExt cx="3797281" cy="2029811"/>
          </a:xfrm>
        </p:grpSpPr>
        <p:pic>
          <p:nvPicPr>
            <p:cNvPr id="29" name="صورة 28">
              <a:extLst>
                <a:ext uri="{FF2B5EF4-FFF2-40B4-BE49-F238E27FC236}">
                  <a16:creationId xmlns:a16="http://schemas.microsoft.com/office/drawing/2014/main" id="{71E98DDE-5B79-8103-6CB2-E19B4D86FCA5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541708" flipH="1" flipV="1">
              <a:off x="8159622" y="793149"/>
              <a:ext cx="3797281" cy="2029811"/>
            </a:xfrm>
            <a:prstGeom prst="rect">
              <a:avLst/>
            </a:prstGeom>
          </p:spPr>
        </p:pic>
        <p:sp>
          <p:nvSpPr>
            <p:cNvPr id="30" name="مربع نص 29">
              <a:extLst>
                <a:ext uri="{FF2B5EF4-FFF2-40B4-BE49-F238E27FC236}">
                  <a16:creationId xmlns:a16="http://schemas.microsoft.com/office/drawing/2014/main" id="{3ACEDA4B-9C97-AFDD-6C45-B948CEBD7905}"/>
                </a:ext>
              </a:extLst>
            </p:cNvPr>
            <p:cNvSpPr txBox="1"/>
            <p:nvPr/>
          </p:nvSpPr>
          <p:spPr>
            <a:xfrm>
              <a:off x="8587178" y="1782654"/>
              <a:ext cx="2336529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ar-EG" sz="4000" b="1" dirty="0"/>
                <a:t>!!ممتاز!</a:t>
              </a:r>
            </a:p>
          </p:txBody>
        </p:sp>
      </p:grpSp>
      <p:pic>
        <p:nvPicPr>
          <p:cNvPr id="2" name="purse">
            <a:extLst>
              <a:ext uri="{FF2B5EF4-FFF2-40B4-BE49-F238E27FC236}">
                <a16:creationId xmlns:a16="http://schemas.microsoft.com/office/drawing/2014/main" id="{C9ABE8D3-5D52-DAC3-016E-D4075F9A1F14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11089481" y="5695613"/>
            <a:ext cx="1076551" cy="1076551"/>
          </a:xfrm>
          <a:prstGeom prst="rect">
            <a:avLst/>
          </a:prstGeom>
        </p:spPr>
      </p:pic>
      <p:grpSp>
        <p:nvGrpSpPr>
          <p:cNvPr id="33" name="coins">
            <a:extLst>
              <a:ext uri="{FF2B5EF4-FFF2-40B4-BE49-F238E27FC236}">
                <a16:creationId xmlns:a16="http://schemas.microsoft.com/office/drawing/2014/main" id="{DDFDCDCE-0800-3198-F5E1-0459707ECCF8}"/>
              </a:ext>
            </a:extLst>
          </p:cNvPr>
          <p:cNvGrpSpPr/>
          <p:nvPr/>
        </p:nvGrpSpPr>
        <p:grpSpPr>
          <a:xfrm>
            <a:off x="4084330" y="1320235"/>
            <a:ext cx="3626442" cy="4287944"/>
            <a:chOff x="4338878" y="1374512"/>
            <a:chExt cx="3626442" cy="4287944"/>
          </a:xfrm>
        </p:grpSpPr>
        <p:pic>
          <p:nvPicPr>
            <p:cNvPr id="34" name="coin">
              <a:extLst>
                <a:ext uri="{FF2B5EF4-FFF2-40B4-BE49-F238E27FC236}">
                  <a16:creationId xmlns:a16="http://schemas.microsoft.com/office/drawing/2014/main" id="{F1944883-9A3B-9F41-5A6A-A9AF85270CEA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597087">
              <a:off x="4338878" y="2156038"/>
              <a:ext cx="3506418" cy="3506418"/>
            </a:xfrm>
            <a:prstGeom prst="rect">
              <a:avLst/>
            </a:prstGeom>
          </p:spPr>
        </p:pic>
        <p:pic>
          <p:nvPicPr>
            <p:cNvPr id="35" name="coin">
              <a:extLst>
                <a:ext uri="{FF2B5EF4-FFF2-40B4-BE49-F238E27FC236}">
                  <a16:creationId xmlns:a16="http://schemas.microsoft.com/office/drawing/2014/main" id="{AA8F5B65-070F-B182-A631-4FDC98AC924D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491171">
              <a:off x="4342359" y="1798009"/>
              <a:ext cx="3506418" cy="3506418"/>
            </a:xfrm>
            <a:prstGeom prst="rect">
              <a:avLst/>
            </a:prstGeom>
          </p:spPr>
        </p:pic>
        <p:pic>
          <p:nvPicPr>
            <p:cNvPr id="36" name="coin">
              <a:extLst>
                <a:ext uri="{FF2B5EF4-FFF2-40B4-BE49-F238E27FC236}">
                  <a16:creationId xmlns:a16="http://schemas.microsoft.com/office/drawing/2014/main" id="{CABF3139-A1C2-0E82-CB18-D2EA6E822C27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617881">
              <a:off x="4458902" y="1374512"/>
              <a:ext cx="3506418" cy="3506418"/>
            </a:xfrm>
            <a:prstGeom prst="rect">
              <a:avLst/>
            </a:prstGeom>
          </p:spPr>
        </p:pic>
      </p:grpSp>
      <p:pic>
        <p:nvPicPr>
          <p:cNvPr id="15" name="خلفية السؤال">
            <a:extLst>
              <a:ext uri="{FF2B5EF4-FFF2-40B4-BE49-F238E27FC236}">
                <a16:creationId xmlns:a16="http://schemas.microsoft.com/office/drawing/2014/main" id="{449716E9-76A4-1E97-017F-C9FA977D98AE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1460826" y="81916"/>
            <a:ext cx="9270348" cy="6578518"/>
          </a:xfrm>
          <a:prstGeom prst="rect">
            <a:avLst/>
          </a:prstGeom>
        </p:spPr>
      </p:pic>
      <p:sp>
        <p:nvSpPr>
          <p:cNvPr id="16" name="خاطئة">
            <a:hlinkClick r:id="" action="ppaction://customshow?id=1&amp;return=true">
              <a:snd r:embed="rId16" name="mixkit-funny-fail-low-tone-2876.wav"/>
            </a:hlinkClick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D7D6D169-41EA-EEB1-A726-9692F4464E75}"/>
              </a:ext>
            </a:extLst>
          </p:cNvPr>
          <p:cNvSpPr/>
          <p:nvPr/>
        </p:nvSpPr>
        <p:spPr>
          <a:xfrm>
            <a:off x="3505200" y="3546549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ar-SA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17" name="صحيحة">
            <a:hlinkClick r:id="" action="ppaction://hlinkshowjump?jump=nextslide"/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9BB9727D-C913-20BE-3A7E-1B18ADCDD953}"/>
              </a:ext>
            </a:extLst>
          </p:cNvPr>
          <p:cNvSpPr/>
          <p:nvPr/>
        </p:nvSpPr>
        <p:spPr>
          <a:xfrm>
            <a:off x="3505200" y="4907544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ar-SA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صحيحة</a:t>
            </a:r>
            <a:endParaRPr lang="ar-EG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23" name="خاطئة">
            <a:hlinkClick r:id="" action="ppaction://customshow?id=0&amp;return=true">
              <a:snd r:embed="rId16" name="mixkit-funny-fail-low-tone-2876.wav"/>
            </a:hlinkClick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66462FE9-CDFF-B6D8-C20E-4C7E545E6A1D}"/>
              </a:ext>
            </a:extLst>
          </p:cNvPr>
          <p:cNvSpPr/>
          <p:nvPr/>
        </p:nvSpPr>
        <p:spPr>
          <a:xfrm>
            <a:off x="3505200" y="2259665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ar-SA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24" name="السؤال">
            <a:extLst>
              <a:ext uri="{FF2B5EF4-FFF2-40B4-BE49-F238E27FC236}">
                <a16:creationId xmlns:a16="http://schemas.microsoft.com/office/drawing/2014/main" id="{AC6B0749-9B4D-669B-CA0D-78E678FA4C50}"/>
              </a:ext>
            </a:extLst>
          </p:cNvPr>
          <p:cNvSpPr txBox="1"/>
          <p:nvPr/>
        </p:nvSpPr>
        <p:spPr>
          <a:xfrm>
            <a:off x="2501900" y="647700"/>
            <a:ext cx="7188200" cy="1404468"/>
          </a:xfrm>
          <a:prstGeom prst="rect">
            <a:avLst/>
          </a:prstGeom>
          <a:noFill/>
        </p:spPr>
        <p:txBody>
          <a:bodyPr wrap="square" rtlCol="1" anchor="ctr">
            <a:normAutofit/>
          </a:bodyPr>
          <a:lstStyle/>
          <a:p>
            <a:pPr algn="ctr"/>
            <a:r>
              <a:rPr lang="ar-SA" sz="2800" b="1" dirty="0">
                <a:solidFill>
                  <a:srgbClr val="392E25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هذا النص هو مثال لنص يمكن تعديله في نفس المساحة ؟</a:t>
            </a:r>
            <a:endParaRPr lang="ar-EG" sz="2800" b="1" dirty="0">
              <a:solidFill>
                <a:srgbClr val="392E25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pic>
        <p:nvPicPr>
          <p:cNvPr id="3" name="اغلاق">
            <a:hlinkClick r:id="" action="ppaction://hlinkshowjump?jump=endshow"/>
            <a:hlinkHover r:id="" action="ppaction://noaction" highlightClick="1">
              <a:snd r:embed="rId19" name="click.wav"/>
            </a:hlinkHover>
            <a:extLst>
              <a:ext uri="{FF2B5EF4-FFF2-40B4-BE49-F238E27FC236}">
                <a16:creationId xmlns:a16="http://schemas.microsoft.com/office/drawing/2014/main" id="{EA0AD6E9-7CE6-400A-8EA1-EC6C87AD9FB4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691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11"/>
                            </p:stCondLst>
                            <p:childTnLst>
                              <p:par>
                                <p:cTn id="1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11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mixkit-coins-handling-193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11"/>
                            </p:stCondLst>
                            <p:childTnLst>
                              <p:par>
                                <p:cTn id="2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2.59259E-6 L 0.46706 0.41412 " pathEditMode="relative" rAng="0" ptsTypes="AA">
                                      <p:cBhvr>
                                        <p:cTn id="24" dur="12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46" y="20694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11"/>
                            </p:stCondLst>
                            <p:childTnLst>
                              <p:par>
                                <p:cTn id="2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9000"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mixkit-money-bag-drop-198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511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285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369"/>
                            </p:stCondLst>
                            <p:childTnLst>
                              <p:par>
                                <p:cTn id="3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369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869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 showWhenStopped="0">
                <p:cTn id="56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 showWhenStopped="0">
                <p:cTn id="5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16" grpId="0" animBg="1"/>
      <p:bldP spid="17" grpId="0" animBg="1"/>
      <p:bldP spid="23" grpId="0" animBg="1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77B36D-1C03-7408-F2C4-DEACF443E6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bg">
            <a:extLst>
              <a:ext uri="{FF2B5EF4-FFF2-40B4-BE49-F238E27FC236}">
                <a16:creationId xmlns:a16="http://schemas.microsoft.com/office/drawing/2014/main" id="{86C0AEB6-D59F-A465-91BA-3ABDA3A43A0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103909"/>
            <a:ext cx="12192000" cy="6650182"/>
          </a:xfrm>
          <a:prstGeom prst="rect">
            <a:avLst/>
          </a:prstGeom>
        </p:spPr>
      </p:pic>
      <p:pic>
        <p:nvPicPr>
          <p:cNvPr id="6" name="Q5">
            <a:hlinkClick r:id="" action="ppaction://media"/>
            <a:extLst>
              <a:ext uri="{FF2B5EF4-FFF2-40B4-BE49-F238E27FC236}">
                <a16:creationId xmlns:a16="http://schemas.microsoft.com/office/drawing/2014/main" id="{DC403E74-2CA0-7D41-ECD3-4AB7CC435C60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698"/>
                </p14:media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5" name="بابل طلب">
            <a:extLst>
              <a:ext uri="{FF2B5EF4-FFF2-40B4-BE49-F238E27FC236}">
                <a16:creationId xmlns:a16="http://schemas.microsoft.com/office/drawing/2014/main" id="{9F2E0649-5974-155F-33A7-D0A18C0B24A4}"/>
              </a:ext>
            </a:extLst>
          </p:cNvPr>
          <p:cNvGrpSpPr/>
          <p:nvPr/>
        </p:nvGrpSpPr>
        <p:grpSpPr>
          <a:xfrm>
            <a:off x="4248440" y="577977"/>
            <a:ext cx="2822778" cy="1508897"/>
            <a:chOff x="8206531" y="1387298"/>
            <a:chExt cx="2822778" cy="1508897"/>
          </a:xfrm>
        </p:grpSpPr>
        <p:pic>
          <p:nvPicPr>
            <p:cNvPr id="26" name="صورة 25">
              <a:extLst>
                <a:ext uri="{FF2B5EF4-FFF2-40B4-BE49-F238E27FC236}">
                  <a16:creationId xmlns:a16="http://schemas.microsoft.com/office/drawing/2014/main" id="{54B35F44-30F0-ABE1-8F42-FE19417B1A1E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21058292" flipH="1">
              <a:off x="8206531" y="1387298"/>
              <a:ext cx="2822778" cy="1508897"/>
            </a:xfrm>
            <a:prstGeom prst="rect">
              <a:avLst/>
            </a:prstGeom>
          </p:spPr>
        </p:pic>
        <p:sp>
          <p:nvSpPr>
            <p:cNvPr id="27" name="مربع نص 26">
              <a:extLst>
                <a:ext uri="{FF2B5EF4-FFF2-40B4-BE49-F238E27FC236}">
                  <a16:creationId xmlns:a16="http://schemas.microsoft.com/office/drawing/2014/main" id="{3145D03B-2940-4837-B9D9-E95B056F5A90}"/>
                </a:ext>
              </a:extLst>
            </p:cNvPr>
            <p:cNvSpPr txBox="1"/>
            <p:nvPr/>
          </p:nvSpPr>
          <p:spPr>
            <a:xfrm>
              <a:off x="8274211" y="1741636"/>
              <a:ext cx="2336529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ar-EG" sz="2000" b="1" dirty="0"/>
                <a:t>وجبة </a:t>
              </a:r>
              <a:r>
                <a:rPr lang="ar-SA" sz="2000" b="1" dirty="0"/>
                <a:t>من فضلك</a:t>
              </a:r>
              <a:r>
                <a:rPr lang="ar-EG" sz="2000" b="1" dirty="0"/>
                <a:t>!</a:t>
              </a:r>
            </a:p>
          </p:txBody>
        </p:sp>
      </p:grpSp>
      <p:pic>
        <p:nvPicPr>
          <p:cNvPr id="4" name="W5">
            <a:hlinkClick r:id="" action="ppaction://media"/>
            <a:extLst>
              <a:ext uri="{FF2B5EF4-FFF2-40B4-BE49-F238E27FC236}">
                <a16:creationId xmlns:a16="http://schemas.microsoft.com/office/drawing/2014/main" id="{FEFDA3B1-4DB4-1B46-C29F-3C924BABE664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2" name="frame">
            <a:extLst>
              <a:ext uri="{FF2B5EF4-FFF2-40B4-BE49-F238E27FC236}">
                <a16:creationId xmlns:a16="http://schemas.microsoft.com/office/drawing/2014/main" id="{C4321E9F-7AB9-A2D4-3836-3F5C925CBD55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 dirty="0">
              <a:latin typeface="Harmattan" panose="01000503000000020003" pitchFamily="2" charset="-78"/>
              <a:cs typeface="Harmattan" panose="01000503000000020003" pitchFamily="2" charset="-78"/>
            </a:endParaRPr>
          </a:p>
        </p:txBody>
      </p:sp>
      <p:grpSp>
        <p:nvGrpSpPr>
          <p:cNvPr id="28" name="رائع">
            <a:extLst>
              <a:ext uri="{FF2B5EF4-FFF2-40B4-BE49-F238E27FC236}">
                <a16:creationId xmlns:a16="http://schemas.microsoft.com/office/drawing/2014/main" id="{2C6DCAC8-AB3E-02D2-3A6A-8DE239A7381D}"/>
              </a:ext>
            </a:extLst>
          </p:cNvPr>
          <p:cNvGrpSpPr/>
          <p:nvPr/>
        </p:nvGrpSpPr>
        <p:grpSpPr>
          <a:xfrm>
            <a:off x="4064009" y="-44591"/>
            <a:ext cx="3797281" cy="2029811"/>
            <a:chOff x="8159622" y="793149"/>
            <a:chExt cx="3797281" cy="2029811"/>
          </a:xfrm>
        </p:grpSpPr>
        <p:pic>
          <p:nvPicPr>
            <p:cNvPr id="29" name="صورة 28">
              <a:extLst>
                <a:ext uri="{FF2B5EF4-FFF2-40B4-BE49-F238E27FC236}">
                  <a16:creationId xmlns:a16="http://schemas.microsoft.com/office/drawing/2014/main" id="{51443783-782B-0363-9FC5-3E92F83F1AEE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541708" flipH="1" flipV="1">
              <a:off x="8159622" y="793149"/>
              <a:ext cx="3797281" cy="2029811"/>
            </a:xfrm>
            <a:prstGeom prst="rect">
              <a:avLst/>
            </a:prstGeom>
          </p:spPr>
        </p:pic>
        <p:sp>
          <p:nvSpPr>
            <p:cNvPr id="30" name="مربع نص 29">
              <a:extLst>
                <a:ext uri="{FF2B5EF4-FFF2-40B4-BE49-F238E27FC236}">
                  <a16:creationId xmlns:a16="http://schemas.microsoft.com/office/drawing/2014/main" id="{882F3268-0476-B693-E9F5-2DF2E88FBA11}"/>
                </a:ext>
              </a:extLst>
            </p:cNvPr>
            <p:cNvSpPr txBox="1"/>
            <p:nvPr/>
          </p:nvSpPr>
          <p:spPr>
            <a:xfrm>
              <a:off x="8587178" y="1782654"/>
              <a:ext cx="2336529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ar-EG" sz="4000" b="1" dirty="0"/>
                <a:t>!!ممتاز!</a:t>
              </a:r>
            </a:p>
          </p:txBody>
        </p:sp>
      </p:grpSp>
      <p:pic>
        <p:nvPicPr>
          <p:cNvPr id="2" name="purse">
            <a:extLst>
              <a:ext uri="{FF2B5EF4-FFF2-40B4-BE49-F238E27FC236}">
                <a16:creationId xmlns:a16="http://schemas.microsoft.com/office/drawing/2014/main" id="{D3E02245-717A-6A30-9D2E-78DBA61ACC0E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11089481" y="5695613"/>
            <a:ext cx="1076551" cy="1076551"/>
          </a:xfrm>
          <a:prstGeom prst="rect">
            <a:avLst/>
          </a:prstGeom>
        </p:spPr>
      </p:pic>
      <p:grpSp>
        <p:nvGrpSpPr>
          <p:cNvPr id="33" name="coins">
            <a:extLst>
              <a:ext uri="{FF2B5EF4-FFF2-40B4-BE49-F238E27FC236}">
                <a16:creationId xmlns:a16="http://schemas.microsoft.com/office/drawing/2014/main" id="{94A13041-07C5-DD16-7F57-8208C57EDEBD}"/>
              </a:ext>
            </a:extLst>
          </p:cNvPr>
          <p:cNvGrpSpPr/>
          <p:nvPr/>
        </p:nvGrpSpPr>
        <p:grpSpPr>
          <a:xfrm>
            <a:off x="4088242" y="1320235"/>
            <a:ext cx="3752725" cy="4287944"/>
            <a:chOff x="4342790" y="1374512"/>
            <a:chExt cx="3752725" cy="4287944"/>
          </a:xfrm>
        </p:grpSpPr>
        <p:pic>
          <p:nvPicPr>
            <p:cNvPr id="34" name="coin">
              <a:extLst>
                <a:ext uri="{FF2B5EF4-FFF2-40B4-BE49-F238E27FC236}">
                  <a16:creationId xmlns:a16="http://schemas.microsoft.com/office/drawing/2014/main" id="{1D9843AB-8BF0-8177-8947-A35DF2CF5A21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597087">
              <a:off x="4527561" y="2156038"/>
              <a:ext cx="3506418" cy="3506418"/>
            </a:xfrm>
            <a:prstGeom prst="rect">
              <a:avLst/>
            </a:prstGeom>
          </p:spPr>
        </p:pic>
        <p:pic>
          <p:nvPicPr>
            <p:cNvPr id="35" name="coin">
              <a:extLst>
                <a:ext uri="{FF2B5EF4-FFF2-40B4-BE49-F238E27FC236}">
                  <a16:creationId xmlns:a16="http://schemas.microsoft.com/office/drawing/2014/main" id="{43FC560A-8E87-CF06-46AA-099D48B5F280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491171">
              <a:off x="4589097" y="1798009"/>
              <a:ext cx="3506418" cy="3506418"/>
            </a:xfrm>
            <a:prstGeom prst="rect">
              <a:avLst/>
            </a:prstGeom>
          </p:spPr>
        </p:pic>
        <p:pic>
          <p:nvPicPr>
            <p:cNvPr id="36" name="coin">
              <a:extLst>
                <a:ext uri="{FF2B5EF4-FFF2-40B4-BE49-F238E27FC236}">
                  <a16:creationId xmlns:a16="http://schemas.microsoft.com/office/drawing/2014/main" id="{7AEFDFDE-4D51-1266-FDD4-498EB83EAAAC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617881">
              <a:off x="4342790" y="1374512"/>
              <a:ext cx="3506418" cy="3506418"/>
            </a:xfrm>
            <a:prstGeom prst="rect">
              <a:avLst/>
            </a:prstGeom>
          </p:spPr>
        </p:pic>
      </p:grpSp>
      <p:pic>
        <p:nvPicPr>
          <p:cNvPr id="15" name="خلفية السؤال">
            <a:extLst>
              <a:ext uri="{FF2B5EF4-FFF2-40B4-BE49-F238E27FC236}">
                <a16:creationId xmlns:a16="http://schemas.microsoft.com/office/drawing/2014/main" id="{73042A8F-6580-2B99-CF90-BEF290DDADCA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1460826" y="81916"/>
            <a:ext cx="9270348" cy="6578518"/>
          </a:xfrm>
          <a:prstGeom prst="rect">
            <a:avLst/>
          </a:prstGeom>
        </p:spPr>
      </p:pic>
      <p:sp>
        <p:nvSpPr>
          <p:cNvPr id="16" name="خاطئة">
            <a:hlinkClick r:id="" action="ppaction://customshow?id=1&amp;return=true">
              <a:snd r:embed="rId16" name="mixkit-funny-fail-low-tone-2876.wav"/>
            </a:hlinkClick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0933DCAF-8016-6029-284A-1678F550D61E}"/>
              </a:ext>
            </a:extLst>
          </p:cNvPr>
          <p:cNvSpPr/>
          <p:nvPr/>
        </p:nvSpPr>
        <p:spPr>
          <a:xfrm>
            <a:off x="3505200" y="2257805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ar-SA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17" name="صحيحة">
            <a:hlinkClick r:id="" action="ppaction://hlinkshowjump?jump=nextslide"/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80B53651-43F1-6729-B723-A6088E0B04D8}"/>
              </a:ext>
            </a:extLst>
          </p:cNvPr>
          <p:cNvSpPr/>
          <p:nvPr/>
        </p:nvSpPr>
        <p:spPr>
          <a:xfrm>
            <a:off x="3505200" y="3527091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ar-SA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صحيحة</a:t>
            </a:r>
            <a:endParaRPr lang="ar-EG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23" name="خاطئة">
            <a:hlinkClick r:id="" action="ppaction://customshow?id=0&amp;return=true">
              <a:snd r:embed="rId16" name="mixkit-funny-fail-low-tone-2876.wav"/>
            </a:hlinkClick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8A136733-792A-0E55-20B8-50B0817AA724}"/>
              </a:ext>
            </a:extLst>
          </p:cNvPr>
          <p:cNvSpPr/>
          <p:nvPr/>
        </p:nvSpPr>
        <p:spPr>
          <a:xfrm>
            <a:off x="3505200" y="4911944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ar-SA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24" name="السؤال">
            <a:extLst>
              <a:ext uri="{FF2B5EF4-FFF2-40B4-BE49-F238E27FC236}">
                <a16:creationId xmlns:a16="http://schemas.microsoft.com/office/drawing/2014/main" id="{10B9F981-1D0E-E06F-17C0-1E0900E87DE1}"/>
              </a:ext>
            </a:extLst>
          </p:cNvPr>
          <p:cNvSpPr txBox="1"/>
          <p:nvPr/>
        </p:nvSpPr>
        <p:spPr>
          <a:xfrm>
            <a:off x="2501900" y="647700"/>
            <a:ext cx="7188200" cy="1404468"/>
          </a:xfrm>
          <a:prstGeom prst="rect">
            <a:avLst/>
          </a:prstGeom>
          <a:noFill/>
        </p:spPr>
        <p:txBody>
          <a:bodyPr wrap="square" rtlCol="1" anchor="ctr">
            <a:normAutofit/>
          </a:bodyPr>
          <a:lstStyle/>
          <a:p>
            <a:pPr algn="ctr"/>
            <a:r>
              <a:rPr lang="ar-SA" sz="2800" b="1" dirty="0">
                <a:solidFill>
                  <a:srgbClr val="392E25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هذا النص هو مثال لنص يمكن تعديله في نفس المساحة ؟</a:t>
            </a:r>
            <a:endParaRPr lang="ar-EG" sz="2800" b="1" dirty="0">
              <a:solidFill>
                <a:srgbClr val="392E25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pic>
        <p:nvPicPr>
          <p:cNvPr id="3" name="اغلاق">
            <a:hlinkClick r:id="" action="ppaction://hlinkshowjump?jump=endshow"/>
            <a:hlinkHover r:id="" action="ppaction://noaction" highlightClick="1">
              <a:snd r:embed="rId19" name="click.wav"/>
            </a:hlinkHover>
            <a:extLst>
              <a:ext uri="{FF2B5EF4-FFF2-40B4-BE49-F238E27FC236}">
                <a16:creationId xmlns:a16="http://schemas.microsoft.com/office/drawing/2014/main" id="{645C7254-0ECC-BB5F-C889-6E818E203659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326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11"/>
                            </p:stCondLst>
                            <p:childTnLst>
                              <p:par>
                                <p:cTn id="1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11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mixkit-coins-handling-193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11"/>
                            </p:stCondLst>
                            <p:childTnLst>
                              <p:par>
                                <p:cTn id="2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-2.59259E-6 L 0.46706 0.41412 " pathEditMode="relative" rAng="0" ptsTypes="AA">
                                      <p:cBhvr>
                                        <p:cTn id="24" dur="12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46" y="20694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11"/>
                            </p:stCondLst>
                            <p:childTnLst>
                              <p:par>
                                <p:cTn id="2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9000"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mixkit-money-bag-drop-198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511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231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824"/>
                            </p:stCondLst>
                            <p:childTnLst>
                              <p:par>
                                <p:cTn id="3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824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324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 showWhenStopped="0">
                <p:cTn id="56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59091" showWhenStopped="0">
                <p:cTn id="5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16" grpId="0" animBg="1"/>
      <p:bldP spid="17" grpId="0" animBg="1"/>
      <p:bldP spid="23" grpId="0" animBg="1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bg">
            <a:extLst>
              <a:ext uri="{FF2B5EF4-FFF2-40B4-BE49-F238E27FC236}">
                <a16:creationId xmlns:a16="http://schemas.microsoft.com/office/drawing/2014/main" id="{2644D0C2-B5B4-EB0E-5011-6903DF71DF2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103909"/>
            <a:ext cx="12192000" cy="6650182"/>
          </a:xfrm>
          <a:prstGeom prst="rect">
            <a:avLst/>
          </a:prstGeom>
        </p:spPr>
      </p:pic>
      <p:pic>
        <p:nvPicPr>
          <p:cNvPr id="11" name="Q6">
            <a:hlinkClick r:id="" action="ppaction://media"/>
            <a:extLst>
              <a:ext uri="{FF2B5EF4-FFF2-40B4-BE49-F238E27FC236}">
                <a16:creationId xmlns:a16="http://schemas.microsoft.com/office/drawing/2014/main" id="{FEB25EEC-4010-9FF1-B744-4E0552DE9EB7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23" end="2568"/>
                </p14:media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5" name="بابل طلب">
            <a:extLst>
              <a:ext uri="{FF2B5EF4-FFF2-40B4-BE49-F238E27FC236}">
                <a16:creationId xmlns:a16="http://schemas.microsoft.com/office/drawing/2014/main" id="{247654BE-8EFF-7C7C-DFC0-3BED47814E8D}"/>
              </a:ext>
            </a:extLst>
          </p:cNvPr>
          <p:cNvGrpSpPr/>
          <p:nvPr/>
        </p:nvGrpSpPr>
        <p:grpSpPr>
          <a:xfrm>
            <a:off x="4301563" y="1592444"/>
            <a:ext cx="2822778" cy="1508897"/>
            <a:chOff x="8206531" y="1387298"/>
            <a:chExt cx="2822778" cy="1508897"/>
          </a:xfrm>
        </p:grpSpPr>
        <p:pic>
          <p:nvPicPr>
            <p:cNvPr id="26" name="صورة 25">
              <a:extLst>
                <a:ext uri="{FF2B5EF4-FFF2-40B4-BE49-F238E27FC236}">
                  <a16:creationId xmlns:a16="http://schemas.microsoft.com/office/drawing/2014/main" id="{DE5050B1-E449-40E8-2ADC-E16B6DAAFED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21058292" flipH="1">
              <a:off x="8206531" y="1387298"/>
              <a:ext cx="2822778" cy="1508897"/>
            </a:xfrm>
            <a:prstGeom prst="rect">
              <a:avLst/>
            </a:prstGeom>
          </p:spPr>
        </p:pic>
        <p:sp>
          <p:nvSpPr>
            <p:cNvPr id="27" name="مربع نص 26">
              <a:extLst>
                <a:ext uri="{FF2B5EF4-FFF2-40B4-BE49-F238E27FC236}">
                  <a16:creationId xmlns:a16="http://schemas.microsoft.com/office/drawing/2014/main" id="{2E0A1872-5A11-E05A-826F-C81AF474ED32}"/>
                </a:ext>
              </a:extLst>
            </p:cNvPr>
            <p:cNvSpPr txBox="1"/>
            <p:nvPr/>
          </p:nvSpPr>
          <p:spPr>
            <a:xfrm>
              <a:off x="8274211" y="1741636"/>
              <a:ext cx="2336529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ar-EG" sz="2000" b="1" dirty="0"/>
                <a:t>أريد وجبة لذيذة!</a:t>
              </a:r>
            </a:p>
          </p:txBody>
        </p:sp>
      </p:grpSp>
      <p:pic>
        <p:nvPicPr>
          <p:cNvPr id="5" name="W1">
            <a:hlinkClick r:id="" action="ppaction://media"/>
            <a:extLst>
              <a:ext uri="{FF2B5EF4-FFF2-40B4-BE49-F238E27FC236}">
                <a16:creationId xmlns:a16="http://schemas.microsoft.com/office/drawing/2014/main" id="{30BA6E08-2E60-B079-68E5-D2BC0A4B9D6C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2" name="frame">
            <a:extLst>
              <a:ext uri="{FF2B5EF4-FFF2-40B4-BE49-F238E27FC236}">
                <a16:creationId xmlns:a16="http://schemas.microsoft.com/office/drawing/2014/main" id="{EE3C933C-5962-6C7B-D031-C2045F317617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 dirty="0">
              <a:latin typeface="Harmattan" panose="01000503000000020003" pitchFamily="2" charset="-78"/>
              <a:cs typeface="Harmattan" panose="01000503000000020003" pitchFamily="2" charset="-78"/>
            </a:endParaRPr>
          </a:p>
        </p:txBody>
      </p:sp>
      <p:grpSp>
        <p:nvGrpSpPr>
          <p:cNvPr id="28" name="رائع">
            <a:extLst>
              <a:ext uri="{FF2B5EF4-FFF2-40B4-BE49-F238E27FC236}">
                <a16:creationId xmlns:a16="http://schemas.microsoft.com/office/drawing/2014/main" id="{7FECEEB0-AAD1-D0E8-3567-BF70EC90E3A3}"/>
              </a:ext>
            </a:extLst>
          </p:cNvPr>
          <p:cNvGrpSpPr/>
          <p:nvPr/>
        </p:nvGrpSpPr>
        <p:grpSpPr>
          <a:xfrm>
            <a:off x="4064009" y="122272"/>
            <a:ext cx="3797281" cy="2029811"/>
            <a:chOff x="8159622" y="793149"/>
            <a:chExt cx="3797281" cy="2029811"/>
          </a:xfrm>
        </p:grpSpPr>
        <p:pic>
          <p:nvPicPr>
            <p:cNvPr id="29" name="صورة 28">
              <a:extLst>
                <a:ext uri="{FF2B5EF4-FFF2-40B4-BE49-F238E27FC236}">
                  <a16:creationId xmlns:a16="http://schemas.microsoft.com/office/drawing/2014/main" id="{71E98DDE-5B79-8103-6CB2-E19B4D86FCA5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541708" flipH="1" flipV="1">
              <a:off x="8159622" y="793149"/>
              <a:ext cx="3797281" cy="2029811"/>
            </a:xfrm>
            <a:prstGeom prst="rect">
              <a:avLst/>
            </a:prstGeom>
          </p:spPr>
        </p:pic>
        <p:sp>
          <p:nvSpPr>
            <p:cNvPr id="30" name="مربع نص 29">
              <a:extLst>
                <a:ext uri="{FF2B5EF4-FFF2-40B4-BE49-F238E27FC236}">
                  <a16:creationId xmlns:a16="http://schemas.microsoft.com/office/drawing/2014/main" id="{3ACEDA4B-9C97-AFDD-6C45-B948CEBD7905}"/>
                </a:ext>
              </a:extLst>
            </p:cNvPr>
            <p:cNvSpPr txBox="1"/>
            <p:nvPr/>
          </p:nvSpPr>
          <p:spPr>
            <a:xfrm>
              <a:off x="8587178" y="1782654"/>
              <a:ext cx="2336529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ar-EG" sz="4000" b="1" dirty="0"/>
                <a:t>رائ</a:t>
              </a:r>
              <a:r>
                <a:rPr lang="ar-SA" sz="4000" b="1" dirty="0"/>
                <a:t>ــــــــ</a:t>
              </a:r>
              <a:r>
                <a:rPr lang="ar-EG" sz="4000" b="1" dirty="0"/>
                <a:t>ع!!</a:t>
              </a:r>
              <a:endParaRPr lang="ar-SA" sz="4000" b="1" dirty="0"/>
            </a:p>
          </p:txBody>
        </p:sp>
      </p:grpSp>
      <p:pic>
        <p:nvPicPr>
          <p:cNvPr id="2" name="purse">
            <a:extLst>
              <a:ext uri="{FF2B5EF4-FFF2-40B4-BE49-F238E27FC236}">
                <a16:creationId xmlns:a16="http://schemas.microsoft.com/office/drawing/2014/main" id="{C9ABE8D3-5D52-DAC3-016E-D4075F9A1F14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11089481" y="5695613"/>
            <a:ext cx="1076551" cy="1076551"/>
          </a:xfrm>
          <a:prstGeom prst="rect">
            <a:avLst/>
          </a:prstGeom>
        </p:spPr>
      </p:pic>
      <p:grpSp>
        <p:nvGrpSpPr>
          <p:cNvPr id="33" name="coins">
            <a:extLst>
              <a:ext uri="{FF2B5EF4-FFF2-40B4-BE49-F238E27FC236}">
                <a16:creationId xmlns:a16="http://schemas.microsoft.com/office/drawing/2014/main" id="{DDFDCDCE-0800-3198-F5E1-0459707ECCF8}"/>
              </a:ext>
            </a:extLst>
          </p:cNvPr>
          <p:cNvGrpSpPr/>
          <p:nvPr/>
        </p:nvGrpSpPr>
        <p:grpSpPr>
          <a:xfrm>
            <a:off x="4084330" y="1320235"/>
            <a:ext cx="3756637" cy="4287944"/>
            <a:chOff x="4338878" y="1374512"/>
            <a:chExt cx="3756637" cy="4287944"/>
          </a:xfrm>
        </p:grpSpPr>
        <p:pic>
          <p:nvPicPr>
            <p:cNvPr id="34" name="coin">
              <a:extLst>
                <a:ext uri="{FF2B5EF4-FFF2-40B4-BE49-F238E27FC236}">
                  <a16:creationId xmlns:a16="http://schemas.microsoft.com/office/drawing/2014/main" id="{F1944883-9A3B-9F41-5A6A-A9AF85270CEA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597087">
              <a:off x="4338878" y="2156038"/>
              <a:ext cx="3506418" cy="3506418"/>
            </a:xfrm>
            <a:prstGeom prst="rect">
              <a:avLst/>
            </a:prstGeom>
          </p:spPr>
        </p:pic>
        <p:pic>
          <p:nvPicPr>
            <p:cNvPr id="35" name="coin">
              <a:extLst>
                <a:ext uri="{FF2B5EF4-FFF2-40B4-BE49-F238E27FC236}">
                  <a16:creationId xmlns:a16="http://schemas.microsoft.com/office/drawing/2014/main" id="{AA8F5B65-070F-B182-A631-4FDC98AC924D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491171">
              <a:off x="4589097" y="1798009"/>
              <a:ext cx="3506418" cy="3506418"/>
            </a:xfrm>
            <a:prstGeom prst="rect">
              <a:avLst/>
            </a:prstGeom>
          </p:spPr>
        </p:pic>
        <p:pic>
          <p:nvPicPr>
            <p:cNvPr id="36" name="coin">
              <a:extLst>
                <a:ext uri="{FF2B5EF4-FFF2-40B4-BE49-F238E27FC236}">
                  <a16:creationId xmlns:a16="http://schemas.microsoft.com/office/drawing/2014/main" id="{CABF3139-A1C2-0E82-CB18-D2EA6E822C27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/>
            <a:stretch/>
          </p:blipFill>
          <p:spPr>
            <a:xfrm rot="3617881">
              <a:off x="4342790" y="1374512"/>
              <a:ext cx="3506418" cy="3506418"/>
            </a:xfrm>
            <a:prstGeom prst="rect">
              <a:avLst/>
            </a:prstGeom>
          </p:spPr>
        </p:pic>
      </p:grpSp>
      <p:pic>
        <p:nvPicPr>
          <p:cNvPr id="15" name="خلفية السؤال">
            <a:extLst>
              <a:ext uri="{FF2B5EF4-FFF2-40B4-BE49-F238E27FC236}">
                <a16:creationId xmlns:a16="http://schemas.microsoft.com/office/drawing/2014/main" id="{449716E9-76A4-1E97-017F-C9FA977D98AE}"/>
              </a:ext>
            </a:extLst>
          </p:cNvPr>
          <p:cNvPicPr>
            <a:picLocks noChangeAspect="1"/>
          </p:cNvPicPr>
          <p:nvPr/>
        </p:nvPicPr>
        <p:blipFill>
          <a:blip r:embed="rId15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1460826" y="81916"/>
            <a:ext cx="9270348" cy="6578518"/>
          </a:xfrm>
          <a:prstGeom prst="rect">
            <a:avLst/>
          </a:prstGeom>
        </p:spPr>
      </p:pic>
      <p:sp>
        <p:nvSpPr>
          <p:cNvPr id="16" name="خاطئة">
            <a:hlinkClick r:id="" action="ppaction://customshow?id=1&amp;return=true">
              <a:snd r:embed="rId16" name="mixkit-funny-fail-low-tone-2876.wav"/>
            </a:hlinkClick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D7D6D169-41EA-EEB1-A726-9692F4464E75}"/>
              </a:ext>
            </a:extLst>
          </p:cNvPr>
          <p:cNvSpPr/>
          <p:nvPr/>
        </p:nvSpPr>
        <p:spPr>
          <a:xfrm>
            <a:off x="3505200" y="3527499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ar-SA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17" name="صحيحة">
            <a:hlinkClick r:id="" action="ppaction://hlinkshowjump?jump=nextslide"/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9BB9727D-C913-20BE-3A7E-1B18ADCDD953}"/>
              </a:ext>
            </a:extLst>
          </p:cNvPr>
          <p:cNvSpPr/>
          <p:nvPr/>
        </p:nvSpPr>
        <p:spPr>
          <a:xfrm>
            <a:off x="3505200" y="2268784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ar-SA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صحيحة</a:t>
            </a:r>
            <a:endParaRPr lang="ar-EG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23" name="خاطئة">
            <a:hlinkClick r:id="" action="ppaction://customshow?id=0&amp;return=true">
              <a:snd r:embed="rId16" name="mixkit-funny-fail-low-tone-2876.wav"/>
            </a:hlinkClick>
            <a:hlinkHover r:id="" action="ppaction://noaction" highlightClick="1">
              <a:snd r:embed="rId17" name="arrow.wav"/>
            </a:hlinkHover>
            <a:extLst>
              <a:ext uri="{FF2B5EF4-FFF2-40B4-BE49-F238E27FC236}">
                <a16:creationId xmlns:a16="http://schemas.microsoft.com/office/drawing/2014/main" id="{66462FE9-CDFF-B6D8-C20E-4C7E545E6A1D}"/>
              </a:ext>
            </a:extLst>
          </p:cNvPr>
          <p:cNvSpPr/>
          <p:nvPr/>
        </p:nvSpPr>
        <p:spPr>
          <a:xfrm>
            <a:off x="3505200" y="4911944"/>
            <a:ext cx="5181600" cy="1101680"/>
          </a:xfrm>
          <a:prstGeom prst="roundRect">
            <a:avLst>
              <a:gd name="adj" fmla="val 0"/>
            </a:avLst>
          </a:prstGeom>
          <a:blipFill>
            <a:blip r:embed="rId1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ar-SA" b="1" dirty="0">
                <a:solidFill>
                  <a:srgbClr val="FEFBD0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b="1" dirty="0">
              <a:solidFill>
                <a:srgbClr val="FEFBD0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24" name="السؤال">
            <a:extLst>
              <a:ext uri="{FF2B5EF4-FFF2-40B4-BE49-F238E27FC236}">
                <a16:creationId xmlns:a16="http://schemas.microsoft.com/office/drawing/2014/main" id="{AC6B0749-9B4D-669B-CA0D-78E678FA4C50}"/>
              </a:ext>
            </a:extLst>
          </p:cNvPr>
          <p:cNvSpPr txBox="1"/>
          <p:nvPr/>
        </p:nvSpPr>
        <p:spPr>
          <a:xfrm>
            <a:off x="2501900" y="647700"/>
            <a:ext cx="7188200" cy="1404468"/>
          </a:xfrm>
          <a:prstGeom prst="rect">
            <a:avLst/>
          </a:prstGeom>
          <a:noFill/>
        </p:spPr>
        <p:txBody>
          <a:bodyPr wrap="square" rtlCol="1" anchor="ctr">
            <a:normAutofit/>
          </a:bodyPr>
          <a:lstStyle/>
          <a:p>
            <a:pPr algn="ctr"/>
            <a:r>
              <a:rPr lang="ar-SA" sz="2800" b="1" dirty="0">
                <a:solidFill>
                  <a:srgbClr val="392E25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هذا النص هو مثال لنص يمكن تعديله في نفس المساحة ؟</a:t>
            </a:r>
            <a:endParaRPr lang="ar-EG" sz="2800" b="1" dirty="0">
              <a:solidFill>
                <a:srgbClr val="392E25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pic>
        <p:nvPicPr>
          <p:cNvPr id="3" name="اغلاق">
            <a:hlinkClick r:id="" action="ppaction://hlinkshowjump?jump=endshow"/>
            <a:hlinkHover r:id="" action="ppaction://noaction" highlightClick="1">
              <a:snd r:embed="rId19" name="click.wav"/>
            </a:hlinkHover>
            <a:extLst>
              <a:ext uri="{FF2B5EF4-FFF2-40B4-BE49-F238E27FC236}">
                <a16:creationId xmlns:a16="http://schemas.microsoft.com/office/drawing/2014/main" id="{EA0AD6E9-7CE6-400A-8EA1-EC6C87AD9FB4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413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11"/>
                            </p:stCondLst>
                            <p:childTnLst>
                              <p:par>
                                <p:cTn id="1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11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mixkit-coins-handling-193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11"/>
                            </p:stCondLst>
                            <p:childTnLst>
                              <p:par>
                                <p:cTn id="2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59259E-6 L 0.46706 0.41412 " pathEditMode="relative" rAng="0" ptsTypes="AA">
                                      <p:cBhvr>
                                        <p:cTn id="24" dur="12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46" y="20694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11"/>
                            </p:stCondLst>
                            <p:childTnLst>
                              <p:par>
                                <p:cTn id="2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9000"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mixkit-money-bag-drop-198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511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132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831"/>
                            </p:stCondLst>
                            <p:childTnLst>
                              <p:par>
                                <p:cTn id="3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831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9331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 showWhenStopped="0">
                <p:cTn id="56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video>
              <p:cMediaNode vol="100000" showWhenStopped="0">
                <p:cTn id="5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  <p:bldLst>
      <p:bldP spid="16" grpId="0" animBg="1"/>
      <p:bldP spid="17" grpId="0" animBg="1"/>
      <p:bldP spid="23" grpId="0" animBg="1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27CDA8-DF6E-3C9D-4C1E-B936984D4A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bg">
            <a:extLst>
              <a:ext uri="{FF2B5EF4-FFF2-40B4-BE49-F238E27FC236}">
                <a16:creationId xmlns:a16="http://schemas.microsoft.com/office/drawing/2014/main" id="{4FE421F2-37D9-F703-252A-CDBCC939AE1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103909"/>
            <a:ext cx="12192000" cy="6650182"/>
          </a:xfrm>
          <a:prstGeom prst="rect">
            <a:avLst/>
          </a:prstGeom>
        </p:spPr>
      </p:pic>
      <p:pic>
        <p:nvPicPr>
          <p:cNvPr id="12" name="W6">
            <a:hlinkClick r:id="" action="ppaction://media"/>
            <a:extLst>
              <a:ext uri="{FF2B5EF4-FFF2-40B4-BE49-F238E27FC236}">
                <a16:creationId xmlns:a16="http://schemas.microsoft.com/office/drawing/2014/main" id="{B155B57F-B57C-826D-D253-7F8EAAFB939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frame">
            <a:extLst>
              <a:ext uri="{FF2B5EF4-FFF2-40B4-BE49-F238E27FC236}">
                <a16:creationId xmlns:a16="http://schemas.microsoft.com/office/drawing/2014/main" id="{E844A529-835D-5596-113D-86792E98AB5D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 dirty="0">
              <a:latin typeface="Harmattan" panose="01000503000000020003" pitchFamily="2" charset="-78"/>
              <a:cs typeface="Harmattan" panose="01000503000000020003" pitchFamily="2" charset="-78"/>
            </a:endParaRPr>
          </a:p>
        </p:txBody>
      </p:sp>
      <p:grpSp>
        <p:nvGrpSpPr>
          <p:cNvPr id="28" name="رائع">
            <a:extLst>
              <a:ext uri="{FF2B5EF4-FFF2-40B4-BE49-F238E27FC236}">
                <a16:creationId xmlns:a16="http://schemas.microsoft.com/office/drawing/2014/main" id="{05986833-27F3-19F7-1C70-FCF6A070069D}"/>
              </a:ext>
            </a:extLst>
          </p:cNvPr>
          <p:cNvGrpSpPr/>
          <p:nvPr/>
        </p:nvGrpSpPr>
        <p:grpSpPr>
          <a:xfrm>
            <a:off x="4064009" y="122272"/>
            <a:ext cx="3797281" cy="2029811"/>
            <a:chOff x="8159622" y="793149"/>
            <a:chExt cx="3797281" cy="2029811"/>
          </a:xfrm>
        </p:grpSpPr>
        <p:pic>
          <p:nvPicPr>
            <p:cNvPr id="29" name="صورة 28">
              <a:extLst>
                <a:ext uri="{FF2B5EF4-FFF2-40B4-BE49-F238E27FC236}">
                  <a16:creationId xmlns:a16="http://schemas.microsoft.com/office/drawing/2014/main" id="{08A0E72C-5FAB-55A9-B321-BCB71A28634C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 rot="541708" flipH="1" flipV="1">
              <a:off x="8159622" y="793149"/>
              <a:ext cx="3797281" cy="2029811"/>
            </a:xfrm>
            <a:prstGeom prst="rect">
              <a:avLst/>
            </a:prstGeom>
          </p:spPr>
        </p:pic>
        <p:sp>
          <p:nvSpPr>
            <p:cNvPr id="30" name="مربع نص 29">
              <a:extLst>
                <a:ext uri="{FF2B5EF4-FFF2-40B4-BE49-F238E27FC236}">
                  <a16:creationId xmlns:a16="http://schemas.microsoft.com/office/drawing/2014/main" id="{AF87C1DD-6402-2167-71D1-3E15C1C2E07B}"/>
                </a:ext>
              </a:extLst>
            </p:cNvPr>
            <p:cNvSpPr txBox="1"/>
            <p:nvPr/>
          </p:nvSpPr>
          <p:spPr>
            <a:xfrm>
              <a:off x="8214372" y="1808054"/>
              <a:ext cx="3132942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ar-EG" sz="4000" b="1" dirty="0"/>
                <a:t>أفضل وجبة!!</a:t>
              </a:r>
              <a:endParaRPr lang="ar-SA" sz="4000" b="1" dirty="0"/>
            </a:p>
          </p:txBody>
        </p:sp>
      </p:grpSp>
      <p:pic>
        <p:nvPicPr>
          <p:cNvPr id="2" name="purse">
            <a:extLst>
              <a:ext uri="{FF2B5EF4-FFF2-40B4-BE49-F238E27FC236}">
                <a16:creationId xmlns:a16="http://schemas.microsoft.com/office/drawing/2014/main" id="{E43A40DB-5BF3-6F5E-104A-CD2358928DB7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11089481" y="5695613"/>
            <a:ext cx="1076551" cy="1076551"/>
          </a:xfrm>
          <a:prstGeom prst="rect">
            <a:avLst/>
          </a:prstGeom>
        </p:spPr>
      </p:pic>
      <p:grpSp>
        <p:nvGrpSpPr>
          <p:cNvPr id="10" name="coins">
            <a:extLst>
              <a:ext uri="{FF2B5EF4-FFF2-40B4-BE49-F238E27FC236}">
                <a16:creationId xmlns:a16="http://schemas.microsoft.com/office/drawing/2014/main" id="{920BB61C-04B6-9221-C973-B61E46E02E41}"/>
              </a:ext>
            </a:extLst>
          </p:cNvPr>
          <p:cNvGrpSpPr/>
          <p:nvPr/>
        </p:nvGrpSpPr>
        <p:grpSpPr>
          <a:xfrm>
            <a:off x="4084330" y="1320235"/>
            <a:ext cx="3756637" cy="4287944"/>
            <a:chOff x="4338878" y="1374512"/>
            <a:chExt cx="3756637" cy="4287944"/>
          </a:xfrm>
        </p:grpSpPr>
        <p:pic>
          <p:nvPicPr>
            <p:cNvPr id="4" name="coin">
              <a:extLst>
                <a:ext uri="{FF2B5EF4-FFF2-40B4-BE49-F238E27FC236}">
                  <a16:creationId xmlns:a16="http://schemas.microsoft.com/office/drawing/2014/main" id="{ABFF64B6-803C-763F-8DE7-95BB36F84925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rcRect/>
            <a:stretch/>
          </p:blipFill>
          <p:spPr>
            <a:xfrm rot="3597087">
              <a:off x="4338878" y="2156038"/>
              <a:ext cx="3506418" cy="3506418"/>
            </a:xfrm>
            <a:prstGeom prst="rect">
              <a:avLst/>
            </a:prstGeom>
          </p:spPr>
        </p:pic>
        <p:pic>
          <p:nvPicPr>
            <p:cNvPr id="7" name="coin">
              <a:extLst>
                <a:ext uri="{FF2B5EF4-FFF2-40B4-BE49-F238E27FC236}">
                  <a16:creationId xmlns:a16="http://schemas.microsoft.com/office/drawing/2014/main" id="{15AC623D-B929-48DC-33E1-C0FB0584822B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rcRect/>
            <a:stretch/>
          </p:blipFill>
          <p:spPr>
            <a:xfrm rot="3491171">
              <a:off x="4589097" y="1798009"/>
              <a:ext cx="3506418" cy="3506418"/>
            </a:xfrm>
            <a:prstGeom prst="rect">
              <a:avLst/>
            </a:prstGeom>
          </p:spPr>
        </p:pic>
        <p:pic>
          <p:nvPicPr>
            <p:cNvPr id="8" name="coin">
              <a:extLst>
                <a:ext uri="{FF2B5EF4-FFF2-40B4-BE49-F238E27FC236}">
                  <a16:creationId xmlns:a16="http://schemas.microsoft.com/office/drawing/2014/main" id="{F595A79D-5327-5B97-84ED-960C55AD0528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rcRect/>
            <a:stretch/>
          </p:blipFill>
          <p:spPr>
            <a:xfrm rot="3617881">
              <a:off x="4342790" y="1374512"/>
              <a:ext cx="3506418" cy="3506418"/>
            </a:xfrm>
            <a:prstGeom prst="rect">
              <a:avLst/>
            </a:prstGeom>
          </p:spPr>
        </p:pic>
      </p:grpSp>
      <p:pic>
        <p:nvPicPr>
          <p:cNvPr id="3" name="اغلاق">
            <a:hlinkClick r:id="" action="ppaction://hlinkshowjump?jump=endshow"/>
            <a:hlinkHover r:id="" action="ppaction://noaction" highlightClick="1">
              <a:snd r:embed="rId12" name="click.wav"/>
            </a:hlinkHover>
            <a:extLst>
              <a:ext uri="{FF2B5EF4-FFF2-40B4-BE49-F238E27FC236}">
                <a16:creationId xmlns:a16="http://schemas.microsoft.com/office/drawing/2014/main" id="{26B7C50F-E36E-7F9D-C1ED-F581FCDE6EBD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539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11"/>
                            </p:stCondLst>
                            <p:childTnLst>
                              <p:par>
                                <p:cTn id="1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11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mixkit-coins-handling-193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11"/>
                            </p:stCondLst>
                            <p:childTnLst>
                              <p:par>
                                <p:cTn id="2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59259E-6 L 0.46706 0.41412 " pathEditMode="relative" rAng="0" ptsTypes="AA">
                                      <p:cBhvr>
                                        <p:cTn id="24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46" y="20694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11"/>
                            </p:stCondLst>
                            <p:childTnLst>
                              <p:par>
                                <p:cTn id="2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9000"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mixkit-money-bag-drop-1989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31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صورة 3">
            <a:extLst>
              <a:ext uri="{FF2B5EF4-FFF2-40B4-BE49-F238E27FC236}">
                <a16:creationId xmlns:a16="http://schemas.microsoft.com/office/drawing/2014/main" id="{32F47416-E23E-23C8-C8D2-A9E4EE79E4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5" name="رائع">
            <a:extLst>
              <a:ext uri="{FF2B5EF4-FFF2-40B4-BE49-F238E27FC236}">
                <a16:creationId xmlns:a16="http://schemas.microsoft.com/office/drawing/2014/main" id="{986776CC-6F31-05E9-65D7-060862D871A2}"/>
              </a:ext>
            </a:extLst>
          </p:cNvPr>
          <p:cNvGrpSpPr/>
          <p:nvPr/>
        </p:nvGrpSpPr>
        <p:grpSpPr>
          <a:xfrm>
            <a:off x="8102609" y="1542002"/>
            <a:ext cx="3797281" cy="2029811"/>
            <a:chOff x="7753222" y="1313849"/>
            <a:chExt cx="3797281" cy="2029811"/>
          </a:xfrm>
        </p:grpSpPr>
        <p:pic>
          <p:nvPicPr>
            <p:cNvPr id="6" name="صورة 5">
              <a:extLst>
                <a:ext uri="{FF2B5EF4-FFF2-40B4-BE49-F238E27FC236}">
                  <a16:creationId xmlns:a16="http://schemas.microsoft.com/office/drawing/2014/main" id="{9B294BF9-6FDF-CFD8-76B9-D9DDF191B5B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1119437" flipH="1" flipV="1">
              <a:off x="7753222" y="1313849"/>
              <a:ext cx="3797281" cy="2029811"/>
            </a:xfrm>
            <a:prstGeom prst="rect">
              <a:avLst/>
            </a:prstGeom>
          </p:spPr>
        </p:pic>
        <p:sp>
          <p:nvSpPr>
            <p:cNvPr id="7" name="مربع نص 6">
              <a:extLst>
                <a:ext uri="{FF2B5EF4-FFF2-40B4-BE49-F238E27FC236}">
                  <a16:creationId xmlns:a16="http://schemas.microsoft.com/office/drawing/2014/main" id="{3D17DC89-FED2-8D3E-7012-82CECEEF1673}"/>
                </a:ext>
              </a:extLst>
            </p:cNvPr>
            <p:cNvSpPr txBox="1"/>
            <p:nvPr/>
          </p:nvSpPr>
          <p:spPr>
            <a:xfrm>
              <a:off x="8283885" y="1735204"/>
              <a:ext cx="3084506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ar-EG" sz="4000" b="1" dirty="0"/>
                <a:t>هذا مذهل!</a:t>
              </a:r>
              <a:endParaRPr lang="ar-SA" sz="4000" b="1" dirty="0"/>
            </a:p>
          </p:txBody>
        </p:sp>
      </p:grpSp>
      <p:grpSp>
        <p:nvGrpSpPr>
          <p:cNvPr id="8" name="رائع">
            <a:extLst>
              <a:ext uri="{FF2B5EF4-FFF2-40B4-BE49-F238E27FC236}">
                <a16:creationId xmlns:a16="http://schemas.microsoft.com/office/drawing/2014/main" id="{BC324964-8E20-81C4-7D78-6CC1A1E95683}"/>
              </a:ext>
            </a:extLst>
          </p:cNvPr>
          <p:cNvGrpSpPr/>
          <p:nvPr/>
        </p:nvGrpSpPr>
        <p:grpSpPr>
          <a:xfrm>
            <a:off x="7150109" y="3997830"/>
            <a:ext cx="3797281" cy="2029811"/>
            <a:chOff x="7753222" y="1313849"/>
            <a:chExt cx="3797281" cy="2029811"/>
          </a:xfrm>
        </p:grpSpPr>
        <p:pic>
          <p:nvPicPr>
            <p:cNvPr id="9" name="صورة 8">
              <a:extLst>
                <a:ext uri="{FF2B5EF4-FFF2-40B4-BE49-F238E27FC236}">
                  <a16:creationId xmlns:a16="http://schemas.microsoft.com/office/drawing/2014/main" id="{DFA13CC6-4555-7EA9-2288-2420E350F27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1119437" flipH="1" flipV="1">
              <a:off x="7753222" y="1313849"/>
              <a:ext cx="3797281" cy="2029811"/>
            </a:xfrm>
            <a:prstGeom prst="rect">
              <a:avLst/>
            </a:prstGeom>
          </p:spPr>
        </p:pic>
        <p:sp>
          <p:nvSpPr>
            <p:cNvPr id="10" name="مربع نص 9">
              <a:extLst>
                <a:ext uri="{FF2B5EF4-FFF2-40B4-BE49-F238E27FC236}">
                  <a16:creationId xmlns:a16="http://schemas.microsoft.com/office/drawing/2014/main" id="{036C4D21-A96B-C260-EF26-BE9F52587340}"/>
                </a:ext>
              </a:extLst>
            </p:cNvPr>
            <p:cNvSpPr txBox="1"/>
            <p:nvPr/>
          </p:nvSpPr>
          <p:spPr>
            <a:xfrm>
              <a:off x="8587178" y="1782654"/>
              <a:ext cx="2336529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ar-EG" sz="4000" b="1" dirty="0"/>
                <a:t>رائ</a:t>
              </a:r>
              <a:r>
                <a:rPr lang="ar-SA" sz="4000" b="1" dirty="0"/>
                <a:t>ــــــــ</a:t>
              </a:r>
              <a:r>
                <a:rPr lang="ar-EG" sz="4000" b="1" dirty="0"/>
                <a:t>ع!!</a:t>
              </a:r>
              <a:endParaRPr lang="ar-SA" sz="4000" b="1" dirty="0"/>
            </a:p>
          </p:txBody>
        </p:sp>
      </p:grpSp>
      <p:grpSp>
        <p:nvGrpSpPr>
          <p:cNvPr id="12" name="رائع">
            <a:extLst>
              <a:ext uri="{FF2B5EF4-FFF2-40B4-BE49-F238E27FC236}">
                <a16:creationId xmlns:a16="http://schemas.microsoft.com/office/drawing/2014/main" id="{D7AD4FBC-F612-5614-F174-CF42363548C2}"/>
              </a:ext>
            </a:extLst>
          </p:cNvPr>
          <p:cNvGrpSpPr/>
          <p:nvPr/>
        </p:nvGrpSpPr>
        <p:grpSpPr>
          <a:xfrm>
            <a:off x="4555779" y="2396123"/>
            <a:ext cx="3797281" cy="2029811"/>
            <a:chOff x="8074024" y="1387674"/>
            <a:chExt cx="3797281" cy="2029811"/>
          </a:xfrm>
        </p:grpSpPr>
        <p:pic>
          <p:nvPicPr>
            <p:cNvPr id="13" name="صورة 12">
              <a:extLst>
                <a:ext uri="{FF2B5EF4-FFF2-40B4-BE49-F238E27FC236}">
                  <a16:creationId xmlns:a16="http://schemas.microsoft.com/office/drawing/2014/main" id="{E2BC1238-2FC1-594A-B721-AB7F4D4BDB3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0480563" flipV="1">
              <a:off x="8074024" y="1387674"/>
              <a:ext cx="3797281" cy="2029811"/>
            </a:xfrm>
            <a:prstGeom prst="rect">
              <a:avLst/>
            </a:prstGeom>
          </p:spPr>
        </p:pic>
        <p:sp>
          <p:nvSpPr>
            <p:cNvPr id="14" name="مربع نص 13">
              <a:extLst>
                <a:ext uri="{FF2B5EF4-FFF2-40B4-BE49-F238E27FC236}">
                  <a16:creationId xmlns:a16="http://schemas.microsoft.com/office/drawing/2014/main" id="{31DA40D7-2C08-8AD6-FB92-AC0CB1C328D3}"/>
                </a:ext>
              </a:extLst>
            </p:cNvPr>
            <p:cNvSpPr txBox="1"/>
            <p:nvPr/>
          </p:nvSpPr>
          <p:spPr>
            <a:xfrm>
              <a:off x="8587178" y="1782654"/>
              <a:ext cx="2336529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/>
              <a:r>
                <a:rPr lang="en-US" sz="4000" b="1" dirty="0"/>
                <a:t>!!</a:t>
              </a:r>
              <a:r>
                <a:rPr lang="ar-EG" sz="4000" b="1" dirty="0"/>
                <a:t>ممتاز!</a:t>
              </a:r>
              <a:endParaRPr lang="ar-SA" sz="4000" b="1" dirty="0"/>
            </a:p>
          </p:txBody>
        </p:sp>
      </p:grpSp>
      <p:grpSp>
        <p:nvGrpSpPr>
          <p:cNvPr id="15" name="رائع">
            <a:extLst>
              <a:ext uri="{FF2B5EF4-FFF2-40B4-BE49-F238E27FC236}">
                <a16:creationId xmlns:a16="http://schemas.microsoft.com/office/drawing/2014/main" id="{8760B150-80C9-AEE2-3D91-7EAF2452C699}"/>
              </a:ext>
            </a:extLst>
          </p:cNvPr>
          <p:cNvGrpSpPr/>
          <p:nvPr/>
        </p:nvGrpSpPr>
        <p:grpSpPr>
          <a:xfrm>
            <a:off x="-108252" y="1542001"/>
            <a:ext cx="3797281" cy="2029811"/>
            <a:chOff x="7753222" y="1313849"/>
            <a:chExt cx="3797281" cy="2029811"/>
          </a:xfrm>
        </p:grpSpPr>
        <p:pic>
          <p:nvPicPr>
            <p:cNvPr id="16" name="صورة 15">
              <a:extLst>
                <a:ext uri="{FF2B5EF4-FFF2-40B4-BE49-F238E27FC236}">
                  <a16:creationId xmlns:a16="http://schemas.microsoft.com/office/drawing/2014/main" id="{C396F832-E2BC-089A-7D16-CA2663BD21E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1119437" flipH="1" flipV="1">
              <a:off x="7753222" y="1313849"/>
              <a:ext cx="3797281" cy="2029811"/>
            </a:xfrm>
            <a:prstGeom prst="rect">
              <a:avLst/>
            </a:prstGeom>
          </p:spPr>
        </p:pic>
        <p:sp>
          <p:nvSpPr>
            <p:cNvPr id="17" name="مربع نص 16">
              <a:extLst>
                <a:ext uri="{FF2B5EF4-FFF2-40B4-BE49-F238E27FC236}">
                  <a16:creationId xmlns:a16="http://schemas.microsoft.com/office/drawing/2014/main" id="{192C937A-6E8F-9D88-740A-DCB45CAE1DC8}"/>
                </a:ext>
              </a:extLst>
            </p:cNvPr>
            <p:cNvSpPr txBox="1"/>
            <p:nvPr/>
          </p:nvSpPr>
          <p:spPr>
            <a:xfrm>
              <a:off x="8587178" y="1782654"/>
              <a:ext cx="2336529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/>
              <a:r>
                <a:rPr lang="ar-EG" sz="4000" b="1" dirty="0"/>
                <a:t>لذيذ جدًا!</a:t>
              </a:r>
              <a:endParaRPr lang="ar-SA" sz="4000" b="1" dirty="0"/>
            </a:p>
          </p:txBody>
        </p:sp>
      </p:grpSp>
      <p:grpSp>
        <p:nvGrpSpPr>
          <p:cNvPr id="18" name="رائع">
            <a:extLst>
              <a:ext uri="{FF2B5EF4-FFF2-40B4-BE49-F238E27FC236}">
                <a16:creationId xmlns:a16="http://schemas.microsoft.com/office/drawing/2014/main" id="{4FED6922-4D5F-5743-62ED-2687CD840C5F}"/>
              </a:ext>
            </a:extLst>
          </p:cNvPr>
          <p:cNvGrpSpPr/>
          <p:nvPr/>
        </p:nvGrpSpPr>
        <p:grpSpPr>
          <a:xfrm>
            <a:off x="811683" y="4258521"/>
            <a:ext cx="3797281" cy="2029811"/>
            <a:chOff x="8101657" y="1311196"/>
            <a:chExt cx="3797281" cy="2029811"/>
          </a:xfrm>
        </p:grpSpPr>
        <p:pic>
          <p:nvPicPr>
            <p:cNvPr id="20" name="صورة 19">
              <a:extLst>
                <a:ext uri="{FF2B5EF4-FFF2-40B4-BE49-F238E27FC236}">
                  <a16:creationId xmlns:a16="http://schemas.microsoft.com/office/drawing/2014/main" id="{549ACA15-0096-517A-B051-ABA78362C8B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0480563" flipV="1">
              <a:off x="8101657" y="1311196"/>
              <a:ext cx="3797281" cy="2029811"/>
            </a:xfrm>
            <a:prstGeom prst="rect">
              <a:avLst/>
            </a:prstGeom>
          </p:spPr>
        </p:pic>
        <p:sp>
          <p:nvSpPr>
            <p:cNvPr id="21" name="مربع نص 20">
              <a:extLst>
                <a:ext uri="{FF2B5EF4-FFF2-40B4-BE49-F238E27FC236}">
                  <a16:creationId xmlns:a16="http://schemas.microsoft.com/office/drawing/2014/main" id="{9476C568-AF22-6D67-75DE-A22E5D916DC0}"/>
                </a:ext>
              </a:extLst>
            </p:cNvPr>
            <p:cNvSpPr txBox="1"/>
            <p:nvPr/>
          </p:nvSpPr>
          <p:spPr>
            <a:xfrm>
              <a:off x="8253341" y="1711467"/>
              <a:ext cx="3095464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rtl="0"/>
              <a:r>
                <a:rPr lang="ar-EG" sz="4000" b="1" dirty="0"/>
                <a:t>أفضل وجبة!</a:t>
              </a:r>
              <a:endParaRPr lang="ar-SA" sz="4000" b="1" dirty="0"/>
            </a:p>
          </p:txBody>
        </p:sp>
      </p:grpSp>
      <p:pic>
        <p:nvPicPr>
          <p:cNvPr id="25" name="صورة 24">
            <a:extLst>
              <a:ext uri="{FF2B5EF4-FFF2-40B4-BE49-F238E27FC236}">
                <a16:creationId xmlns:a16="http://schemas.microsoft.com/office/drawing/2014/main" id="{BEC4478D-11B0-4FFA-5B91-8C952FBE694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3460" y="265485"/>
            <a:ext cx="751753" cy="748486"/>
          </a:xfrm>
          <a:prstGeom prst="rect">
            <a:avLst/>
          </a:prstGeom>
        </p:spPr>
      </p:pic>
      <p:pic>
        <p:nvPicPr>
          <p:cNvPr id="26" name="صورة 25">
            <a:extLst>
              <a:ext uri="{FF2B5EF4-FFF2-40B4-BE49-F238E27FC236}">
                <a16:creationId xmlns:a16="http://schemas.microsoft.com/office/drawing/2014/main" id="{BA8913B0-2851-8D25-5A8C-B9B6655BE6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3492" y="265485"/>
            <a:ext cx="751753" cy="748486"/>
          </a:xfrm>
          <a:prstGeom prst="rect">
            <a:avLst/>
          </a:prstGeom>
        </p:spPr>
      </p:pic>
      <p:pic>
        <p:nvPicPr>
          <p:cNvPr id="27" name="صورة 26">
            <a:extLst>
              <a:ext uri="{FF2B5EF4-FFF2-40B4-BE49-F238E27FC236}">
                <a16:creationId xmlns:a16="http://schemas.microsoft.com/office/drawing/2014/main" id="{811A1E17-C359-CD23-2CA1-8BFC574673E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3524" y="265485"/>
            <a:ext cx="751753" cy="748486"/>
          </a:xfrm>
          <a:prstGeom prst="rect">
            <a:avLst/>
          </a:prstGeom>
        </p:spPr>
      </p:pic>
      <p:pic>
        <p:nvPicPr>
          <p:cNvPr id="29" name="صورة 28">
            <a:extLst>
              <a:ext uri="{FF2B5EF4-FFF2-40B4-BE49-F238E27FC236}">
                <a16:creationId xmlns:a16="http://schemas.microsoft.com/office/drawing/2014/main" id="{8246FA96-14AE-7157-35D2-5EE9DCE206F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2053" y="265485"/>
            <a:ext cx="751753" cy="748486"/>
          </a:xfrm>
          <a:prstGeom prst="rect">
            <a:avLst/>
          </a:prstGeom>
        </p:spPr>
      </p:pic>
      <p:pic>
        <p:nvPicPr>
          <p:cNvPr id="34" name="صورة 33">
            <a:extLst>
              <a:ext uri="{FF2B5EF4-FFF2-40B4-BE49-F238E27FC236}">
                <a16:creationId xmlns:a16="http://schemas.microsoft.com/office/drawing/2014/main" id="{2595574B-5FE6-F947-1754-EF8013FD6E3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6156" y="316282"/>
            <a:ext cx="742549" cy="739325"/>
          </a:xfrm>
          <a:prstGeom prst="rect">
            <a:avLst/>
          </a:prstGeom>
        </p:spPr>
      </p:pic>
      <p:pic>
        <p:nvPicPr>
          <p:cNvPr id="35" name="صورة 34">
            <a:extLst>
              <a:ext uri="{FF2B5EF4-FFF2-40B4-BE49-F238E27FC236}">
                <a16:creationId xmlns:a16="http://schemas.microsoft.com/office/drawing/2014/main" id="{E73EE55A-8AF2-1790-D80D-0B1EF7E5ACE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0790" y="316282"/>
            <a:ext cx="742549" cy="739325"/>
          </a:xfrm>
          <a:prstGeom prst="rect">
            <a:avLst/>
          </a:prstGeom>
        </p:spPr>
      </p:pic>
      <p:pic>
        <p:nvPicPr>
          <p:cNvPr id="36" name="صورة 35">
            <a:extLst>
              <a:ext uri="{FF2B5EF4-FFF2-40B4-BE49-F238E27FC236}">
                <a16:creationId xmlns:a16="http://schemas.microsoft.com/office/drawing/2014/main" id="{4223392A-E4EF-17F8-961B-DF56B0A4427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6221" y="316282"/>
            <a:ext cx="742549" cy="739325"/>
          </a:xfrm>
          <a:prstGeom prst="rect">
            <a:avLst/>
          </a:prstGeom>
        </p:spPr>
      </p:pic>
      <p:pic>
        <p:nvPicPr>
          <p:cNvPr id="38" name="صورة 37">
            <a:extLst>
              <a:ext uri="{FF2B5EF4-FFF2-40B4-BE49-F238E27FC236}">
                <a16:creationId xmlns:a16="http://schemas.microsoft.com/office/drawing/2014/main" id="{90E471E8-990E-059B-D4A2-41C86787A1D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5462" y="316282"/>
            <a:ext cx="742549" cy="739325"/>
          </a:xfrm>
          <a:prstGeom prst="rect">
            <a:avLst/>
          </a:prstGeom>
        </p:spPr>
      </p:pic>
      <p:pic>
        <p:nvPicPr>
          <p:cNvPr id="40" name="صورة 39">
            <a:extLst>
              <a:ext uri="{FF2B5EF4-FFF2-40B4-BE49-F238E27FC236}">
                <a16:creationId xmlns:a16="http://schemas.microsoft.com/office/drawing/2014/main" id="{DE9020C5-2791-0879-5830-B9529AF1FA5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1709" y="265485"/>
            <a:ext cx="751753" cy="748486"/>
          </a:xfrm>
          <a:prstGeom prst="rect">
            <a:avLst/>
          </a:prstGeom>
        </p:spPr>
      </p:pic>
      <p:pic>
        <p:nvPicPr>
          <p:cNvPr id="41" name="صورة 40">
            <a:extLst>
              <a:ext uri="{FF2B5EF4-FFF2-40B4-BE49-F238E27FC236}">
                <a16:creationId xmlns:a16="http://schemas.microsoft.com/office/drawing/2014/main" id="{893793AE-FE92-5E28-F596-25C19C7451C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4405" y="316282"/>
            <a:ext cx="742549" cy="739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3957479"/>
      </p:ext>
    </p:extLst>
  </p:cSld>
  <p:clrMapOvr>
    <a:masterClrMapping/>
  </p:clrMapOvr>
  <p:transition spd="slow"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mixkit-game-ball-tap-207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mixkit-game-ball-tap-207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mixkit-game-ball-tap-207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mixkit-game-ball-tap-207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mixkit-game-ball-tap-207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title">
            <a:hlinkClick r:id="" action="ppaction://media"/>
            <a:extLst>
              <a:ext uri="{FF2B5EF4-FFF2-40B4-BE49-F238E27FC236}">
                <a16:creationId xmlns:a16="http://schemas.microsoft.com/office/drawing/2014/main" id="{224A4900-AD99-8A66-54D9-3613891A6427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23" end="444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3" name="frame">
            <a:extLst>
              <a:ext uri="{FF2B5EF4-FFF2-40B4-BE49-F238E27FC236}">
                <a16:creationId xmlns:a16="http://schemas.microsoft.com/office/drawing/2014/main" id="{3B1AB51E-147C-B082-0545-894A242D37AB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 dirty="0">
              <a:latin typeface="Harmattan" panose="01000503000000020003" pitchFamily="2" charset="-78"/>
              <a:cs typeface="Harmattan" panose="01000503000000020003" pitchFamily="2" charset="-78"/>
            </a:endParaRPr>
          </a:p>
        </p:txBody>
      </p:sp>
      <p:pic>
        <p:nvPicPr>
          <p:cNvPr id="11" name="-crowd-cheer-bonus-3038">
            <a:hlinkClick r:id="" action="ppaction://media"/>
            <a:extLst>
              <a:ext uri="{FF2B5EF4-FFF2-40B4-BE49-F238E27FC236}">
                <a16:creationId xmlns:a16="http://schemas.microsoft.com/office/drawing/2014/main" id="{E75B0B77-061C-C51E-3CBD-BFB1A76359A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155692" y="-609600"/>
            <a:ext cx="609600" cy="609600"/>
          </a:xfrm>
          <a:prstGeom prst="rect">
            <a:avLst/>
          </a:prstGeom>
        </p:spPr>
      </p:pic>
      <p:grpSp>
        <p:nvGrpSpPr>
          <p:cNvPr id="5" name="sucess">
            <a:extLst>
              <a:ext uri="{FF2B5EF4-FFF2-40B4-BE49-F238E27FC236}">
                <a16:creationId xmlns:a16="http://schemas.microsoft.com/office/drawing/2014/main" id="{A4D12D53-3CA0-BC77-B86D-2E2539A73961}"/>
              </a:ext>
            </a:extLst>
          </p:cNvPr>
          <p:cNvGrpSpPr/>
          <p:nvPr/>
        </p:nvGrpSpPr>
        <p:grpSpPr>
          <a:xfrm>
            <a:off x="3581400" y="2057401"/>
            <a:ext cx="5029200" cy="2895601"/>
            <a:chOff x="589965" y="3151241"/>
            <a:chExt cx="3820311" cy="2004169"/>
          </a:xfrm>
        </p:grpSpPr>
        <p:pic>
          <p:nvPicPr>
            <p:cNvPr id="7" name="صورة 6">
              <a:extLst>
                <a:ext uri="{FF2B5EF4-FFF2-40B4-BE49-F238E27FC236}">
                  <a16:creationId xmlns:a16="http://schemas.microsoft.com/office/drawing/2014/main" id="{FA8AC61A-E40F-7B4C-62CA-AC94FDC74BA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stretch/>
          </p:blipFill>
          <p:spPr>
            <a:xfrm>
              <a:off x="589965" y="3151241"/>
              <a:ext cx="3820311" cy="2004169"/>
            </a:xfrm>
            <a:prstGeom prst="rect">
              <a:avLst/>
            </a:prstGeom>
          </p:spPr>
        </p:pic>
        <p:sp>
          <p:nvSpPr>
            <p:cNvPr id="8" name="مربع نص 7">
              <a:extLst>
                <a:ext uri="{FF2B5EF4-FFF2-40B4-BE49-F238E27FC236}">
                  <a16:creationId xmlns:a16="http://schemas.microsoft.com/office/drawing/2014/main" id="{DA089C1B-972C-DB11-DBB2-EF263C156B82}"/>
                </a:ext>
              </a:extLst>
            </p:cNvPr>
            <p:cNvSpPr txBox="1"/>
            <p:nvPr/>
          </p:nvSpPr>
          <p:spPr>
            <a:xfrm>
              <a:off x="1114969" y="3426946"/>
              <a:ext cx="2774354" cy="1129034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algn="ctr"/>
              <a:r>
                <a:rPr lang="ar-SA" sz="4400" b="1" dirty="0">
                  <a:solidFill>
                    <a:srgbClr val="390631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ممتاز! </a:t>
              </a:r>
            </a:p>
            <a:p>
              <a:pPr algn="ctr"/>
              <a:r>
                <a:rPr lang="ar-SA" sz="2800" b="1" dirty="0">
                  <a:solidFill>
                    <a:srgbClr val="390631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أصبح مطعمك</a:t>
              </a:r>
            </a:p>
            <a:p>
              <a:pPr algn="ctr"/>
              <a:r>
                <a:rPr lang="ar-SA" sz="2800" b="1" dirty="0">
                  <a:solidFill>
                    <a:srgbClr val="390631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الأشهر في المدينة! </a:t>
              </a:r>
            </a:p>
          </p:txBody>
        </p:sp>
      </p:grpSp>
      <p:grpSp>
        <p:nvGrpSpPr>
          <p:cNvPr id="32" name="مجموعة 31">
            <a:extLst>
              <a:ext uri="{FF2B5EF4-FFF2-40B4-BE49-F238E27FC236}">
                <a16:creationId xmlns:a16="http://schemas.microsoft.com/office/drawing/2014/main" id="{07806CBB-F037-C51A-3103-9031894E1629}"/>
              </a:ext>
            </a:extLst>
          </p:cNvPr>
          <p:cNvGrpSpPr/>
          <p:nvPr/>
        </p:nvGrpSpPr>
        <p:grpSpPr>
          <a:xfrm>
            <a:off x="4754663" y="4085002"/>
            <a:ext cx="2682674" cy="526802"/>
            <a:chOff x="3665198" y="5624140"/>
            <a:chExt cx="4023600" cy="790122"/>
          </a:xfrm>
        </p:grpSpPr>
        <p:pic>
          <p:nvPicPr>
            <p:cNvPr id="20" name="صورة 19">
              <a:extLst>
                <a:ext uri="{FF2B5EF4-FFF2-40B4-BE49-F238E27FC236}">
                  <a16:creationId xmlns:a16="http://schemas.microsoft.com/office/drawing/2014/main" id="{C3E33E95-759E-8DD5-6275-4346684B50E8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76949" y="5624140"/>
              <a:ext cx="751753" cy="748486"/>
            </a:xfrm>
            <a:prstGeom prst="rect">
              <a:avLst/>
            </a:prstGeom>
          </p:spPr>
        </p:pic>
        <p:pic>
          <p:nvPicPr>
            <p:cNvPr id="21" name="صورة 20">
              <a:extLst>
                <a:ext uri="{FF2B5EF4-FFF2-40B4-BE49-F238E27FC236}">
                  <a16:creationId xmlns:a16="http://schemas.microsoft.com/office/drawing/2014/main" id="{D9CF6009-1DA1-B7B1-6112-8B5D645B103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96981" y="5624140"/>
              <a:ext cx="751753" cy="748486"/>
            </a:xfrm>
            <a:prstGeom prst="rect">
              <a:avLst/>
            </a:prstGeom>
          </p:spPr>
        </p:pic>
        <p:pic>
          <p:nvPicPr>
            <p:cNvPr id="22" name="صورة 21">
              <a:extLst>
                <a:ext uri="{FF2B5EF4-FFF2-40B4-BE49-F238E27FC236}">
                  <a16:creationId xmlns:a16="http://schemas.microsoft.com/office/drawing/2014/main" id="{32F4B503-0AFF-BF27-8617-A816CADCCE4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17013" y="5624140"/>
              <a:ext cx="751753" cy="748486"/>
            </a:xfrm>
            <a:prstGeom prst="rect">
              <a:avLst/>
            </a:prstGeom>
          </p:spPr>
        </p:pic>
        <p:pic>
          <p:nvPicPr>
            <p:cNvPr id="23" name="صورة 22">
              <a:extLst>
                <a:ext uri="{FF2B5EF4-FFF2-40B4-BE49-F238E27FC236}">
                  <a16:creationId xmlns:a16="http://schemas.microsoft.com/office/drawing/2014/main" id="{E753E9D7-0FF7-70BF-07FE-024A480A948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937045" y="5624140"/>
              <a:ext cx="751753" cy="748486"/>
            </a:xfrm>
            <a:prstGeom prst="rect">
              <a:avLst/>
            </a:prstGeom>
          </p:spPr>
        </p:pic>
        <p:pic>
          <p:nvPicPr>
            <p:cNvPr id="25" name="صورة 24">
              <a:extLst>
                <a:ext uri="{FF2B5EF4-FFF2-40B4-BE49-F238E27FC236}">
                  <a16:creationId xmlns:a16="http://schemas.microsoft.com/office/drawing/2014/main" id="{5B2BFD3A-57F1-ED5A-D8A7-136A03A33321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89645" y="5674937"/>
              <a:ext cx="742549" cy="739325"/>
            </a:xfrm>
            <a:prstGeom prst="rect">
              <a:avLst/>
            </a:prstGeom>
          </p:spPr>
        </p:pic>
        <p:pic>
          <p:nvPicPr>
            <p:cNvPr id="26" name="صورة 25">
              <a:extLst>
                <a:ext uri="{FF2B5EF4-FFF2-40B4-BE49-F238E27FC236}">
                  <a16:creationId xmlns:a16="http://schemas.microsoft.com/office/drawing/2014/main" id="{7D47E2FF-57EE-2F63-B5E2-B848D23B954B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14279" y="5674937"/>
              <a:ext cx="742549" cy="739325"/>
            </a:xfrm>
            <a:prstGeom prst="rect">
              <a:avLst/>
            </a:prstGeom>
          </p:spPr>
        </p:pic>
        <p:pic>
          <p:nvPicPr>
            <p:cNvPr id="27" name="صورة 26">
              <a:extLst>
                <a:ext uri="{FF2B5EF4-FFF2-40B4-BE49-F238E27FC236}">
                  <a16:creationId xmlns:a16="http://schemas.microsoft.com/office/drawing/2014/main" id="{0B762715-9B6D-13F6-DBC3-93F27ECCC882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29710" y="5674937"/>
              <a:ext cx="742549" cy="739325"/>
            </a:xfrm>
            <a:prstGeom prst="rect">
              <a:avLst/>
            </a:prstGeom>
          </p:spPr>
        </p:pic>
        <p:pic>
          <p:nvPicPr>
            <p:cNvPr id="28" name="صورة 27">
              <a:extLst>
                <a:ext uri="{FF2B5EF4-FFF2-40B4-BE49-F238E27FC236}">
                  <a16:creationId xmlns:a16="http://schemas.microsoft.com/office/drawing/2014/main" id="{A999BDC7-CE68-C503-E420-091BD0C36988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931024" y="5674937"/>
              <a:ext cx="742549" cy="739325"/>
            </a:xfrm>
            <a:prstGeom prst="rect">
              <a:avLst/>
            </a:prstGeom>
          </p:spPr>
        </p:pic>
        <p:pic>
          <p:nvPicPr>
            <p:cNvPr id="30" name="صورة 29">
              <a:extLst>
                <a:ext uri="{FF2B5EF4-FFF2-40B4-BE49-F238E27FC236}">
                  <a16:creationId xmlns:a16="http://schemas.microsoft.com/office/drawing/2014/main" id="{E51A73E7-E6B1-BD3B-CEE3-075D0FCD56DB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198" y="5624140"/>
              <a:ext cx="751753" cy="748486"/>
            </a:xfrm>
            <a:prstGeom prst="rect">
              <a:avLst/>
            </a:prstGeom>
          </p:spPr>
        </p:pic>
        <p:pic>
          <p:nvPicPr>
            <p:cNvPr id="31" name="صورة 30">
              <a:extLst>
                <a:ext uri="{FF2B5EF4-FFF2-40B4-BE49-F238E27FC236}">
                  <a16:creationId xmlns:a16="http://schemas.microsoft.com/office/drawing/2014/main" id="{15270628-EDF5-CDD6-DD70-85D01C573A42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77894" y="5674937"/>
              <a:ext cx="742549" cy="739325"/>
            </a:xfrm>
            <a:prstGeom prst="rect">
              <a:avLst/>
            </a:prstGeom>
          </p:spPr>
        </p:pic>
      </p:grpSp>
      <p:pic>
        <p:nvPicPr>
          <p:cNvPr id="15" name="اغلاق">
            <a:hlinkClick r:id="" action="ppaction://hlinkshowjump?jump=endshow"/>
            <a:hlinkHover r:id="" action="ppaction://noaction" highlightClick="1">
              <a:snd r:embed="rId12" name="click.wav"/>
            </a:hlinkHover>
            <a:extLst>
              <a:ext uri="{FF2B5EF4-FFF2-40B4-BE49-F238E27FC236}">
                <a16:creationId xmlns:a16="http://schemas.microsoft.com/office/drawing/2014/main" id="{845E3C20-A883-BC71-212C-40D38CC7462D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9127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 advClick="0">
        <p15:prstTrans prst="curtains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18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3444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68182">
                <p:cTn id="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video>
              <p:cMediaNode vol="24242">
                <p:cTn id="10" repeatCount="indefinite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FAIL1">
            <a:hlinkClick r:id="" action="ppaction://media"/>
            <a:extLst>
              <a:ext uri="{FF2B5EF4-FFF2-40B4-BE49-F238E27FC236}">
                <a16:creationId xmlns:a16="http://schemas.microsoft.com/office/drawing/2014/main" id="{817281DC-E08D-B1F4-9CE7-7F3901666A4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" name="frame">
            <a:extLst>
              <a:ext uri="{FF2B5EF4-FFF2-40B4-BE49-F238E27FC236}">
                <a16:creationId xmlns:a16="http://schemas.microsoft.com/office/drawing/2014/main" id="{D6C2379E-0FD6-C7F2-9DFD-44A091875733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 dirty="0">
              <a:latin typeface="Harmattan" panose="01000503000000020003" pitchFamily="2" charset="-78"/>
              <a:cs typeface="Harmattan" panose="01000503000000020003" pitchFamily="2" charset="-78"/>
            </a:endParaRPr>
          </a:p>
        </p:txBody>
      </p:sp>
      <p:pic>
        <p:nvPicPr>
          <p:cNvPr id="8" name="zapsplat_cartoon_orchestral_pizzicato_mallets_loser_fail_002_92497">
            <a:hlinkClick r:id="" action="ppaction://media"/>
            <a:extLst>
              <a:ext uri="{FF2B5EF4-FFF2-40B4-BE49-F238E27FC236}">
                <a16:creationId xmlns:a16="http://schemas.microsoft.com/office/drawing/2014/main" id="{B4F3F2F7-4F88-6ECC-51D8-903AF701A53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61355" y="-638175"/>
            <a:ext cx="487363" cy="487363"/>
          </a:xfrm>
          <a:prstGeom prst="rect">
            <a:avLst/>
          </a:prstGeom>
        </p:spPr>
      </p:pic>
      <p:grpSp>
        <p:nvGrpSpPr>
          <p:cNvPr id="19" name="مجموعة 18">
            <a:extLst>
              <a:ext uri="{FF2B5EF4-FFF2-40B4-BE49-F238E27FC236}">
                <a16:creationId xmlns:a16="http://schemas.microsoft.com/office/drawing/2014/main" id="{6AEF1935-8EE6-C7C8-BF9C-A7F637531908}"/>
              </a:ext>
            </a:extLst>
          </p:cNvPr>
          <p:cNvGrpSpPr/>
          <p:nvPr/>
        </p:nvGrpSpPr>
        <p:grpSpPr>
          <a:xfrm>
            <a:off x="8318650" y="3156424"/>
            <a:ext cx="4092968" cy="3464725"/>
            <a:chOff x="2431987" y="2353413"/>
            <a:chExt cx="3511296" cy="2972336"/>
          </a:xfrm>
        </p:grpSpPr>
        <p:pic>
          <p:nvPicPr>
            <p:cNvPr id="4" name="صورة 3">
              <a:extLst>
                <a:ext uri="{FF2B5EF4-FFF2-40B4-BE49-F238E27FC236}">
                  <a16:creationId xmlns:a16="http://schemas.microsoft.com/office/drawing/2014/main" id="{5499BF70-651E-C5F6-176A-A6750020435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/>
            <a:stretch/>
          </p:blipFill>
          <p:spPr>
            <a:xfrm>
              <a:off x="2535797" y="2592805"/>
              <a:ext cx="3225558" cy="2732944"/>
            </a:xfrm>
            <a:prstGeom prst="rect">
              <a:avLst/>
            </a:prstGeom>
          </p:spPr>
        </p:pic>
        <p:sp>
          <p:nvSpPr>
            <p:cNvPr id="11" name="مستطيل: زوايا مستديرة 10">
              <a:hlinkClick r:id="" action="ppaction://hlinkshowjump?jump=endshow">
                <a:snd r:embed="rId9" name="arrow.wav"/>
              </a:hlinkClick>
              <a:hlinkHover r:id="" action="ppaction://noaction">
                <a:snd r:embed="rId9" name="arrow.wav"/>
              </a:hlinkHover>
              <a:extLst>
                <a:ext uri="{FF2B5EF4-FFF2-40B4-BE49-F238E27FC236}">
                  <a16:creationId xmlns:a16="http://schemas.microsoft.com/office/drawing/2014/main" id="{57ABFEC1-3BE8-398D-1518-1E0E2878886A}"/>
                </a:ext>
              </a:extLst>
            </p:cNvPr>
            <p:cNvSpPr/>
            <p:nvPr/>
          </p:nvSpPr>
          <p:spPr>
            <a:xfrm>
              <a:off x="3265615" y="4465713"/>
              <a:ext cx="1844040" cy="448340"/>
            </a:xfrm>
            <a:prstGeom prst="roundRect">
              <a:avLst>
                <a:gd name="adj" fmla="val 22095"/>
              </a:avLst>
            </a:prstGeom>
            <a:blipFill>
              <a:blip r:embed="rId10" cstate="hq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 l="-16968" t="-56065" r="-16970" b="-56744"/>
              </a:stretch>
            </a:blipFill>
            <a:ln>
              <a:noFill/>
            </a:ln>
            <a:effectLst>
              <a:innerShdw blurRad="292100">
                <a:prstClr val="black">
                  <a:alpha val="53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r>
                <a:rPr lang="ar-SA" sz="1600" b="1" dirty="0">
                  <a:ln w="12700">
                    <a:noFill/>
                  </a:ln>
                  <a:solidFill>
                    <a:schemeClr val="bg1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الرجوع الى السؤال</a:t>
              </a:r>
              <a:endParaRPr lang="ar-EG" sz="1600" b="1" dirty="0">
                <a:ln w="12700">
                  <a:noFill/>
                </a:ln>
                <a:solidFill>
                  <a:schemeClr val="bg1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endParaRPr>
            </a:p>
          </p:txBody>
        </p:sp>
        <p:sp>
          <p:nvSpPr>
            <p:cNvPr id="7" name="مربع نص 6">
              <a:extLst>
                <a:ext uri="{FF2B5EF4-FFF2-40B4-BE49-F238E27FC236}">
                  <a16:creationId xmlns:a16="http://schemas.microsoft.com/office/drawing/2014/main" id="{30FE1923-2371-F669-B666-BEA5BC4A65F0}"/>
                </a:ext>
              </a:extLst>
            </p:cNvPr>
            <p:cNvSpPr txBox="1"/>
            <p:nvPr/>
          </p:nvSpPr>
          <p:spPr>
            <a:xfrm>
              <a:off x="2431987" y="2891258"/>
              <a:ext cx="3511296" cy="1445602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ar-SA" sz="3600" b="1" dirty="0">
                  <a:ln w="12700">
                    <a:noFill/>
                  </a:ln>
                  <a:solidFill>
                    <a:srgbClr val="392E25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إجـــــــــــابة </a:t>
              </a:r>
            </a:p>
            <a:p>
              <a:pPr algn="ctr">
                <a:lnSpc>
                  <a:spcPct val="150000"/>
                </a:lnSpc>
              </a:pPr>
              <a:r>
                <a:rPr lang="ar-SA" sz="3600" b="1" dirty="0">
                  <a:ln w="12700">
                    <a:noFill/>
                  </a:ln>
                  <a:solidFill>
                    <a:srgbClr val="392E25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خــــــاطـئة</a:t>
              </a:r>
            </a:p>
          </p:txBody>
        </p:sp>
        <p:pic>
          <p:nvPicPr>
            <p:cNvPr id="17" name="اغلاق">
              <a:extLst>
                <a:ext uri="{FF2B5EF4-FFF2-40B4-BE49-F238E27FC236}">
                  <a16:creationId xmlns:a16="http://schemas.microsoft.com/office/drawing/2014/main" id="{1695CC8C-4190-5150-5AED-7176D7161706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rcRect/>
            <a:stretch/>
          </p:blipFill>
          <p:spPr>
            <a:xfrm>
              <a:off x="3786924" y="2353413"/>
              <a:ext cx="723303" cy="597874"/>
            </a:xfrm>
            <a:prstGeom prst="rect">
              <a:avLst/>
            </a:prstGeom>
          </p:spPr>
        </p:pic>
      </p:grpSp>
      <p:grpSp>
        <p:nvGrpSpPr>
          <p:cNvPr id="22" name="بابل طلب">
            <a:extLst>
              <a:ext uri="{FF2B5EF4-FFF2-40B4-BE49-F238E27FC236}">
                <a16:creationId xmlns:a16="http://schemas.microsoft.com/office/drawing/2014/main" id="{60866904-A31B-8307-D932-8E5BD2D712F5}"/>
              </a:ext>
            </a:extLst>
          </p:cNvPr>
          <p:cNvGrpSpPr/>
          <p:nvPr/>
        </p:nvGrpSpPr>
        <p:grpSpPr>
          <a:xfrm>
            <a:off x="7999401" y="122272"/>
            <a:ext cx="3797281" cy="2029811"/>
            <a:chOff x="8159622" y="793149"/>
            <a:chExt cx="3797281" cy="2029811"/>
          </a:xfrm>
        </p:grpSpPr>
        <p:pic>
          <p:nvPicPr>
            <p:cNvPr id="23" name="صورة 22">
              <a:extLst>
                <a:ext uri="{FF2B5EF4-FFF2-40B4-BE49-F238E27FC236}">
                  <a16:creationId xmlns:a16="http://schemas.microsoft.com/office/drawing/2014/main" id="{4D208B9D-A046-4E01-5D98-C0C5CBBD6F20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 rot="541708" flipH="1" flipV="1">
              <a:off x="8159622" y="793149"/>
              <a:ext cx="3797281" cy="2029811"/>
            </a:xfrm>
            <a:prstGeom prst="rect">
              <a:avLst/>
            </a:prstGeom>
          </p:spPr>
        </p:pic>
        <p:sp>
          <p:nvSpPr>
            <p:cNvPr id="24" name="مربع نص 23">
              <a:extLst>
                <a:ext uri="{FF2B5EF4-FFF2-40B4-BE49-F238E27FC236}">
                  <a16:creationId xmlns:a16="http://schemas.microsoft.com/office/drawing/2014/main" id="{B6654CA5-85BE-1A54-6648-B102DE5BADF8}"/>
                </a:ext>
              </a:extLst>
            </p:cNvPr>
            <p:cNvSpPr txBox="1"/>
            <p:nvPr/>
          </p:nvSpPr>
          <p:spPr>
            <a:xfrm>
              <a:off x="8587178" y="1782654"/>
              <a:ext cx="2336529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ar-SA" sz="2000" b="1" dirty="0"/>
                <a:t>هذا </a:t>
              </a:r>
              <a:r>
                <a:rPr lang="ar-EG" sz="2000" b="1" dirty="0"/>
                <a:t>ليس ما طلبت!</a:t>
              </a:r>
              <a:endParaRPr lang="ar-SA" sz="2000" b="1" dirty="0"/>
            </a:p>
            <a:p>
              <a:pPr algn="ctr"/>
              <a:r>
                <a:rPr lang="ar-SA" sz="2000" b="1" dirty="0"/>
                <a:t>حاول مرة أخرى</a:t>
              </a:r>
              <a:endParaRPr lang="ar-EG" sz="2000" b="1" dirty="0"/>
            </a:p>
          </p:txBody>
        </p:sp>
      </p:grpSp>
      <p:pic>
        <p:nvPicPr>
          <p:cNvPr id="13" name="اغلاق">
            <a:hlinkClick r:id="" action="ppaction://hlinkshowjump?jump=endshow"/>
            <a:hlinkHover r:id="" action="ppaction://noaction" highlightClick="1">
              <a:snd r:embed="rId13" name="click.wav"/>
            </a:hlinkHover>
            <a:extLst>
              <a:ext uri="{FF2B5EF4-FFF2-40B4-BE49-F238E27FC236}">
                <a16:creationId xmlns:a16="http://schemas.microsoft.com/office/drawing/2014/main" id="{CB1A1035-960A-ACEE-2B72-F68E3E78C62C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796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405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7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video>
              <p:cMediaNode vol="80000">
                <p:cTn id="18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FAIL2">
            <a:hlinkClick r:id="" action="ppaction://media"/>
            <a:extLst>
              <a:ext uri="{FF2B5EF4-FFF2-40B4-BE49-F238E27FC236}">
                <a16:creationId xmlns:a16="http://schemas.microsoft.com/office/drawing/2014/main" id="{860F33E2-BBC3-D16D-22A5-C15F454024F1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1913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frame">
            <a:extLst>
              <a:ext uri="{FF2B5EF4-FFF2-40B4-BE49-F238E27FC236}">
                <a16:creationId xmlns:a16="http://schemas.microsoft.com/office/drawing/2014/main" id="{C9A316C8-5772-BC05-C868-20B53AD17008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 dirty="0">
              <a:latin typeface="Harmattan" panose="01000503000000020003" pitchFamily="2" charset="-78"/>
              <a:cs typeface="Harmattan" panose="01000503000000020003" pitchFamily="2" charset="-78"/>
            </a:endParaRPr>
          </a:p>
        </p:txBody>
      </p:sp>
      <p:pic>
        <p:nvPicPr>
          <p:cNvPr id="8" name="zapsplat_cartoon_orchestral_pizzicato_mallets_loser_fail_002_92497">
            <a:hlinkClick r:id="" action="ppaction://media"/>
            <a:extLst>
              <a:ext uri="{FF2B5EF4-FFF2-40B4-BE49-F238E27FC236}">
                <a16:creationId xmlns:a16="http://schemas.microsoft.com/office/drawing/2014/main" id="{B4F3F2F7-4F88-6ECC-51D8-903AF701A53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61355" y="-638175"/>
            <a:ext cx="487363" cy="487363"/>
          </a:xfrm>
          <a:prstGeom prst="rect">
            <a:avLst/>
          </a:prstGeom>
        </p:spPr>
      </p:pic>
      <p:grpSp>
        <p:nvGrpSpPr>
          <p:cNvPr id="19" name="مجموعة 18">
            <a:extLst>
              <a:ext uri="{FF2B5EF4-FFF2-40B4-BE49-F238E27FC236}">
                <a16:creationId xmlns:a16="http://schemas.microsoft.com/office/drawing/2014/main" id="{6AEF1935-8EE6-C7C8-BF9C-A7F637531908}"/>
              </a:ext>
            </a:extLst>
          </p:cNvPr>
          <p:cNvGrpSpPr/>
          <p:nvPr/>
        </p:nvGrpSpPr>
        <p:grpSpPr>
          <a:xfrm>
            <a:off x="8318650" y="3156424"/>
            <a:ext cx="4092968" cy="3464725"/>
            <a:chOff x="2431987" y="2353413"/>
            <a:chExt cx="3511296" cy="2972336"/>
          </a:xfrm>
        </p:grpSpPr>
        <p:pic>
          <p:nvPicPr>
            <p:cNvPr id="4" name="صورة 3">
              <a:extLst>
                <a:ext uri="{FF2B5EF4-FFF2-40B4-BE49-F238E27FC236}">
                  <a16:creationId xmlns:a16="http://schemas.microsoft.com/office/drawing/2014/main" id="{5499BF70-651E-C5F6-176A-A6750020435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/>
            <a:stretch/>
          </p:blipFill>
          <p:spPr>
            <a:xfrm>
              <a:off x="2535797" y="2592805"/>
              <a:ext cx="3225558" cy="2732944"/>
            </a:xfrm>
            <a:prstGeom prst="rect">
              <a:avLst/>
            </a:prstGeom>
          </p:spPr>
        </p:pic>
        <p:sp>
          <p:nvSpPr>
            <p:cNvPr id="11" name="مستطيل: زوايا مستديرة 10">
              <a:hlinkClick r:id="" action="ppaction://hlinkshowjump?jump=endshow">
                <a:snd r:embed="rId9" name="arrow.wav"/>
              </a:hlinkClick>
              <a:hlinkHover r:id="" action="ppaction://noaction">
                <a:snd r:embed="rId9" name="arrow.wav"/>
              </a:hlinkHover>
              <a:extLst>
                <a:ext uri="{FF2B5EF4-FFF2-40B4-BE49-F238E27FC236}">
                  <a16:creationId xmlns:a16="http://schemas.microsoft.com/office/drawing/2014/main" id="{57ABFEC1-3BE8-398D-1518-1E0E2878886A}"/>
                </a:ext>
              </a:extLst>
            </p:cNvPr>
            <p:cNvSpPr/>
            <p:nvPr/>
          </p:nvSpPr>
          <p:spPr>
            <a:xfrm>
              <a:off x="3265615" y="4465713"/>
              <a:ext cx="1844040" cy="448340"/>
            </a:xfrm>
            <a:prstGeom prst="roundRect">
              <a:avLst>
                <a:gd name="adj" fmla="val 22095"/>
              </a:avLst>
            </a:prstGeom>
            <a:blipFill>
              <a:blip r:embed="rId10" cstate="hq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 l="-16968" t="-56065" r="-16970" b="-56744"/>
              </a:stretch>
            </a:blipFill>
            <a:ln>
              <a:noFill/>
            </a:ln>
            <a:effectLst>
              <a:innerShdw blurRad="292100">
                <a:prstClr val="black">
                  <a:alpha val="53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r>
                <a:rPr lang="ar-SA" sz="1600" b="1" dirty="0">
                  <a:ln w="12700">
                    <a:noFill/>
                  </a:ln>
                  <a:solidFill>
                    <a:schemeClr val="bg1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الرجوع الى السؤال</a:t>
              </a:r>
              <a:endParaRPr lang="ar-EG" sz="1600" b="1" dirty="0">
                <a:ln w="12700">
                  <a:noFill/>
                </a:ln>
                <a:solidFill>
                  <a:schemeClr val="bg1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endParaRPr>
            </a:p>
          </p:txBody>
        </p:sp>
        <p:sp>
          <p:nvSpPr>
            <p:cNvPr id="7" name="مربع نص 6">
              <a:extLst>
                <a:ext uri="{FF2B5EF4-FFF2-40B4-BE49-F238E27FC236}">
                  <a16:creationId xmlns:a16="http://schemas.microsoft.com/office/drawing/2014/main" id="{30FE1923-2371-F669-B666-BEA5BC4A65F0}"/>
                </a:ext>
              </a:extLst>
            </p:cNvPr>
            <p:cNvSpPr txBox="1"/>
            <p:nvPr/>
          </p:nvSpPr>
          <p:spPr>
            <a:xfrm>
              <a:off x="2431987" y="2891258"/>
              <a:ext cx="3511296" cy="1445602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ar-SA" sz="3600" b="1" dirty="0">
                  <a:ln w="12700">
                    <a:noFill/>
                  </a:ln>
                  <a:solidFill>
                    <a:srgbClr val="392E25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إجـــــــــــابة </a:t>
              </a:r>
            </a:p>
            <a:p>
              <a:pPr algn="ctr">
                <a:lnSpc>
                  <a:spcPct val="150000"/>
                </a:lnSpc>
              </a:pPr>
              <a:r>
                <a:rPr lang="ar-SA" sz="3600" b="1" dirty="0">
                  <a:ln w="12700">
                    <a:noFill/>
                  </a:ln>
                  <a:solidFill>
                    <a:srgbClr val="392E25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خــــــاطـئة</a:t>
              </a:r>
            </a:p>
          </p:txBody>
        </p:sp>
        <p:pic>
          <p:nvPicPr>
            <p:cNvPr id="17" name="اغلاق">
              <a:extLst>
                <a:ext uri="{FF2B5EF4-FFF2-40B4-BE49-F238E27FC236}">
                  <a16:creationId xmlns:a16="http://schemas.microsoft.com/office/drawing/2014/main" id="{1695CC8C-4190-5150-5AED-7176D7161706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rcRect/>
            <a:stretch/>
          </p:blipFill>
          <p:spPr>
            <a:xfrm>
              <a:off x="3786924" y="2353413"/>
              <a:ext cx="723303" cy="597874"/>
            </a:xfrm>
            <a:prstGeom prst="rect">
              <a:avLst/>
            </a:prstGeom>
          </p:spPr>
        </p:pic>
      </p:grpSp>
      <p:grpSp>
        <p:nvGrpSpPr>
          <p:cNvPr id="3" name="بابل طلب">
            <a:extLst>
              <a:ext uri="{FF2B5EF4-FFF2-40B4-BE49-F238E27FC236}">
                <a16:creationId xmlns:a16="http://schemas.microsoft.com/office/drawing/2014/main" id="{248FF2BE-3492-1C81-DA6A-78034EBE349E}"/>
              </a:ext>
            </a:extLst>
          </p:cNvPr>
          <p:cNvGrpSpPr/>
          <p:nvPr/>
        </p:nvGrpSpPr>
        <p:grpSpPr>
          <a:xfrm>
            <a:off x="7999401" y="122272"/>
            <a:ext cx="3797281" cy="2029811"/>
            <a:chOff x="8159622" y="793149"/>
            <a:chExt cx="3797281" cy="2029811"/>
          </a:xfrm>
        </p:grpSpPr>
        <p:pic>
          <p:nvPicPr>
            <p:cNvPr id="5" name="صورة 4">
              <a:extLst>
                <a:ext uri="{FF2B5EF4-FFF2-40B4-BE49-F238E27FC236}">
                  <a16:creationId xmlns:a16="http://schemas.microsoft.com/office/drawing/2014/main" id="{E13EC5C4-5FB9-76B3-602C-99FA93865D7D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 rot="541708" flipH="1" flipV="1">
              <a:off x="8159622" y="793149"/>
              <a:ext cx="3797281" cy="2029811"/>
            </a:xfrm>
            <a:prstGeom prst="rect">
              <a:avLst/>
            </a:prstGeom>
          </p:spPr>
        </p:pic>
        <p:sp>
          <p:nvSpPr>
            <p:cNvPr id="6" name="مربع نص 5">
              <a:extLst>
                <a:ext uri="{FF2B5EF4-FFF2-40B4-BE49-F238E27FC236}">
                  <a16:creationId xmlns:a16="http://schemas.microsoft.com/office/drawing/2014/main" id="{E9233662-0831-C359-2D60-9E2F8D411CE3}"/>
                </a:ext>
              </a:extLst>
            </p:cNvPr>
            <p:cNvSpPr txBox="1"/>
            <p:nvPr/>
          </p:nvSpPr>
          <p:spPr>
            <a:xfrm>
              <a:off x="8591628" y="1808054"/>
              <a:ext cx="2336529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ar-SA" sz="2000" b="1" dirty="0"/>
                <a:t>هذا غير جيد للأسف</a:t>
              </a:r>
              <a:r>
                <a:rPr lang="ar-EG" sz="2000" b="1" dirty="0"/>
                <a:t>!</a:t>
              </a:r>
              <a:endParaRPr lang="ar-SA" sz="2000" b="1" dirty="0"/>
            </a:p>
            <a:p>
              <a:pPr algn="ctr"/>
              <a:r>
                <a:rPr lang="ar-SA" sz="2000" b="1" dirty="0"/>
                <a:t>حاول مرة أخرى</a:t>
              </a:r>
              <a:endParaRPr lang="ar-EG" sz="2000" b="1" dirty="0"/>
            </a:p>
          </p:txBody>
        </p:sp>
      </p:grpSp>
      <p:pic>
        <p:nvPicPr>
          <p:cNvPr id="13" name="اغلاق">
            <a:hlinkClick r:id="" action="ppaction://hlinkshowjump?jump=endshow"/>
            <a:hlinkHover r:id="" action="ppaction://noaction" highlightClick="1">
              <a:snd r:embed="rId13" name="click.wav"/>
            </a:hlinkHover>
            <a:extLst>
              <a:ext uri="{FF2B5EF4-FFF2-40B4-BE49-F238E27FC236}">
                <a16:creationId xmlns:a16="http://schemas.microsoft.com/office/drawing/2014/main" id="{CB1A1035-960A-ACEE-2B72-F68E3E78C62C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/>
          <a:stretch/>
        </p:blipFill>
        <p:spPr>
          <a:xfrm>
            <a:off x="89497" y="122272"/>
            <a:ext cx="355600" cy="2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183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9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405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7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video>
              <p:cMediaNode vol="80000">
                <p:cTn id="18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FBE07A61-32B2-DACE-A336-87F11CBB7A29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/>
          <a:lstStyle/>
          <a:p>
            <a:endParaRPr lang="ar-SA" dirty="0">
              <a:latin typeface="Harmattan" panose="01000503000000020003" pitchFamily="2" charset="-78"/>
              <a:cs typeface="Harmattan" panose="01000503000000020003" pitchFamily="2" charset="-78"/>
            </a:endParaRPr>
          </a:p>
        </p:txBody>
      </p:sp>
      <p:sp>
        <p:nvSpPr>
          <p:cNvPr id="3" name="عنوان فرعي 2">
            <a:extLst>
              <a:ext uri="{FF2B5EF4-FFF2-40B4-BE49-F238E27FC236}">
                <a16:creationId xmlns:a16="http://schemas.microsoft.com/office/drawing/2014/main" id="{94485FC1-0153-A7E3-2543-DE2540CA790E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/>
          <a:p>
            <a:endParaRPr lang="ar-SA" dirty="0">
              <a:latin typeface="Harmattan" panose="01000503000000020003" pitchFamily="2" charset="-78"/>
              <a:cs typeface="Harmattan" panose="01000503000000020003" pitchFamily="2" charset="-78"/>
            </a:endParaRPr>
          </a:p>
        </p:txBody>
      </p:sp>
      <p:pic>
        <p:nvPicPr>
          <p:cNvPr id="4" name="صورة 3">
            <a:extLst>
              <a:ext uri="{FF2B5EF4-FFF2-40B4-BE49-F238E27FC236}">
                <a16:creationId xmlns:a16="http://schemas.microsoft.com/office/drawing/2014/main" id="{F223AE28-EC31-4785-2A1C-1F18CA9EA3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8403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مستطيل 1">
            <a:extLst>
              <a:ext uri="{FF2B5EF4-FFF2-40B4-BE49-F238E27FC236}">
                <a16:creationId xmlns:a16="http://schemas.microsoft.com/office/drawing/2014/main" id="{0B333015-ECC3-8BAB-915B-2DF6668CF16E}"/>
              </a:ext>
            </a:extLst>
          </p:cNvPr>
          <p:cNvSpPr/>
          <p:nvPr/>
        </p:nvSpPr>
        <p:spPr>
          <a:xfrm>
            <a:off x="0" y="-1"/>
            <a:ext cx="12192000" cy="6846045"/>
          </a:xfrm>
          <a:prstGeom prst="rect">
            <a:avLst/>
          </a:prstGeom>
          <a:solidFill>
            <a:srgbClr val="00233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marL="0" marR="0" lvl="0" indent="0" algn="ctr" defTabSz="457154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799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armattan"/>
              <a:ea typeface="Harmattan"/>
              <a:cs typeface="Harmattan"/>
            </a:endParaRPr>
          </a:p>
        </p:txBody>
      </p:sp>
      <p:sp>
        <p:nvSpPr>
          <p:cNvPr id="10" name="عنوان 1">
            <a:extLst>
              <a:ext uri="{FF2B5EF4-FFF2-40B4-BE49-F238E27FC236}">
                <a16:creationId xmlns:a16="http://schemas.microsoft.com/office/drawing/2014/main" id="{1B10FDB1-DB1D-99D6-B492-2C75CC565399}"/>
              </a:ext>
            </a:extLst>
          </p:cNvPr>
          <p:cNvSpPr txBox="1">
            <a:spLocks/>
          </p:cNvSpPr>
          <p:nvPr/>
        </p:nvSpPr>
        <p:spPr>
          <a:xfrm>
            <a:off x="4197752" y="1099927"/>
            <a:ext cx="3796496" cy="590046"/>
          </a:xfrm>
          <a:prstGeom prst="rect">
            <a:avLst/>
          </a:prstGeom>
        </p:spPr>
        <p:txBody>
          <a:bodyPr/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ar-SA" sz="2800" dirty="0">
                <a:solidFill>
                  <a:srgbClr val="00FF85"/>
                </a:solidFill>
                <a:latin typeface="El Messiri" pitchFamily="2" charset="-78"/>
                <a:cs typeface="El Messiri" pitchFamily="2" charset="-78"/>
              </a:rPr>
              <a:t>تعليمات الاستخدام</a:t>
            </a:r>
            <a:endParaRPr lang="ar-EG" sz="2800" dirty="0">
              <a:solidFill>
                <a:srgbClr val="00FF85"/>
              </a:solidFill>
              <a:latin typeface="El Messiri" pitchFamily="2" charset="-78"/>
              <a:cs typeface="El Messiri" pitchFamily="2" charset="-78"/>
            </a:endParaRPr>
          </a:p>
        </p:txBody>
      </p:sp>
      <p:sp>
        <p:nvSpPr>
          <p:cNvPr id="11" name="عنوان 1">
            <a:extLst>
              <a:ext uri="{FF2B5EF4-FFF2-40B4-BE49-F238E27FC236}">
                <a16:creationId xmlns:a16="http://schemas.microsoft.com/office/drawing/2014/main" id="{FE5D5A6C-E004-BBF5-1671-905BEE3C4FFD}"/>
              </a:ext>
            </a:extLst>
          </p:cNvPr>
          <p:cNvSpPr txBox="1">
            <a:spLocks/>
          </p:cNvSpPr>
          <p:nvPr/>
        </p:nvSpPr>
        <p:spPr>
          <a:xfrm>
            <a:off x="1006765" y="1889867"/>
            <a:ext cx="9550420" cy="3101234"/>
          </a:xfrm>
          <a:prstGeom prst="rect">
            <a:avLst/>
          </a:prstGeom>
        </p:spPr>
        <p:txBody>
          <a:bodyPr vert="horz" lIns="91440" tIns="45720" rIns="91440" bIns="45720" rtlCol="1" anchor="t">
            <a:noAutofit/>
          </a:bodyPr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marR="0" lvl="0" indent="-342900" algn="r" defTabSz="914400" rtl="1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ar-SA" sz="14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لتحرير هذا القالب اضغط على رسالة </a:t>
            </a:r>
            <a:r>
              <a:rPr lang="ar-SA" sz="1400" dirty="0">
                <a:solidFill>
                  <a:srgbClr val="00FF85"/>
                </a:solidFill>
                <a:latin typeface="El Messiri" pitchFamily="2" charset="-78"/>
                <a:cs typeface="El Messiri" pitchFamily="2" charset="-78"/>
              </a:rPr>
              <a:t>"تمكين التحرير " </a:t>
            </a:r>
            <a:r>
              <a:rPr lang="ar-SA" sz="14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والتي ستظهر تحت القوائم الرئيسية في الجزء العلوي من برنامج بوربوينت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  <a:defRPr/>
            </a:pPr>
            <a:r>
              <a:rPr lang="ar-SA" sz="14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لزيادة عدد الاسئلة يمكن تكرار الشرائح أرقام :  (شريحة رقم 4 أو 5 أو 6 أو 7 أو 8).</a:t>
            </a:r>
          </a:p>
          <a:p>
            <a:pPr marL="342900" marR="0" lvl="0" indent="-342900" algn="r" defTabSz="914400" rtl="1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ar-SA" sz="14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لتكرار الشريحة اضغط بزر الماوس الأيمن على الشريحة ثم اختيار &gt; تكرار الشريحة.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  <a:defRPr/>
            </a:pPr>
            <a:r>
              <a:rPr lang="ar-SA" sz="14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لا تقم بحذف أو تغيير أماكن هذه الشرائح :  (شريحة رقم 1 أو 2 أو 3 أو 9 أو  10 أو  11 أو 12 أو 13).</a:t>
            </a:r>
          </a:p>
          <a:p>
            <a:pPr marL="342900" marR="0" lvl="0" indent="-342900" algn="r" defTabSz="914400" rtl="1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ar-SA" sz="14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الخط  المستخدم   في القالب </a:t>
            </a:r>
            <a:r>
              <a:rPr lang="en-US" sz="14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     El </a:t>
            </a:r>
            <a:r>
              <a:rPr lang="en-US" sz="1400" dirty="0" err="1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Messiri</a:t>
            </a:r>
            <a:r>
              <a:rPr lang="en-US" sz="14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 </a:t>
            </a:r>
            <a:r>
              <a:rPr lang="ar-SA" sz="1400" dirty="0">
                <a:solidFill>
                  <a:srgbClr val="00FF85"/>
                </a:solidFill>
                <a:latin typeface="El Messiri" pitchFamily="2" charset="-78"/>
                <a:cs typeface="El Messiri" pitchFamily="2" charset="-7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الرابط</a:t>
            </a:r>
            <a:r>
              <a:rPr lang="ar-SA" sz="14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      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  <a:defRPr/>
            </a:pPr>
            <a:r>
              <a:rPr lang="ar-SA" sz="14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هذا القالب من تصميم موقع انجز</a:t>
            </a:r>
            <a:r>
              <a:rPr lang="en-US" sz="14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ingez-ppt.com </a:t>
            </a:r>
            <a:endParaRPr kumimoji="0" lang="ar-SA" sz="1800" b="1" i="0" u="none" strike="noStrike" kern="1200" cap="none" spc="0" normalizeH="0" baseline="0" noProof="0" dirty="0">
              <a:ln>
                <a:noFill/>
              </a:ln>
              <a:solidFill>
                <a:srgbClr val="FFC5E4"/>
              </a:solidFill>
              <a:effectLst/>
              <a:uLnTx/>
              <a:uFillTx/>
              <a:ea typeface="+mj-ea"/>
              <a:cs typeface="Harmattan" panose="01000503000000020003" pitchFamily="2" charset="-78"/>
            </a:endParaRPr>
          </a:p>
          <a:p>
            <a:pPr>
              <a:lnSpc>
                <a:spcPct val="200000"/>
              </a:lnSpc>
              <a:defRPr/>
            </a:pPr>
            <a:endParaRPr lang="ar-SA" sz="1800" b="1" dirty="0">
              <a:solidFill>
                <a:srgbClr val="FFC5E4"/>
              </a:solidFill>
              <a:cs typeface="Harmattan" panose="01000503000000020003" pitchFamily="2" charset="-78"/>
            </a:endParaRPr>
          </a:p>
          <a:p>
            <a:pPr marL="171450" indent="-171450">
              <a:lnSpc>
                <a:spcPct val="200000"/>
              </a:lnSpc>
              <a:buFont typeface="Arial" panose="020B0604020202020204" pitchFamily="34" charset="0"/>
              <a:buChar char="•"/>
              <a:defRPr/>
            </a:pPr>
            <a:endParaRPr lang="ar-SA" sz="1800" b="1" dirty="0">
              <a:solidFill>
                <a:srgbClr val="FFC5E4"/>
              </a:solidFill>
              <a:cs typeface="Harmattan" panose="01000503000000020003" pitchFamily="2" charset="-78"/>
            </a:endParaRPr>
          </a:p>
          <a:p>
            <a:pPr marL="171450" indent="-171450">
              <a:lnSpc>
                <a:spcPct val="200000"/>
              </a:lnSpc>
              <a:buFont typeface="Arial" panose="020B0604020202020204" pitchFamily="34" charset="0"/>
              <a:buChar char="•"/>
              <a:defRPr/>
            </a:pPr>
            <a:endParaRPr kumimoji="0" lang="ar-SA" sz="1600" b="1" i="0" u="none" strike="noStrike" kern="1200" cap="none" spc="0" normalizeH="0" baseline="0" noProof="0" dirty="0">
              <a:ln>
                <a:noFill/>
              </a:ln>
              <a:solidFill>
                <a:srgbClr val="FFC5E4"/>
              </a:solidFill>
              <a:effectLst/>
              <a:uLnTx/>
              <a:uFillTx/>
              <a:ea typeface="+mj-ea"/>
              <a:cs typeface="Harmattan" panose="01000503000000020003" pitchFamily="2" charset="-78"/>
            </a:endParaRPr>
          </a:p>
          <a:p>
            <a:pPr marL="342900" marR="0" lvl="0" indent="-342900" algn="r" defTabSz="914400" rtl="1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ar-EG" sz="1600" b="1" i="0" u="none" strike="noStrike" kern="1200" cap="none" spc="0" normalizeH="0" baseline="0" noProof="0" dirty="0">
              <a:ln>
                <a:noFill/>
              </a:ln>
              <a:solidFill>
                <a:srgbClr val="FFC5E4"/>
              </a:solidFill>
              <a:effectLst/>
              <a:uLnTx/>
              <a:uFillTx/>
              <a:ea typeface="+mj-ea"/>
              <a:cs typeface="Harmattan" panose="01000503000000020003" pitchFamily="2" charset="-78"/>
            </a:endParaRPr>
          </a:p>
        </p:txBody>
      </p:sp>
      <p:grpSp>
        <p:nvGrpSpPr>
          <p:cNvPr id="3" name="مجموعة 2">
            <a:extLst>
              <a:ext uri="{FF2B5EF4-FFF2-40B4-BE49-F238E27FC236}">
                <a16:creationId xmlns:a16="http://schemas.microsoft.com/office/drawing/2014/main" id="{4877EDE3-6E8E-E209-CC78-25A5074B2E6C}"/>
              </a:ext>
            </a:extLst>
          </p:cNvPr>
          <p:cNvGrpSpPr/>
          <p:nvPr/>
        </p:nvGrpSpPr>
        <p:grpSpPr>
          <a:xfrm>
            <a:off x="3016897" y="5108509"/>
            <a:ext cx="6158205" cy="1080463"/>
            <a:chOff x="2948473" y="5280600"/>
            <a:chExt cx="6158205" cy="1080463"/>
          </a:xfrm>
        </p:grpSpPr>
        <p:sp>
          <p:nvSpPr>
            <p:cNvPr id="4" name="مستطيل: زوايا مستديرة 3">
              <a:extLst>
                <a:ext uri="{FF2B5EF4-FFF2-40B4-BE49-F238E27FC236}">
                  <a16:creationId xmlns:a16="http://schemas.microsoft.com/office/drawing/2014/main" id="{D242BA1E-79C5-4554-30A8-60871B3216F4}"/>
                </a:ext>
              </a:extLst>
            </p:cNvPr>
            <p:cNvSpPr/>
            <p:nvPr/>
          </p:nvSpPr>
          <p:spPr>
            <a:xfrm>
              <a:off x="2948473" y="5289359"/>
              <a:ext cx="6158205" cy="1071704"/>
            </a:xfrm>
            <a:prstGeom prst="roundRect">
              <a:avLst/>
            </a:prstGeom>
            <a:noFill/>
            <a:ln>
              <a:solidFill>
                <a:srgbClr val="00FF8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marL="0" marR="0" lvl="0" indent="0" algn="ctr" defTabSz="45715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ar-SA" sz="1799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armattan"/>
                <a:ea typeface="Harmattan"/>
                <a:cs typeface="Harmattan"/>
              </a:endParaRPr>
            </a:p>
          </p:txBody>
        </p:sp>
        <p:sp>
          <p:nvSpPr>
            <p:cNvPr id="5" name="مربع نص 4">
              <a:extLst>
                <a:ext uri="{FF2B5EF4-FFF2-40B4-BE49-F238E27FC236}">
                  <a16:creationId xmlns:a16="http://schemas.microsoft.com/office/drawing/2014/main" id="{FF6C4426-A74F-AA2C-EABB-9D59368E4C81}"/>
                </a:ext>
              </a:extLst>
            </p:cNvPr>
            <p:cNvSpPr txBox="1"/>
            <p:nvPr/>
          </p:nvSpPr>
          <p:spPr>
            <a:xfrm>
              <a:off x="3186298" y="5280600"/>
              <a:ext cx="4767943" cy="89255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just" defTabSz="457154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br>
                <a:rPr kumimoji="0" lang="ar-SA" sz="1600" i="1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Harmattan"/>
                  <a:cs typeface="Arial" panose="020B0604020202020204" pitchFamily="34" charset="0"/>
                </a:rPr>
              </a:br>
              <a:r>
                <a:rPr lang="ar-SA" sz="1200" dirty="0">
                  <a:solidFill>
                    <a:prstClr val="white"/>
                  </a:solidFill>
                  <a:latin typeface="El Messiri" pitchFamily="2" charset="-78"/>
                  <a:ea typeface="+mj-ea"/>
                  <a:cs typeface="El Messiri" pitchFamily="2" charset="-78"/>
                </a:rPr>
                <a:t>تم تصميم هذا القالب بواسطة موقع انجز </a:t>
              </a:r>
              <a:r>
                <a:rPr lang="en-US" sz="1200" dirty="0">
                  <a:solidFill>
                    <a:prstClr val="white"/>
                  </a:solidFill>
                  <a:latin typeface="El Messiri" pitchFamily="2" charset="-78"/>
                  <a:ea typeface="+mj-ea"/>
                  <a:cs typeface="El Messiri" pitchFamily="2" charset="-78"/>
                </a:rPr>
                <a:t>ingez-ppt </a:t>
              </a:r>
              <a:r>
                <a:rPr lang="ar-SA" sz="1200" dirty="0">
                  <a:solidFill>
                    <a:prstClr val="white"/>
                  </a:solidFill>
                  <a:latin typeface="El Messiri" pitchFamily="2" charset="-78"/>
                  <a:ea typeface="+mj-ea"/>
                  <a:cs typeface="El Messiri" pitchFamily="2" charset="-78"/>
                </a:rPr>
                <a:t> ولا يحق لأي شخص إعادة نشر أو توزيع ملفات القوالب أو إصدارات معدلة في مواقع أخرى بدون إذن خطي من انجز</a:t>
              </a:r>
              <a:endParaRPr lang="ar-SA" sz="1600" dirty="0">
                <a:solidFill>
                  <a:prstClr val="white"/>
                </a:solidFill>
                <a:latin typeface="El Messiri" pitchFamily="2" charset="-78"/>
                <a:ea typeface="+mj-ea"/>
                <a:cs typeface="El Messiri" pitchFamily="2" charset="-78"/>
              </a:endParaRPr>
            </a:p>
          </p:txBody>
        </p:sp>
        <p:pic>
          <p:nvPicPr>
            <p:cNvPr id="6" name="رسم 5" descr="تحذير مع تعبئة خالصة">
              <a:extLst>
                <a:ext uri="{FF2B5EF4-FFF2-40B4-BE49-F238E27FC236}">
                  <a16:creationId xmlns:a16="http://schemas.microsoft.com/office/drawing/2014/main" id="{935CC6DC-BAB4-A1BF-8D15-18AE02E63DE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8052318" y="5357235"/>
              <a:ext cx="914400" cy="914400"/>
            </a:xfrm>
            <a:prstGeom prst="rect">
              <a:avLst/>
            </a:prstGeom>
          </p:spPr>
        </p:pic>
      </p:grpSp>
      <p:grpSp>
        <p:nvGrpSpPr>
          <p:cNvPr id="7" name="مجموعة 6">
            <a:extLst>
              <a:ext uri="{FF2B5EF4-FFF2-40B4-BE49-F238E27FC236}">
                <a16:creationId xmlns:a16="http://schemas.microsoft.com/office/drawing/2014/main" id="{7D54999C-4427-FDBD-E2D2-E6546662370E}"/>
              </a:ext>
            </a:extLst>
          </p:cNvPr>
          <p:cNvGrpSpPr/>
          <p:nvPr/>
        </p:nvGrpSpPr>
        <p:grpSpPr>
          <a:xfrm>
            <a:off x="10598772" y="0"/>
            <a:ext cx="1593228" cy="1582533"/>
            <a:chOff x="3045488" y="215272"/>
            <a:chExt cx="4505870" cy="4475621"/>
          </a:xfrm>
        </p:grpSpPr>
        <p:sp>
          <p:nvSpPr>
            <p:cNvPr id="8" name="شكل بيضاوي 7">
              <a:extLst>
                <a:ext uri="{FF2B5EF4-FFF2-40B4-BE49-F238E27FC236}">
                  <a16:creationId xmlns:a16="http://schemas.microsoft.com/office/drawing/2014/main" id="{48F9A872-EA2D-1BFF-BB7D-2D5654690572}"/>
                </a:ext>
              </a:extLst>
            </p:cNvPr>
            <p:cNvSpPr/>
            <p:nvPr/>
          </p:nvSpPr>
          <p:spPr>
            <a:xfrm>
              <a:off x="3045488" y="249083"/>
              <a:ext cx="4441810" cy="444181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marL="0" marR="0" lvl="0" indent="0" algn="ctr" defTabSz="457154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ar-EG" sz="1799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armattan"/>
                <a:ea typeface="Harmattan"/>
                <a:cs typeface="Harmattan"/>
              </a:endParaRPr>
            </a:p>
          </p:txBody>
        </p:sp>
        <p:pic>
          <p:nvPicPr>
            <p:cNvPr id="9" name="صورة 8">
              <a:extLst>
                <a:ext uri="{FF2B5EF4-FFF2-40B4-BE49-F238E27FC236}">
                  <a16:creationId xmlns:a16="http://schemas.microsoft.com/office/drawing/2014/main" id="{BC2CEF8A-31C8-F76F-3E78-566FF80F55E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109548" y="215272"/>
              <a:ext cx="4441810" cy="4444579"/>
            </a:xfrm>
            <a:prstGeom prst="rect">
              <a:avLst/>
            </a:prstGeom>
          </p:spPr>
        </p:pic>
      </p:grpSp>
      <p:cxnSp>
        <p:nvCxnSpPr>
          <p:cNvPr id="13" name="رابط مستقيم 12">
            <a:extLst>
              <a:ext uri="{FF2B5EF4-FFF2-40B4-BE49-F238E27FC236}">
                <a16:creationId xmlns:a16="http://schemas.microsoft.com/office/drawing/2014/main" id="{090A3DEB-2293-CD47-2E7C-92B11462866B}"/>
              </a:ext>
            </a:extLst>
          </p:cNvPr>
          <p:cNvCxnSpPr/>
          <p:nvPr/>
        </p:nvCxnSpPr>
        <p:spPr>
          <a:xfrm flipH="1">
            <a:off x="4712677" y="1663596"/>
            <a:ext cx="2734408" cy="0"/>
          </a:xfrm>
          <a:prstGeom prst="line">
            <a:avLst/>
          </a:prstGeom>
          <a:ln>
            <a:solidFill>
              <a:srgbClr val="00FF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5618920"/>
      </p:ext>
    </p:extLst>
  </p:cSld>
  <p:clrMapOvr>
    <a:masterClrMapping/>
  </p:clrMapOvr>
</p:sld>
</file>

<file path=ppt/theme/theme1.xml><?xml version="1.0" encoding="utf-8"?>
<a:theme xmlns:a="http://schemas.openxmlformats.org/drawingml/2006/main" name="1_نسق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El Messiri">
      <a:majorFont>
        <a:latin typeface="El Messiri"/>
        <a:ea typeface=""/>
        <a:cs typeface="El Messiri"/>
      </a:majorFont>
      <a:minorFont>
        <a:latin typeface="El Messiri"/>
        <a:ea typeface=""/>
        <a:cs typeface="El Messir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نسق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603</Words>
  <Application>Microsoft Office PowerPoint</Application>
  <PresentationFormat>شاشة عريضة</PresentationFormat>
  <Paragraphs>96</Paragraphs>
  <Slides>15</Slides>
  <Notes>11</Notes>
  <HiddenSlides>4</HiddenSlides>
  <MMClips>22</MMClips>
  <ScaleCrop>false</ScaleCrop>
  <HeadingPairs>
    <vt:vector size="8" baseType="variant">
      <vt:variant>
        <vt:lpstr>الخطوط المستخدمة</vt:lpstr>
      </vt:variant>
      <vt:variant>
        <vt:i4>4</vt:i4>
      </vt:variant>
      <vt:variant>
        <vt:lpstr>نسق</vt:lpstr>
      </vt:variant>
      <vt:variant>
        <vt:i4>1</vt:i4>
      </vt:variant>
      <vt:variant>
        <vt:lpstr>عناوين الشرائح</vt:lpstr>
      </vt:variant>
      <vt:variant>
        <vt:i4>15</vt:i4>
      </vt:variant>
      <vt:variant>
        <vt:lpstr>عروض مخصصة</vt:lpstr>
      </vt:variant>
      <vt:variant>
        <vt:i4>2</vt:i4>
      </vt:variant>
    </vt:vector>
  </HeadingPairs>
  <TitlesOfParts>
    <vt:vector size="22" baseType="lpstr">
      <vt:lpstr>Arial</vt:lpstr>
      <vt:lpstr>El Messiri</vt:lpstr>
      <vt:lpstr>Harmattan</vt:lpstr>
      <vt:lpstr>Calibri</vt:lpstr>
      <vt:lpstr>1_نسق Office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اجابة خاطئة</vt:lpstr>
      <vt:lpstr>اجابة خاطئة2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عرض تقديمي في PowerPoint</dc:title>
  <cp:lastModifiedBy>Hasan Selim</cp:lastModifiedBy>
  <cp:revision>443</cp:revision>
  <dcterms:created xsi:type="dcterms:W3CDTF">2021-02-24T13:00:27Z</dcterms:created>
  <dcterms:modified xsi:type="dcterms:W3CDTF">2026-04-06T11:40:20Z</dcterms:modified>
</cp:coreProperties>
</file>