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2"/>
  </p:notesMasterIdLst>
  <p:sldIdLst>
    <p:sldId id="472" r:id="rId2"/>
    <p:sldId id="476" r:id="rId3"/>
    <p:sldId id="473" r:id="rId4"/>
    <p:sldId id="475" r:id="rId5"/>
    <p:sldId id="478" r:id="rId6"/>
    <p:sldId id="479" r:id="rId7"/>
    <p:sldId id="480" r:id="rId8"/>
    <p:sldId id="481" r:id="rId9"/>
    <p:sldId id="344" r:id="rId10"/>
    <p:sldId id="316" r:id="rId11"/>
  </p:sldIdLst>
  <p:sldSz cx="12192000" cy="6858000"/>
  <p:notesSz cx="6858000" cy="9144000"/>
  <p:embeddedFontLst>
    <p:embeddedFont>
      <p:font typeface="Cairo" panose="020B0604020202020204" charset="0"/>
      <p:regular r:id="rId13"/>
      <p:bold r:id="rId14"/>
    </p:embeddedFont>
    <p:embeddedFont>
      <p:font typeface="Harmattan" panose="01000503000000020003" pitchFamily="2" charset="-78"/>
      <p:regular r:id="rId15"/>
      <p:bold r:id="rId16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0B9D9C2E-3139-4CA3-A247-8044E0D20421}">
          <p14:sldIdLst>
            <p14:sldId id="472"/>
            <p14:sldId id="476"/>
            <p14:sldId id="473"/>
          </p14:sldIdLst>
        </p14:section>
        <p14:section name="الاسئلة" id="{5A2F150F-69C8-489B-A7B5-B10F46E1C6D9}">
          <p14:sldIdLst>
            <p14:sldId id="475"/>
            <p14:sldId id="478"/>
            <p14:sldId id="479"/>
            <p14:sldId id="480"/>
          </p14:sldIdLst>
        </p14:section>
        <p14:section name="النهاية" id="{E78299F9-E10A-47B7-8F0A-C7A7BF1C90DE}">
          <p14:sldIdLst>
            <p14:sldId id="481"/>
          </p14:sldIdLst>
        </p14:section>
        <p14:section name="تعليمات الاستخدام" id="{831F6C9E-DD6B-4BD0-B498-E3A37ED2EE17}">
          <p14:sldIdLst>
            <p14:sldId id="344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069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orient="horz" pos="3181" userDrawn="1">
          <p15:clr>
            <a:srgbClr val="A4A3A4"/>
          </p15:clr>
        </p15:guide>
        <p15:guide id="7" orient="horz" pos="36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9234"/>
    <a:srgbClr val="F0DDBF"/>
    <a:srgbClr val="BF9F7E"/>
    <a:srgbClr val="EFDBBC"/>
    <a:srgbClr val="633F5C"/>
    <a:srgbClr val="413C48"/>
    <a:srgbClr val="EFDABB"/>
    <a:srgbClr val="D37376"/>
    <a:srgbClr val="F52BEB"/>
    <a:srgbClr val="FFD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BC828-13B0-4693-9F47-B9145791298F}" v="634" dt="2024-04-22T17:51:36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483" autoAdjust="0"/>
    <p:restoredTop sz="95056" autoAdjust="0"/>
  </p:normalViewPr>
  <p:slideViewPr>
    <p:cSldViewPr snapToGrid="0" showGuides="1">
      <p:cViewPr varScale="1">
        <p:scale>
          <a:sx n="89" d="100"/>
          <a:sy n="89" d="100"/>
        </p:scale>
        <p:origin x="442" y="72"/>
      </p:cViewPr>
      <p:guideLst>
        <p:guide orient="horz" pos="2341"/>
        <p:guide pos="3069"/>
        <p:guide orient="horz" pos="2546"/>
        <p:guide orient="horz" pos="2999"/>
        <p:guide orient="horz" pos="1888"/>
        <p:guide orient="horz" pos="3181"/>
        <p:guide orient="horz" pos="36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 M" userId="84cd2103f36ef0dc" providerId="LiveId" clId="{FBCBC828-13B0-4693-9F47-B9145791298F}"/>
    <pc:docChg chg="undo custSel addSld delSld modSld modSection">
      <pc:chgData name="H M" userId="84cd2103f36ef0dc" providerId="LiveId" clId="{FBCBC828-13B0-4693-9F47-B9145791298F}" dt="2024-04-20T19:00:40.873" v="127" actId="12789"/>
      <pc:docMkLst>
        <pc:docMk/>
      </pc:docMkLst>
      <pc:sldChg chg="addSp delSp modSp mod delAnim modAnim">
        <pc:chgData name="H M" userId="84cd2103f36ef0dc" providerId="LiveId" clId="{FBCBC828-13B0-4693-9F47-B9145791298F}" dt="2024-04-20T18:47:53.193" v="20"/>
        <pc:sldMkLst>
          <pc:docMk/>
          <pc:sldMk cId="3273676349" sldId="472"/>
        </pc:sldMkLst>
        <pc:spChg chg="add del">
          <ac:chgData name="H M" userId="84cd2103f36ef0dc" providerId="LiveId" clId="{FBCBC828-13B0-4693-9F47-B9145791298F}" dt="2024-04-20T18:45:54.534" v="3" actId="478"/>
          <ac:spMkLst>
            <pc:docMk/>
            <pc:sldMk cId="3273676349" sldId="472"/>
            <ac:spMk id="6" creationId="{4D25058D-8438-087F-55D9-7951E060CAFB}"/>
          </ac:spMkLst>
        </pc:spChg>
        <pc:picChg chg="add mod ord">
          <ac:chgData name="H M" userId="84cd2103f36ef0dc" providerId="LiveId" clId="{FBCBC828-13B0-4693-9F47-B9145791298F}" dt="2024-04-20T18:47:33.133" v="18" actId="167"/>
          <ac:picMkLst>
            <pc:docMk/>
            <pc:sldMk cId="3273676349" sldId="472"/>
            <ac:picMk id="2" creationId="{32A061BC-6A2B-A955-294B-36C5E1688B39}"/>
          </ac:picMkLst>
        </pc:picChg>
        <pc:picChg chg="del">
          <ac:chgData name="H M" userId="84cd2103f36ef0dc" providerId="LiveId" clId="{FBCBC828-13B0-4693-9F47-B9145791298F}" dt="2024-04-20T18:45:56.313" v="4" actId="478"/>
          <ac:picMkLst>
            <pc:docMk/>
            <pc:sldMk cId="3273676349" sldId="472"/>
            <ac:picMk id="5" creationId="{766AC4C9-8565-9153-827D-9F7FB190F825}"/>
          </ac:picMkLst>
        </pc:picChg>
        <pc:picChg chg="del">
          <ac:chgData name="H M" userId="84cd2103f36ef0dc" providerId="LiveId" clId="{FBCBC828-13B0-4693-9F47-B9145791298F}" dt="2024-04-20T18:45:49.934" v="0" actId="478"/>
          <ac:picMkLst>
            <pc:docMk/>
            <pc:sldMk cId="3273676349" sldId="472"/>
            <ac:picMk id="30" creationId="{DE0B778E-E5DC-FFCD-56EB-B5005CD9E58F}"/>
          </ac:picMkLst>
        </pc:picChg>
      </pc:sldChg>
      <pc:sldChg chg="addSp delSp modSp mod delAnim modAnim">
        <pc:chgData name="H M" userId="84cd2103f36ef0dc" providerId="LiveId" clId="{FBCBC828-13B0-4693-9F47-B9145791298F}" dt="2024-04-20T18:49:06.544" v="34"/>
        <pc:sldMkLst>
          <pc:docMk/>
          <pc:sldMk cId="2178105663" sldId="473"/>
        </pc:sldMkLst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2" creationId="{324978C4-9DC3-ABE1-03D5-867050337D03}"/>
          </ac:spMkLst>
        </pc:spChg>
        <pc:spChg chg="del">
          <ac:chgData name="H M" userId="84cd2103f36ef0dc" providerId="LiveId" clId="{FBCBC828-13B0-4693-9F47-B9145791298F}" dt="2024-04-20T18:46:34.899" v="13" actId="478"/>
          <ac:spMkLst>
            <pc:docMk/>
            <pc:sldMk cId="2178105663" sldId="473"/>
            <ac:spMk id="3" creationId="{A8F20A43-B4A7-466F-53AC-5C81940565B6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1" creationId="{05DBB17E-C1C4-3C0A-AAB7-6A87C57A07FD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2" creationId="{C901F14A-21E0-6A4D-AA3C-4740FE05E33F}"/>
          </ac:spMkLst>
        </pc:spChg>
        <pc:picChg chg="add mod ord">
          <ac:chgData name="H M" userId="84cd2103f36ef0dc" providerId="LiveId" clId="{FBCBC828-13B0-4693-9F47-B9145791298F}" dt="2024-04-20T18:48:38.247" v="28" actId="167"/>
          <ac:picMkLst>
            <pc:docMk/>
            <pc:sldMk cId="2178105663" sldId="473"/>
            <ac:picMk id="5" creationId="{C91E7095-C182-00D2-301A-02E8D9327434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7" creationId="{EE273F38-486E-ABC1-64E3-9952DDB5A882}"/>
          </ac:picMkLst>
        </pc:picChg>
        <pc:picChg chg="del">
          <ac:chgData name="H M" userId="84cd2103f36ef0dc" providerId="LiveId" clId="{FBCBC828-13B0-4693-9F47-B9145791298F}" dt="2024-04-20T18:46:36.453" v="14" actId="478"/>
          <ac:picMkLst>
            <pc:docMk/>
            <pc:sldMk cId="2178105663" sldId="473"/>
            <ac:picMk id="9" creationId="{9C56D070-A9C4-0ECF-1C16-1D56E92B089E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18" creationId="{9EB119A3-C76A-EE34-D834-61334C7EB72E}"/>
          </ac:picMkLst>
        </pc:picChg>
      </pc:sldChg>
      <pc:sldChg chg="addSp delSp modSp mod delAnim modAnim">
        <pc:chgData name="H M" userId="84cd2103f36ef0dc" providerId="LiveId" clId="{FBCBC828-13B0-4693-9F47-B9145791298F}" dt="2024-04-20T18:58:01.874" v="119"/>
        <pc:sldMkLst>
          <pc:docMk/>
          <pc:sldMk cId="2830667397" sldId="475"/>
        </pc:sldMkLst>
        <pc:spChg chg="add mod">
          <ac:chgData name="H M" userId="84cd2103f36ef0dc" providerId="LiveId" clId="{FBCBC828-13B0-4693-9F47-B9145791298F}" dt="2024-04-20T18:53:17.509" v="48"/>
          <ac:spMkLst>
            <pc:docMk/>
            <pc:sldMk cId="2830667397" sldId="475"/>
            <ac:spMk id="4" creationId="{A23671F4-5E3C-1080-8A4B-B5C11CD2E5D3}"/>
          </ac:spMkLst>
        </pc:spChg>
        <pc:spChg chg="add mod">
          <ac:chgData name="H M" userId="84cd2103f36ef0dc" providerId="LiveId" clId="{FBCBC828-13B0-4693-9F47-B9145791298F}" dt="2024-04-20T18:56:29.094" v="109" actId="1076"/>
          <ac:spMkLst>
            <pc:docMk/>
            <pc:sldMk cId="2830667397" sldId="475"/>
            <ac:spMk id="5" creationId="{C8A0DA0C-163F-5E2A-8F2E-28D1033B08B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46:28.027" v="11" actId="478"/>
          <ac:spMkLst>
            <pc:docMk/>
            <pc:sldMk cId="2830667397" sldId="475"/>
            <ac:spMk id="7" creationId="{3CB25C79-53B6-144D-AA09-652FCBD88E5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8" creationId="{C6971C43-E55F-6651-FAA3-2AA6446E72D8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9" creationId="{183074EF-B76E-30F0-0CC2-18D548EA8729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10" creationId="{A40D20A5-5E22-0A6F-FDDF-7EC887A74C8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4" creationId="{7EF32D1F-6F6F-66DA-5D5E-B613AC165F44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6" creationId="{E6CE1626-64B2-5DB2-2B18-312863FCD97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7" creationId="{1A03CA6B-E015-4CCA-DAD6-AB2F4853165B}"/>
          </ac:spMkLst>
        </pc:spChg>
        <pc:grpChg chg="del mod">
          <ac:chgData name="H M" userId="84cd2103f36ef0dc" providerId="LiveId" clId="{FBCBC828-13B0-4693-9F47-B9145791298F}" dt="2024-04-20T18:50:27.724" v="47" actId="478"/>
          <ac:grpSpMkLst>
            <pc:docMk/>
            <pc:sldMk cId="2830667397" sldId="475"/>
            <ac:grpSpMk id="46" creationId="{8BCFE066-7C17-FC87-D19C-A44BDBA86705}"/>
          </ac:grpSpMkLst>
        </pc:grpChg>
        <pc:grpChg chg="del mod">
          <ac:chgData name="H M" userId="84cd2103f36ef0dc" providerId="LiveId" clId="{FBCBC828-13B0-4693-9F47-B9145791298F}" dt="2024-04-20T18:50:27.358" v="46" actId="478"/>
          <ac:grpSpMkLst>
            <pc:docMk/>
            <pc:sldMk cId="2830667397" sldId="475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46:29.403" v="12" actId="478"/>
          <ac:picMkLst>
            <pc:docMk/>
            <pc:sldMk cId="2830667397" sldId="475"/>
            <ac:picMk id="2" creationId="{D887AF96-0549-FBA4-E3C6-A91C42C59CA0}"/>
          </ac:picMkLst>
        </pc:picChg>
        <pc:picChg chg="add mod ord">
          <ac:chgData name="H M" userId="84cd2103f36ef0dc" providerId="LiveId" clId="{FBCBC828-13B0-4693-9F47-B9145791298F}" dt="2024-04-20T18:49:38.174" v="38" actId="167"/>
          <ac:picMkLst>
            <pc:docMk/>
            <pc:sldMk cId="2830667397" sldId="475"/>
            <ac:picMk id="3" creationId="{0EF6F114-A5A2-24C5-FD8E-9A640DED8F6D}"/>
          </ac:picMkLst>
        </pc:picChg>
        <pc:picChg chg="add mod">
          <ac:chgData name="H M" userId="84cd2103f36ef0dc" providerId="LiveId" clId="{FBCBC828-13B0-4693-9F47-B9145791298F}" dt="2024-04-20T18:56:58.334" v="115" actId="1076"/>
          <ac:picMkLst>
            <pc:docMk/>
            <pc:sldMk cId="2830667397" sldId="475"/>
            <ac:picMk id="11" creationId="{D12A1CCA-1A09-392F-173D-5BAE7D882695}"/>
          </ac:picMkLst>
        </pc:picChg>
        <pc:picChg chg="del mod">
          <ac:chgData name="H M" userId="84cd2103f36ef0dc" providerId="LiveId" clId="{FBCBC828-13B0-4693-9F47-B9145791298F}" dt="2024-04-20T18:50:27.358" v="46" actId="478"/>
          <ac:picMkLst>
            <pc:docMk/>
            <pc:sldMk cId="2830667397" sldId="475"/>
            <ac:picMk id="63" creationId="{C2D2DE25-ACCD-BE5E-5A49-1DFAB2E51EA6}"/>
          </ac:picMkLst>
        </pc:picChg>
      </pc:sldChg>
      <pc:sldChg chg="addSp delSp modSp mod delAnim modAnim">
        <pc:chgData name="H M" userId="84cd2103f36ef0dc" providerId="LiveId" clId="{FBCBC828-13B0-4693-9F47-B9145791298F}" dt="2024-04-20T18:48:16.463" v="24"/>
        <pc:sldMkLst>
          <pc:docMk/>
          <pc:sldMk cId="3644741614" sldId="476"/>
        </pc:sldMkLst>
        <pc:spChg chg="del">
          <ac:chgData name="H M" userId="84cd2103f36ef0dc" providerId="LiveId" clId="{FBCBC828-13B0-4693-9F47-B9145791298F}" dt="2024-04-20T18:46:00.645" v="5" actId="478"/>
          <ac:spMkLst>
            <pc:docMk/>
            <pc:sldMk cId="3644741614" sldId="476"/>
            <ac:spMk id="6" creationId="{4D25058D-8438-087F-55D9-7951E060CAFB}"/>
          </ac:spMkLst>
        </pc:spChg>
        <pc:picChg chg="add mod">
          <ac:chgData name="H M" userId="84cd2103f36ef0dc" providerId="LiveId" clId="{FBCBC828-13B0-4693-9F47-B9145791298F}" dt="2024-04-20T18:48:13.944" v="23" actId="12789"/>
          <ac:picMkLst>
            <pc:docMk/>
            <pc:sldMk cId="3644741614" sldId="476"/>
            <ac:picMk id="2" creationId="{D36F1775-2808-F688-4CB6-E7100EDCC586}"/>
          </ac:picMkLst>
        </pc:picChg>
        <pc:picChg chg="del">
          <ac:chgData name="H M" userId="84cd2103f36ef0dc" providerId="LiveId" clId="{FBCBC828-13B0-4693-9F47-B9145791298F}" dt="2024-04-20T18:46:04.393" v="6" actId="478"/>
          <ac:picMkLst>
            <pc:docMk/>
            <pc:sldMk cId="3644741614" sldId="476"/>
            <ac:picMk id="3" creationId="{4694CAC8-3C6A-D6D7-C050-79A9F6591BB4}"/>
          </ac:picMkLst>
        </pc:picChg>
      </pc:sldChg>
      <pc:sldChg chg="delSp modSp mod delAnim">
        <pc:chgData name="H M" userId="84cd2103f36ef0dc" providerId="LiveId" clId="{FBCBC828-13B0-4693-9F47-B9145791298F}" dt="2024-04-20T18:46:23.523" v="10" actId="1076"/>
        <pc:sldMkLst>
          <pc:docMk/>
          <pc:sldMk cId="1573279263" sldId="477"/>
        </pc:sldMkLst>
        <pc:spChg chg="mod">
          <ac:chgData name="H M" userId="84cd2103f36ef0dc" providerId="LiveId" clId="{FBCBC828-13B0-4693-9F47-B9145791298F}" dt="2024-04-20T18:46:23.523" v="10" actId="1076"/>
          <ac:spMkLst>
            <pc:docMk/>
            <pc:sldMk cId="1573279263" sldId="477"/>
            <ac:spMk id="6" creationId="{5D1395DD-71ED-41A3-AF3C-5A0A16E16941}"/>
          </ac:spMkLst>
        </pc:spChg>
        <pc:picChg chg="del">
          <ac:chgData name="H M" userId="84cd2103f36ef0dc" providerId="LiveId" clId="{FBCBC828-13B0-4693-9F47-B9145791298F}" dt="2024-04-20T18:46:19.688" v="9" actId="478"/>
          <ac:picMkLst>
            <pc:docMk/>
            <pc:sldMk cId="1573279263" sldId="477"/>
            <ac:picMk id="4" creationId="{D9C83553-290F-C97C-434B-12C9B4A325CA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629441703" sldId="478"/>
        </pc:sldMkLst>
      </pc:sldChg>
      <pc:sldChg chg="delSp modSp add mod delAnim modShow">
        <pc:chgData name="H M" userId="84cd2103f36ef0dc" providerId="LiveId" clId="{FBCBC828-13B0-4693-9F47-B9145791298F}" dt="2024-04-20T18:55:27.015" v="96" actId="1076"/>
        <pc:sldMkLst>
          <pc:docMk/>
          <pc:sldMk cId="2848469392" sldId="478"/>
        </pc:sldMkLst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10" creationId="{A40D20A5-5E22-0A6F-FDDF-7EC887A74C8C}"/>
          </ac:spMkLst>
        </pc:spChg>
        <pc:spChg chg="mod">
          <ac:chgData name="H M" userId="84cd2103f36ef0dc" providerId="LiveId" clId="{FBCBC828-13B0-4693-9F47-B9145791298F}" dt="2024-04-20T18:55:27.015" v="96" actId="1076"/>
          <ac:spMkLst>
            <pc:docMk/>
            <pc:sldMk cId="2848469392" sldId="478"/>
            <ac:spMk id="94" creationId="{7EF32D1F-6F6F-66DA-5D5E-B613AC165F44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6" creationId="{E6CE1626-64B2-5DB2-2B18-312863FCD97C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7" creationId="{1A03CA6B-E015-4CCA-DAD6-AB2F4853165B}"/>
          </ac:spMkLst>
        </pc:s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46" creationId="{8BCFE066-7C17-FC87-D19C-A44BDBA86705}"/>
          </ac:grpSpMkLst>
        </pc:gr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50:11.738" v="43" actId="478"/>
          <ac:picMkLst>
            <pc:docMk/>
            <pc:sldMk cId="2848469392" sldId="478"/>
            <ac:picMk id="3" creationId="{0EF6F114-A5A2-24C5-FD8E-9A640DED8F6D}"/>
          </ac:picMkLst>
        </pc:picChg>
        <pc:picChg chg="mod">
          <ac:chgData name="H M" userId="84cd2103f36ef0dc" providerId="LiveId" clId="{FBCBC828-13B0-4693-9F47-B9145791298F}" dt="2024-04-20T18:50:18.793" v="44" actId="1076"/>
          <ac:picMkLst>
            <pc:docMk/>
            <pc:sldMk cId="2848469392" sldId="478"/>
            <ac:picMk id="63" creationId="{C2D2DE25-ACCD-BE5E-5A49-1DFAB2E51EA6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047171" sldId="479"/>
        </pc:sldMkLst>
      </pc:sldChg>
      <pc:sldChg chg="addSp delSp modSp add mod addAnim delAnim modAnim">
        <pc:chgData name="H M" userId="84cd2103f36ef0dc" providerId="LiveId" clId="{FBCBC828-13B0-4693-9F47-B9145791298F}" dt="2024-04-20T19:00:40.873" v="127" actId="12789"/>
        <pc:sldMkLst>
          <pc:docMk/>
          <pc:sldMk cId="2026544121" sldId="479"/>
        </pc:sldMkLst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5" creationId="{C8A0DA0C-163F-5E2A-8F2E-28D1033B08B0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8" creationId="{C6971C43-E55F-6651-FAA3-2AA6446E72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9" creationId="{183074EF-B76E-30F0-0CC2-18D548EA8729}"/>
          </ac:spMkLst>
        </pc:spChg>
        <pc:picChg chg="add mod">
          <ac:chgData name="H M" userId="84cd2103f36ef0dc" providerId="LiveId" clId="{FBCBC828-13B0-4693-9F47-B9145791298F}" dt="2024-04-20T19:00:40.873" v="127" actId="12789"/>
          <ac:picMkLst>
            <pc:docMk/>
            <pc:sldMk cId="2026544121" sldId="479"/>
            <ac:picMk id="2" creationId="{D4BAA996-AAFA-9266-8A0A-6D41268198C5}"/>
          </ac:picMkLst>
        </pc:picChg>
        <pc:picChg chg="add del">
          <ac:chgData name="H M" userId="84cd2103f36ef0dc" providerId="LiveId" clId="{FBCBC828-13B0-4693-9F47-B9145791298F}" dt="2024-04-20T19:00:31.078" v="124" actId="478"/>
          <ac:picMkLst>
            <pc:docMk/>
            <pc:sldMk cId="2026544121" sldId="479"/>
            <ac:picMk id="3" creationId="{0EF6F114-A5A2-24C5-FD8E-9A640DED8F6D}"/>
          </ac:picMkLst>
        </pc:picChg>
        <pc:picChg chg="del">
          <ac:chgData name="H M" userId="84cd2103f36ef0dc" providerId="LiveId" clId="{FBCBC828-13B0-4693-9F47-B9145791298F}" dt="2024-04-20T18:59:36.500" v="123" actId="478"/>
          <ac:picMkLst>
            <pc:docMk/>
            <pc:sldMk cId="2026544121" sldId="479"/>
            <ac:picMk id="11" creationId="{D12A1CCA-1A09-392F-173D-5BAE7D882695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502806136" sldId="480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011545787" sldId="481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3149734577" sldId="482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5275607" sldId="483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418574201" sldId="484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37856229" sldId="485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060565032" sldId="486"/>
        </pc:sldMkLst>
      </pc:sldChg>
    </pc:docChg>
  </pc:docChgLst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FBCBC828-13B0-4693-9F47-B9145791298F}"/>
    <pc:docChg chg="undo custSel addSld delSld modSld sldOrd delMainMaster addSection modSection">
      <pc:chgData name="Hasan Selim" userId="84cd2103f36ef0dc" providerId="LiveId" clId="{FBCBC828-13B0-4693-9F47-B9145791298F}" dt="2024-04-22T17:51:35.987" v="1324"/>
      <pc:docMkLst>
        <pc:docMk/>
      </pc:docMkLst>
      <pc:sldChg chg="addSp delSp modSp add del mod setBg">
        <pc:chgData name="Hasan Selim" userId="84cd2103f36ef0dc" providerId="LiveId" clId="{FBCBC828-13B0-4693-9F47-B9145791298F}" dt="2024-04-22T15:58:55.659" v="1243" actId="47"/>
        <pc:sldMkLst>
          <pc:docMk/>
          <pc:sldMk cId="4096775158" sldId="284"/>
        </pc:sldMkLst>
        <pc:spChg chg="mod">
          <ac:chgData name="Hasan Selim" userId="84cd2103f36ef0dc" providerId="LiveId" clId="{FBCBC828-13B0-4693-9F47-B9145791298F}" dt="2024-04-22T15:56:53.369" v="1192" actId="2711"/>
          <ac:spMkLst>
            <pc:docMk/>
            <pc:sldMk cId="4096775158" sldId="284"/>
            <ac:spMk id="2" creationId="{5B44433B-C741-4A51-B556-30034CFB72EB}"/>
          </ac:spMkLst>
        </pc:spChg>
        <pc:spChg chg="mod">
          <ac:chgData name="Hasan Selim" userId="84cd2103f36ef0dc" providerId="LiveId" clId="{FBCBC828-13B0-4693-9F47-B9145791298F}" dt="2024-04-22T15:56:06.157" v="1186" actId="27636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7" creationId="{2E7A7521-8687-F1EE-5FE2-807C54A45557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8" creationId="{ADEE7B31-189F-88A4-A93A-64870FDBE4BE}"/>
          </ac:spMkLst>
        </pc:spChg>
        <pc:grpChg chg="add mod">
          <ac:chgData name="Hasan Selim" userId="84cd2103f36ef0dc" providerId="LiveId" clId="{FBCBC828-13B0-4693-9F47-B9145791298F}" dt="2024-04-22T15:56:29.226" v="1191" actId="1076"/>
          <ac:grpSpMkLst>
            <pc:docMk/>
            <pc:sldMk cId="4096775158" sldId="284"/>
            <ac:grpSpMk id="3" creationId="{3647FB1B-A680-9D4E-D7AD-EA6324199D79}"/>
          </ac:grpSpMkLst>
        </pc:grpChg>
        <pc:picChg chg="mod">
          <ac:chgData name="Hasan Selim" userId="84cd2103f36ef0dc" providerId="LiveId" clId="{FBCBC828-13B0-4693-9F47-B9145791298F}" dt="2024-04-22T15:56:24.236" v="1190"/>
          <ac:picMkLst>
            <pc:docMk/>
            <pc:sldMk cId="4096775158" sldId="284"/>
            <ac:picMk id="9" creationId="{02429586-CD6B-95F1-5276-B4DCB40C3FB3}"/>
          </ac:picMkLst>
        </pc:picChg>
      </pc:sldChg>
      <pc:sldChg chg="addSp delSp modSp mod">
        <pc:chgData name="Hasan Selim" userId="84cd2103f36ef0dc" providerId="LiveId" clId="{FBCBC828-13B0-4693-9F47-B9145791298F}" dt="2024-04-22T15:58:48.950" v="1242" actId="14100"/>
        <pc:sldMkLst>
          <pc:docMk/>
          <pc:sldMk cId="1487315265" sldId="316"/>
        </pc:sldMkLst>
        <pc:spChg chg="del">
          <ac:chgData name="Hasan Selim" userId="84cd2103f36ef0dc" providerId="LiveId" clId="{FBCBC828-13B0-4693-9F47-B9145791298F}" dt="2024-04-22T15:57:00.946" v="1193" actId="478"/>
          <ac:spMkLst>
            <pc:docMk/>
            <pc:sldMk cId="1487315265" sldId="316"/>
            <ac:spMk id="3" creationId="{8197C538-F605-4470-B8E7-E81A57470B0C}"/>
          </ac:spMkLst>
        </pc:spChg>
        <pc:spChg chg="mod">
          <ac:chgData name="Hasan Selim" userId="84cd2103f36ef0dc" providerId="LiveId" clId="{FBCBC828-13B0-4693-9F47-B9145791298F}" dt="2024-04-22T15:57:03.908" v="1195" actId="1076"/>
          <ac:spMkLst>
            <pc:docMk/>
            <pc:sldMk cId="1487315265" sldId="316"/>
            <ac:spMk id="5" creationId="{F795302A-6729-4AA3-81AA-067917998FC2}"/>
          </ac:spMkLst>
        </pc:spChg>
        <pc:spChg chg="add mod">
          <ac:chgData name="Hasan Selim" userId="84cd2103f36ef0dc" providerId="LiveId" clId="{FBCBC828-13B0-4693-9F47-B9145791298F}" dt="2024-04-22T15:57:10.344" v="1198" actId="1076"/>
          <ac:spMkLst>
            <pc:docMk/>
            <pc:sldMk cId="1487315265" sldId="316"/>
            <ac:spMk id="6" creationId="{6524EEE4-7152-338A-8283-7CFF7D1AB282}"/>
          </ac:spMkLst>
        </pc:spChg>
        <pc:spChg chg="add mod">
          <ac:chgData name="Hasan Selim" userId="84cd2103f36ef0dc" providerId="LiveId" clId="{FBCBC828-13B0-4693-9F47-B9145791298F}" dt="2024-04-22T15:58:48.950" v="1242" actId="14100"/>
          <ac:spMkLst>
            <pc:docMk/>
            <pc:sldMk cId="1487315265" sldId="316"/>
            <ac:spMk id="8" creationId="{F1B3A702-848F-D0F9-8129-BC9B1858C42F}"/>
          </ac:spMkLst>
        </pc:spChg>
        <pc:spChg chg="del mod">
          <ac:chgData name="Hasan Selim" userId="84cd2103f36ef0dc" providerId="LiveId" clId="{FBCBC828-13B0-4693-9F47-B9145791298F}" dt="2024-04-22T15:57:39.659" v="1209" actId="478"/>
          <ac:spMkLst>
            <pc:docMk/>
            <pc:sldMk cId="1487315265" sldId="316"/>
            <ac:spMk id="9" creationId="{1C4F0F2F-DFC6-49FA-A149-8246FD7A06D5}"/>
          </ac:spMkLst>
        </pc:spChg>
        <pc:grpChg chg="mod">
          <ac:chgData name="Hasan Selim" userId="84cd2103f36ef0dc" providerId="LiveId" clId="{FBCBC828-13B0-4693-9F47-B9145791298F}" dt="2024-04-22T15:58:23.189" v="1240" actId="12788"/>
          <ac:grpSpMkLst>
            <pc:docMk/>
            <pc:sldMk cId="1487315265" sldId="316"/>
            <ac:grpSpMk id="2" creationId="{37505F29-6A9E-2FC7-EFBB-D3553C5AFCAA}"/>
          </ac:grpSpMkLst>
        </pc:grpChg>
      </pc:sldChg>
      <pc:sldChg chg="addSp delSp modSp mod delAnim modAnim">
        <pc:chgData name="Hasan Selim" userId="84cd2103f36ef0dc" providerId="LiveId" clId="{FBCBC828-13B0-4693-9F47-B9145791298F}" dt="2024-04-22T16:01:56.711" v="1273"/>
        <pc:sldMkLst>
          <pc:docMk/>
          <pc:sldMk cId="3273676349" sldId="472"/>
        </pc:sldMkLst>
        <pc:spChg chg="add del mod">
          <ac:chgData name="Hasan Selim" userId="84cd2103f36ef0dc" providerId="LiveId" clId="{FBCBC828-13B0-4693-9F47-B9145791298F}" dt="2024-04-22T14:18:38.584" v="719" actId="478"/>
          <ac:spMkLst>
            <pc:docMk/>
            <pc:sldMk cId="3273676349" sldId="472"/>
            <ac:spMk id="3" creationId="{5AE216BD-03F7-2F38-9428-BFC55C3D4D79}"/>
          </ac:spMkLst>
        </pc:spChg>
        <pc:spChg chg="add mod">
          <ac:chgData name="Hasan Selim" userId="84cd2103f36ef0dc" providerId="LiveId" clId="{FBCBC828-13B0-4693-9F47-B9145791298F}" dt="2024-04-22T16:01:56.711" v="1273"/>
          <ac:spMkLst>
            <pc:docMk/>
            <pc:sldMk cId="3273676349" sldId="472"/>
            <ac:spMk id="3" creationId="{7E7B06E4-4F49-2704-8D47-B503BC80D3C3}"/>
          </ac:spMkLst>
        </pc:spChg>
        <pc:spChg chg="add del mod">
          <ac:chgData name="Hasan Selim" userId="84cd2103f36ef0dc" providerId="LiveId" clId="{FBCBC828-13B0-4693-9F47-B9145791298F}" dt="2024-04-22T14:18:18.935" v="710" actId="478"/>
          <ac:spMkLst>
            <pc:docMk/>
            <pc:sldMk cId="3273676349" sldId="472"/>
            <ac:spMk id="15" creationId="{C2912D2B-69F6-384A-FEA8-D6A161D6DF8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19" creationId="{7B584234-3C19-2EF4-449E-7ABFF713FA8D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0" creationId="{3D763BC6-4514-CED9-A9C0-30D878D672EC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1" creationId="{31E455D3-A408-E962-7FA5-F5EC5CA3004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2" creationId="{3DBFE686-895E-791B-5CE3-C43618625D79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3" creationId="{1FD2C551-740A-BFF7-496B-9F803C9A97A0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4" creationId="{FEC9545D-A793-5783-93D0-E4D49FEBA15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5" creationId="{A30ADDB8-6510-651B-B9F5-199294E05CE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6" creationId="{984BFC82-661B-198D-07A9-2B3BCB734C94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7" creationId="{DA839A95-03F9-20FC-BB94-4DCDA5B51B1D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9" creationId="{94E8674D-23EF-C509-1E18-2AE5DED96611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0" creationId="{DCC4608D-772C-0909-2163-EF4C98EF03A0}"/>
          </ac:spMkLst>
        </pc:spChg>
        <pc:spChg chg="mod">
          <ac:chgData name="Hasan Selim" userId="84cd2103f36ef0dc" providerId="LiveId" clId="{FBCBC828-13B0-4693-9F47-B9145791298F}" dt="2024-04-22T14:18:29.464" v="715" actId="14100"/>
          <ac:spMkLst>
            <pc:docMk/>
            <pc:sldMk cId="3273676349" sldId="472"/>
            <ac:spMk id="31" creationId="{EB6610BE-7A69-B143-8BB9-51262559B118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2" creationId="{2D4062F7-2487-C998-8A57-339CB26FCE8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3" creationId="{1A5D6327-CC13-0C88-515F-A4C87BA9A1BB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4" creationId="{5C4ABB13-8A0F-353C-58DA-E6D4321C241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5" creationId="{6CA8F9ED-BA95-A045-3FA6-A9351874B37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6" creationId="{229E2AA2-89D8-B2B0-A049-379FA059209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7" creationId="{F85A40EF-1D3F-A239-FDC5-A3F7FD198E74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8" creationId="{BC0A26D2-F121-46DB-645E-995443EC0A01}"/>
          </ac:spMkLst>
        </pc:spChg>
        <pc:spChg chg="add mod ord">
          <ac:chgData name="Hasan Selim" userId="84cd2103f36ef0dc" providerId="LiveId" clId="{FBCBC828-13B0-4693-9F47-B9145791298F}" dt="2024-04-22T15:44:22.218" v="1134" actId="167"/>
          <ac:spMkLst>
            <pc:docMk/>
            <pc:sldMk cId="3273676349" sldId="472"/>
            <ac:spMk id="43" creationId="{BBBF3EE2-3197-C1EE-6A63-AB2A862D0A5B}"/>
          </ac:spMkLst>
        </pc:s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7" creationId="{59EC4D26-892B-A300-76DB-7AE34E3EEAB2}"/>
          </ac:grpSpMkLst>
        </pc:grpChg>
        <pc:grpChg chg="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8" creationId="{2D3E20D0-B554-D8C5-21E9-17C32DCDCFB2}"/>
          </ac:grpSpMkLst>
        </pc:gr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28" creationId="{F73AF18E-C508-1220-7830-C4D00B672E3D}"/>
          </ac:grpSpMkLst>
        </pc:grpChg>
        <pc:picChg chg="mod ord">
          <ac:chgData name="Hasan Selim" userId="84cd2103f36ef0dc" providerId="LiveId" clId="{FBCBC828-13B0-4693-9F47-B9145791298F}" dt="2024-04-22T15:44:24.159" v="1135" actId="167"/>
          <ac:picMkLst>
            <pc:docMk/>
            <pc:sldMk cId="3273676349" sldId="472"/>
            <ac:picMk id="2" creationId="{32A061BC-6A2B-A955-294B-36C5E1688B39}"/>
          </ac:picMkLst>
        </pc:picChg>
        <pc:picChg chg="add del mod">
          <ac:chgData name="Hasan Selim" userId="84cd2103f36ef0dc" providerId="LiveId" clId="{FBCBC828-13B0-4693-9F47-B9145791298F}" dt="2024-04-22T14:18:35.900" v="717" actId="478"/>
          <ac:picMkLst>
            <pc:docMk/>
            <pc:sldMk cId="3273676349" sldId="472"/>
            <ac:picMk id="5" creationId="{A8333FAB-C64C-127D-E552-9452CAF59B36}"/>
          </ac:picMkLst>
        </pc:picChg>
        <pc:picChg chg="del">
          <ac:chgData name="Hasan Selim" userId="84cd2103f36ef0dc" providerId="LiveId" clId="{FBCBC828-13B0-4693-9F47-B9145791298F}" dt="2024-04-22T14:10:01.454" v="675" actId="478"/>
          <ac:picMkLst>
            <pc:docMk/>
            <pc:sldMk cId="3273676349" sldId="472"/>
            <ac:picMk id="7" creationId="{2F14208F-EE85-869C-8932-53F94B802561}"/>
          </ac:picMkLst>
        </pc:picChg>
        <pc:picChg chg="add del mod">
          <ac:chgData name="Hasan Selim" userId="84cd2103f36ef0dc" providerId="LiveId" clId="{FBCBC828-13B0-4693-9F47-B9145791298F}" dt="2024-04-22T14:08:03.724" v="659" actId="478"/>
          <ac:picMkLst>
            <pc:docMk/>
            <pc:sldMk cId="3273676349" sldId="472"/>
            <ac:picMk id="8" creationId="{2CE262D0-A8CA-6872-A061-261B0D64BFA9}"/>
          </ac:picMkLst>
        </pc:picChg>
        <pc:picChg chg="add del mod">
          <ac:chgData name="Hasan Selim" userId="84cd2103f36ef0dc" providerId="LiveId" clId="{FBCBC828-13B0-4693-9F47-B9145791298F}" dt="2024-04-22T14:18:36.506" v="718" actId="478"/>
          <ac:picMkLst>
            <pc:docMk/>
            <pc:sldMk cId="3273676349" sldId="472"/>
            <ac:picMk id="10" creationId="{684C8970-0143-871D-A3A1-73ED069070B9}"/>
          </ac:picMkLst>
        </pc:picChg>
        <pc:picChg chg="add del mod">
          <ac:chgData name="Hasan Selim" userId="84cd2103f36ef0dc" providerId="LiveId" clId="{FBCBC828-13B0-4693-9F47-B9145791298F}" dt="2024-04-22T14:18:34.924" v="716" actId="478"/>
          <ac:picMkLst>
            <pc:docMk/>
            <pc:sldMk cId="3273676349" sldId="472"/>
            <ac:picMk id="12" creationId="{44CD444F-FD1B-6253-B7B8-E09961B3DF5A}"/>
          </ac:picMkLst>
        </pc:picChg>
        <pc:picChg chg="add del mod">
          <ac:chgData name="Hasan Selim" userId="84cd2103f36ef0dc" providerId="LiveId" clId="{FBCBC828-13B0-4693-9F47-B9145791298F}" dt="2024-04-22T14:33:43.277" v="776" actId="478"/>
          <ac:picMkLst>
            <pc:docMk/>
            <pc:sldMk cId="3273676349" sldId="472"/>
            <ac:picMk id="14" creationId="{53134EFF-413E-0C99-1C41-8348FA4770B7}"/>
          </ac:picMkLst>
        </pc:picChg>
        <pc:picChg chg="add mod">
          <ac:chgData name="Hasan Selim" userId="84cd2103f36ef0dc" providerId="LiveId" clId="{FBCBC828-13B0-4693-9F47-B9145791298F}" dt="2024-04-22T14:27:00.556" v="731" actId="1076"/>
          <ac:picMkLst>
            <pc:docMk/>
            <pc:sldMk cId="3273676349" sldId="472"/>
            <ac:picMk id="16" creationId="{B4005C4F-8BA4-1F91-3BB0-04BDB7009553}"/>
          </ac:picMkLst>
        </pc:picChg>
        <pc:picChg chg="add mod">
          <ac:chgData name="Hasan Selim" userId="84cd2103f36ef0dc" providerId="LiveId" clId="{FBCBC828-13B0-4693-9F47-B9145791298F}" dt="2024-04-22T15:44:47.209" v="1138" actId="688"/>
          <ac:picMkLst>
            <pc:docMk/>
            <pc:sldMk cId="3273676349" sldId="472"/>
            <ac:picMk id="40" creationId="{09B62E23-10C4-F353-6840-AA43D754439E}"/>
          </ac:picMkLst>
        </pc:picChg>
        <pc:picChg chg="add mod">
          <ac:chgData name="Hasan Selim" userId="84cd2103f36ef0dc" providerId="LiveId" clId="{FBCBC828-13B0-4693-9F47-B9145791298F}" dt="2024-04-22T15:43:06.453" v="1109" actId="1076"/>
          <ac:picMkLst>
            <pc:docMk/>
            <pc:sldMk cId="3273676349" sldId="472"/>
            <ac:picMk id="41" creationId="{E067C2EE-AB0A-50A6-F364-00F5548FA295}"/>
          </ac:picMkLst>
        </pc:picChg>
        <pc:picChg chg="add del mod">
          <ac:chgData name="Hasan Selim" userId="84cd2103f36ef0dc" providerId="LiveId" clId="{FBCBC828-13B0-4693-9F47-B9145791298F}" dt="2024-04-22T15:41:45.433" v="1107" actId="478"/>
          <ac:picMkLst>
            <pc:docMk/>
            <pc:sldMk cId="3273676349" sldId="472"/>
            <ac:picMk id="42" creationId="{6DB338FB-91C2-E95A-2D0F-B334E49DA84A}"/>
          </ac:picMkLst>
        </pc:picChg>
        <pc:picChg chg="add del mod">
          <ac:chgData name="Hasan Selim" userId="84cd2103f36ef0dc" providerId="LiveId" clId="{FBCBC828-13B0-4693-9F47-B9145791298F}" dt="2024-04-22T13:34:25.600" v="644" actId="478"/>
          <ac:picMkLst>
            <pc:docMk/>
            <pc:sldMk cId="3273676349" sldId="472"/>
            <ac:picMk id="1026" creationId="{4FDF57DD-679D-0B09-92F2-CB3FB2EBF190}"/>
          </ac:picMkLst>
        </pc:picChg>
      </pc:sldChg>
      <pc:sldChg chg="addSp delSp modSp mod delAnim modAnim">
        <pc:chgData name="Hasan Selim" userId="84cd2103f36ef0dc" providerId="LiveId" clId="{FBCBC828-13B0-4693-9F47-B9145791298F}" dt="2024-04-22T16:01:59.550" v="1275"/>
        <pc:sldMkLst>
          <pc:docMk/>
          <pc:sldMk cId="2178105663" sldId="473"/>
        </pc:sldMkLst>
        <pc:spChg chg="mod ord">
          <ac:chgData name="Hasan Selim" userId="84cd2103f36ef0dc" providerId="LiveId" clId="{FBCBC828-13B0-4693-9F47-B9145791298F}" dt="2024-04-22T14:41:29.432" v="851" actId="1076"/>
          <ac:spMkLst>
            <pc:docMk/>
            <pc:sldMk cId="2178105663" sldId="473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9.550" v="1275"/>
          <ac:spMkLst>
            <pc:docMk/>
            <pc:sldMk cId="2178105663" sldId="473"/>
            <ac:spMk id="4" creationId="{25437965-0245-8E10-DBEF-B4F0E959DA77}"/>
          </ac:spMkLst>
        </pc:spChg>
        <pc:spChg chg="del mod ord">
          <ac:chgData name="Hasan Selim" userId="84cd2103f36ef0dc" providerId="LiveId" clId="{FBCBC828-13B0-4693-9F47-B9145791298F}" dt="2024-04-22T13:19:26.943" v="528" actId="478"/>
          <ac:spMkLst>
            <pc:docMk/>
            <pc:sldMk cId="2178105663" sldId="473"/>
            <ac:spMk id="11" creationId="{05DBB17E-C1C4-3C0A-AAB7-6A87C57A07FD}"/>
          </ac:spMkLst>
        </pc:spChg>
        <pc:spChg chg="mod ord">
          <ac:chgData name="Hasan Selim" userId="84cd2103f36ef0dc" providerId="LiveId" clId="{FBCBC828-13B0-4693-9F47-B9145791298F}" dt="2024-04-22T15:14:40.591" v="900" actId="1076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FBCBC828-13B0-4693-9F47-B9145791298F}" dt="2024-04-22T15:44:12.684" v="1130" actId="167"/>
          <ac:spMkLst>
            <pc:docMk/>
            <pc:sldMk cId="2178105663" sldId="473"/>
            <ac:spMk id="27" creationId="{4DC087F6-B01B-6C2D-764A-9A681CBC1E32}"/>
          </ac:spMkLst>
        </pc:spChg>
        <pc:grpChg chg="add del mod">
          <ac:chgData name="Hasan Selim" userId="84cd2103f36ef0dc" providerId="LiveId" clId="{FBCBC828-13B0-4693-9F47-B9145791298F}" dt="2024-04-22T14:40:26.414" v="833" actId="165"/>
          <ac:grpSpMkLst>
            <pc:docMk/>
            <pc:sldMk cId="2178105663" sldId="473"/>
            <ac:grpSpMk id="14" creationId="{AA18B3CE-65DE-AEC7-38DC-B97932A12E5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4" creationId="{6C94F694-0642-D420-AFE5-52506945812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5" creationId="{0C25D1D4-1A77-F78B-6DA6-B02CD7FE017E}"/>
          </ac:grpSpMkLst>
        </pc:grpChg>
        <pc:picChg chg="add del mod">
          <ac:chgData name="Hasan Selim" userId="84cd2103f36ef0dc" providerId="LiveId" clId="{FBCBC828-13B0-4693-9F47-B9145791298F}" dt="2024-04-22T13:22:50.629" v="561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FBCBC828-13B0-4693-9F47-B9145791298F}" dt="2024-04-22T13:12:25.946" v="416" actId="478"/>
          <ac:picMkLst>
            <pc:docMk/>
            <pc:sldMk cId="2178105663" sldId="473"/>
            <ac:picMk id="4" creationId="{0BA26C66-56CC-BBFF-440D-2082BFE1FBA4}"/>
          </ac:picMkLst>
        </pc:picChg>
        <pc:picChg chg="ord">
          <ac:chgData name="Hasan Selim" userId="84cd2103f36ef0dc" providerId="LiveId" clId="{FBCBC828-13B0-4693-9F47-B9145791298F}" dt="2024-04-22T15:44:14.465" v="1131" actId="167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6" creationId="{B9D50F48-CF9C-80FF-5DAB-F6054659A065}"/>
          </ac:picMkLst>
        </pc:picChg>
        <pc:picChg chg="del mod">
          <ac:chgData name="Hasan Selim" userId="84cd2103f36ef0dc" providerId="LiveId" clId="{FBCBC828-13B0-4693-9F47-B9145791298F}" dt="2024-04-22T13:14:26.879" v="428" actId="478"/>
          <ac:picMkLst>
            <pc:docMk/>
            <pc:sldMk cId="2178105663" sldId="473"/>
            <ac:picMk id="7" creationId="{EE273F38-486E-ABC1-64E3-9952DDB5A882}"/>
          </ac:picMkLst>
        </pc:picChg>
        <pc:picChg chg="add mo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9" creationId="{8C40A5C1-87F8-1B4E-FC38-00DFFA4C0747}"/>
          </ac:picMkLst>
        </pc:picChg>
        <pc:picChg chg="add mod">
          <ac:chgData name="Hasan Selim" userId="84cd2103f36ef0dc" providerId="LiveId" clId="{FBCBC828-13B0-4693-9F47-B9145791298F}" dt="2024-04-22T13:22:19.889" v="557"/>
          <ac:picMkLst>
            <pc:docMk/>
            <pc:sldMk cId="2178105663" sldId="473"/>
            <ac:picMk id="10" creationId="{1D04427F-E003-EEF8-0AA9-AA96F74C0067}"/>
          </ac:picMkLst>
        </pc:picChg>
        <pc:picChg chg="add del mod">
          <ac:chgData name="Hasan Selim" userId="84cd2103f36ef0dc" providerId="LiveId" clId="{FBCBC828-13B0-4693-9F47-B9145791298F}" dt="2024-04-22T14:26:55.985" v="729" actId="21"/>
          <ac:picMkLst>
            <pc:docMk/>
            <pc:sldMk cId="2178105663" sldId="473"/>
            <ac:picMk id="13" creationId="{B4005C4F-8BA4-1F91-3BB0-04BDB7009553}"/>
          </ac:picMkLst>
        </pc:picChg>
        <pc:picChg chg="del mod">
          <ac:chgData name="Hasan Selim" userId="84cd2103f36ef0dc" providerId="LiveId" clId="{FBCBC828-13B0-4693-9F47-B9145791298F}" dt="2024-04-22T14:40:22.097" v="831" actId="478"/>
          <ac:picMkLst>
            <pc:docMk/>
            <pc:sldMk cId="2178105663" sldId="473"/>
            <ac:picMk id="15" creationId="{A65B992B-739D-6804-F8AE-49EF3BEFB11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6" creationId="{34B7CBA7-3D5A-9B18-CDA3-E893089CFCE6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7" creationId="{E6CEF327-1F4A-4454-13EB-082CDE22743C}"/>
          </ac:picMkLst>
        </pc:picChg>
        <pc:picChg chg="del mod ord">
          <ac:chgData name="Hasan Selim" userId="84cd2103f36ef0dc" providerId="LiveId" clId="{FBCBC828-13B0-4693-9F47-B9145791298F}" dt="2024-04-22T13:25:44.004" v="588" actId="478"/>
          <ac:picMkLst>
            <pc:docMk/>
            <pc:sldMk cId="2178105663" sldId="473"/>
            <ac:picMk id="18" creationId="{9EB119A3-C76A-EE34-D834-61334C7EB72E}"/>
          </ac:picMkLst>
        </pc:picChg>
        <pc:picChg chg="del mod topLvl">
          <ac:chgData name="Hasan Selim" userId="84cd2103f36ef0dc" providerId="LiveId" clId="{FBCBC828-13B0-4693-9F47-B9145791298F}" dt="2024-04-22T14:42:15.692" v="860" actId="478"/>
          <ac:picMkLst>
            <pc:docMk/>
            <pc:sldMk cId="2178105663" sldId="473"/>
            <ac:picMk id="19" creationId="{00C8243A-EC4E-C5A3-D61F-F5E9AF2D3498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0" creationId="{98A9BAEA-70C3-BF0A-DAEF-2FED36C83B3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1" creationId="{F3C4D909-ADA3-001F-F321-95E7619D9107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2" creationId="{E3DD2032-A6B3-A32C-0F41-2C069D678223}"/>
          </ac:picMkLst>
        </pc:picChg>
        <pc:picChg chg="del mod topLvl">
          <ac:chgData name="Hasan Selim" userId="84cd2103f36ef0dc" providerId="LiveId" clId="{FBCBC828-13B0-4693-9F47-B9145791298F}" dt="2024-04-22T14:41:10.642" v="847" actId="478"/>
          <ac:picMkLst>
            <pc:docMk/>
            <pc:sldMk cId="2178105663" sldId="473"/>
            <ac:picMk id="23" creationId="{9A71F8A7-4082-4D17-93CA-7CCD3894E1D2}"/>
          </ac:picMkLst>
        </pc:picChg>
        <pc:picChg chg="add del mod">
          <ac:chgData name="Hasan Selim" userId="84cd2103f36ef0dc" providerId="LiveId" clId="{FBCBC828-13B0-4693-9F47-B9145791298F}" dt="2024-04-22T15:24:33.972" v="951" actId="21"/>
          <ac:picMkLst>
            <pc:docMk/>
            <pc:sldMk cId="2178105663" sldId="473"/>
            <ac:picMk id="26" creationId="{2ED4DC3E-A9DE-D69C-5961-77D4C204CF31}"/>
          </ac:picMkLst>
        </pc:picChg>
        <pc:picChg chg="add del mod">
          <ac:chgData name="Hasan Selim" userId="84cd2103f36ef0dc" providerId="LiveId" clId="{FBCBC828-13B0-4693-9F47-B9145791298F}" dt="2024-04-22T13:16:20.600" v="456" actId="478"/>
          <ac:picMkLst>
            <pc:docMk/>
            <pc:sldMk cId="2178105663" sldId="473"/>
            <ac:picMk id="63" creationId="{D265E526-391F-33B4-DAA6-CB3EBAE5720B}"/>
          </ac:picMkLst>
        </pc:picChg>
      </pc:sldChg>
      <pc:sldChg chg="addSp delSp modSp mod modTransition delAnim modAnim">
        <pc:chgData name="Hasan Selim" userId="84cd2103f36ef0dc" providerId="LiveId" clId="{FBCBC828-13B0-4693-9F47-B9145791298F}" dt="2024-04-22T16:50:39.148" v="1307" actId="20577"/>
        <pc:sldMkLst>
          <pc:docMk/>
          <pc:sldMk cId="2830667397" sldId="475"/>
        </pc:sldMkLst>
        <pc:spChg chg="add del mod">
          <ac:chgData name="Hasan Selim" userId="84cd2103f36ef0dc" providerId="LiveId" clId="{FBCBC828-13B0-4693-9F47-B9145791298F}" dt="2024-04-22T16:03:14.883" v="1300" actId="478"/>
          <ac:spMkLst>
            <pc:docMk/>
            <pc:sldMk cId="2830667397" sldId="475"/>
            <ac:spMk id="3" creationId="{7FF103BD-E9DD-850F-3512-96B21B1F2841}"/>
          </ac:spMkLst>
        </pc:spChg>
        <pc:spChg chg="add mod">
          <ac:chgData name="Hasan Selim" userId="84cd2103f36ef0dc" providerId="LiveId" clId="{FBCBC828-13B0-4693-9F47-B9145791298F}" dt="2024-04-22T16:03:29.749" v="1305"/>
          <ac:spMkLst>
            <pc:docMk/>
            <pc:sldMk cId="2830667397" sldId="475"/>
            <ac:spMk id="4" creationId="{D6AAE501-61F3-AB48-66D9-C5E7F5B1DA30}"/>
          </ac:spMkLst>
        </pc:spChg>
        <pc:spChg chg="mod ord">
          <ac:chgData name="Hasan Selim" userId="84cd2103f36ef0dc" providerId="LiveId" clId="{FBCBC828-13B0-4693-9F47-B9145791298F}" dt="2024-04-22T16:50:39.148" v="1307" actId="20577"/>
          <ac:spMkLst>
            <pc:docMk/>
            <pc:sldMk cId="2830667397" sldId="475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5:52:17.425" v="1147" actId="1076"/>
          <ac:spMkLst>
            <pc:docMk/>
            <pc:sldMk cId="2830667397" sldId="475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5:52:13.231" v="1146" actId="1076"/>
          <ac:spMkLst>
            <pc:docMk/>
            <pc:sldMk cId="2830667397" sldId="475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5:19:04.408" v="921" actId="12788"/>
          <ac:spMkLst>
            <pc:docMk/>
            <pc:sldMk cId="2830667397" sldId="475"/>
            <ac:spMk id="9" creationId="{183074EF-B76E-30F0-0CC2-18D548EA8729}"/>
          </ac:spMkLst>
        </pc:spChg>
        <pc:spChg chg="add del">
          <ac:chgData name="Hasan Selim" userId="84cd2103f36ef0dc" providerId="LiveId" clId="{FBCBC828-13B0-4693-9F47-B9145791298F}" dt="2024-04-22T12:58:16.512" v="262" actId="478"/>
          <ac:spMkLst>
            <pc:docMk/>
            <pc:sldMk cId="2830667397" sldId="475"/>
            <ac:spMk id="43" creationId="{3E0F7704-BAAD-1043-3B95-A18782C05ECF}"/>
          </ac:spMkLst>
        </pc:spChg>
        <pc:spChg chg="add del mod">
          <ac:chgData name="Hasan Selim" userId="84cd2103f36ef0dc" providerId="LiveId" clId="{FBCBC828-13B0-4693-9F47-B9145791298F}" dt="2024-04-22T12:58:17.026" v="263" actId="478"/>
          <ac:spMkLst>
            <pc:docMk/>
            <pc:sldMk cId="2830667397" sldId="475"/>
            <ac:spMk id="44" creationId="{A806AF89-99D3-493F-99A4-EC7A9B461C2B}"/>
          </ac:spMkLst>
        </pc:spChg>
        <pc:spChg chg="add del mod">
          <ac:chgData name="Hasan Selim" userId="84cd2103f36ef0dc" providerId="LiveId" clId="{FBCBC828-13B0-4693-9F47-B9145791298F}" dt="2024-04-22T12:58:14.889" v="261" actId="478"/>
          <ac:spMkLst>
            <pc:docMk/>
            <pc:sldMk cId="2830667397" sldId="475"/>
            <ac:spMk id="45" creationId="{D2A254CC-563C-0BC5-5C1B-FC7C51A34307}"/>
          </ac:spMkLst>
        </pc:spChg>
        <pc:spChg chg="add del">
          <ac:chgData name="Hasan Selim" userId="84cd2103f36ef0dc" providerId="LiveId" clId="{FBCBC828-13B0-4693-9F47-B9145791298F}" dt="2024-04-22T14:44:12.568" v="874" actId="478"/>
          <ac:spMkLst>
            <pc:docMk/>
            <pc:sldMk cId="2830667397" sldId="475"/>
            <ac:spMk id="66" creationId="{8C7AE46D-BCB6-0249-B0F8-0B6FC61DB922}"/>
          </ac:spMkLst>
        </pc:spChg>
        <pc:spChg chg="add del mod">
          <ac:chgData name="Hasan Selim" userId="84cd2103f36ef0dc" providerId="LiveId" clId="{FBCBC828-13B0-4693-9F47-B9145791298F}" dt="2024-04-22T14:44:11.098" v="872" actId="478"/>
          <ac:spMkLst>
            <pc:docMk/>
            <pc:sldMk cId="2830667397" sldId="475"/>
            <ac:spMk id="67" creationId="{5CEC7B89-3E19-8CE5-648A-5350EA4B56B5}"/>
          </ac:spMkLst>
        </pc:spChg>
        <pc:spChg chg="add del mod">
          <ac:chgData name="Hasan Selim" userId="84cd2103f36ef0dc" providerId="LiveId" clId="{FBCBC828-13B0-4693-9F47-B9145791298F}" dt="2024-04-22T14:44:10.532" v="871" actId="478"/>
          <ac:spMkLst>
            <pc:docMk/>
            <pc:sldMk cId="2830667397" sldId="475"/>
            <ac:spMk id="68" creationId="{2D20C4F2-23EC-A28A-95DA-61E43EA3C256}"/>
          </ac:spMkLst>
        </pc:spChg>
        <pc:spChg chg="add del mod">
          <ac:chgData name="Hasan Selim" userId="84cd2103f36ef0dc" providerId="LiveId" clId="{FBCBC828-13B0-4693-9F47-B9145791298F}" dt="2024-04-22T14:44:11.899" v="873" actId="478"/>
          <ac:spMkLst>
            <pc:docMk/>
            <pc:sldMk cId="2830667397" sldId="475"/>
            <ac:spMk id="69" creationId="{A392EB13-4BB0-279F-3A77-2ED7E9214E00}"/>
          </ac:spMkLst>
        </pc:spChg>
        <pc:spChg chg="add del mod">
          <ac:chgData name="Hasan Selim" userId="84cd2103f36ef0dc" providerId="LiveId" clId="{FBCBC828-13B0-4693-9F47-B9145791298F}" dt="2024-04-22T14:43:59.905" v="867" actId="478"/>
          <ac:spMkLst>
            <pc:docMk/>
            <pc:sldMk cId="2830667397" sldId="475"/>
            <ac:spMk id="70" creationId="{F273FADA-EFA5-BD62-7349-E62ABED3A020}"/>
          </ac:spMkLst>
        </pc:spChg>
        <pc:spChg chg="add del mod">
          <ac:chgData name="Hasan Selim" userId="84cd2103f36ef0dc" providerId="LiveId" clId="{FBCBC828-13B0-4693-9F47-B9145791298F}" dt="2024-04-22T14:44:10.066" v="870" actId="478"/>
          <ac:spMkLst>
            <pc:docMk/>
            <pc:sldMk cId="2830667397" sldId="475"/>
            <ac:spMk id="71" creationId="{1486E249-D52E-2EEB-FBB5-FB167B202959}"/>
          </ac:spMkLst>
        </pc:spChg>
        <pc:spChg chg="add mod ord">
          <ac:chgData name="Hasan Selim" userId="84cd2103f36ef0dc" providerId="LiveId" clId="{FBCBC828-13B0-4693-9F47-B9145791298F}" dt="2024-04-22T15:44:04.348" v="1127" actId="167"/>
          <ac:spMkLst>
            <pc:docMk/>
            <pc:sldMk cId="2830667397" sldId="475"/>
            <ac:spMk id="72" creationId="{9FF1D678-F951-89BA-9EBB-8083D6C64A93}"/>
          </ac:spMkLst>
        </pc:spChg>
        <pc:grpChg chg="add mod ord">
          <ac:chgData name="Hasan Selim" userId="84cd2103f36ef0dc" providerId="LiveId" clId="{FBCBC828-13B0-4693-9F47-B9145791298F}" dt="2024-04-22T14:44:15.202" v="876" actId="1076"/>
          <ac:grpSpMkLst>
            <pc:docMk/>
            <pc:sldMk cId="2830667397" sldId="475"/>
            <ac:grpSpMk id="59" creationId="{A9FAB050-9502-F180-58D5-ABDB4F7CCA75}"/>
          </ac:grpSpMkLst>
        </pc:grpChg>
        <pc:picChg chg="add mod ord">
          <ac:chgData name="Hasan Selim" userId="84cd2103f36ef0dc" providerId="LiveId" clId="{FBCBC828-13B0-4693-9F47-B9145791298F}" dt="2024-04-22T15:44:05.985" v="1128" actId="167"/>
          <ac:picMkLst>
            <pc:docMk/>
            <pc:sldMk cId="2830667397" sldId="475"/>
            <ac:picMk id="2" creationId="{600C8D2B-B9D2-DF00-4E15-BDC75314F97B}"/>
          </ac:picMkLst>
        </pc:picChg>
        <pc:picChg chg="del">
          <ac:chgData name="Hasan Selim" userId="84cd2103f36ef0dc" providerId="LiveId" clId="{FBCBC828-13B0-4693-9F47-B9145791298F}" dt="2024-04-22T12:18:18.750" v="0" actId="478"/>
          <ac:picMkLst>
            <pc:docMk/>
            <pc:sldMk cId="2830667397" sldId="475"/>
            <ac:picMk id="3" creationId="{0EF6F114-A5A2-24C5-FD8E-9A640DED8F6D}"/>
          </ac:picMkLst>
        </pc:picChg>
        <pc:picChg chg="add del mod ord">
          <ac:chgData name="Hasan Selim" userId="84cd2103f36ef0dc" providerId="LiveId" clId="{FBCBC828-13B0-4693-9F47-B9145791298F}" dt="2024-04-22T13:08:09.489" v="361" actId="478"/>
          <ac:picMkLst>
            <pc:docMk/>
            <pc:sldMk cId="2830667397" sldId="475"/>
            <ac:picMk id="7" creationId="{2D06AFE8-9428-3729-FFB8-BB661E217FFA}"/>
          </ac:picMkLst>
        </pc:picChg>
        <pc:picChg chg="add del mod ord">
          <ac:chgData name="Hasan Selim" userId="84cd2103f36ef0dc" providerId="LiveId" clId="{FBCBC828-13B0-4693-9F47-B9145791298F}" dt="2024-04-22T13:08:10.069" v="362" actId="478"/>
          <ac:picMkLst>
            <pc:docMk/>
            <pc:sldMk cId="2830667397" sldId="475"/>
            <ac:picMk id="10" creationId="{97B95855-2D7D-3C78-FAAE-B99A9F94F76F}"/>
          </ac:picMkLst>
        </pc:picChg>
        <pc:picChg chg="del">
          <ac:chgData name="Hasan Selim" userId="84cd2103f36ef0dc" providerId="LiveId" clId="{FBCBC828-13B0-4693-9F47-B9145791298F}" dt="2024-04-22T12:30:02.121" v="31" actId="478"/>
          <ac:picMkLst>
            <pc:docMk/>
            <pc:sldMk cId="2830667397" sldId="475"/>
            <ac:picMk id="11" creationId="{D12A1CCA-1A09-392F-173D-5BAE7D882695}"/>
          </ac:picMkLst>
        </pc:picChg>
        <pc:picChg chg="add del mod ord">
          <ac:chgData name="Hasan Selim" userId="84cd2103f36ef0dc" providerId="LiveId" clId="{FBCBC828-13B0-4693-9F47-B9145791298F}" dt="2024-04-22T13:08:10.504" v="363" actId="478"/>
          <ac:picMkLst>
            <pc:docMk/>
            <pc:sldMk cId="2830667397" sldId="475"/>
            <ac:picMk id="12" creationId="{AD04BD20-8E25-AE94-B79C-43EE5760B9C2}"/>
          </ac:picMkLst>
        </pc:picChg>
        <pc:picChg chg="add del mod">
          <ac:chgData name="Hasan Selim" userId="84cd2103f36ef0dc" providerId="LiveId" clId="{FBCBC828-13B0-4693-9F47-B9145791298F}" dt="2024-04-22T12:29:57.634" v="30" actId="478"/>
          <ac:picMkLst>
            <pc:docMk/>
            <pc:sldMk cId="2830667397" sldId="475"/>
            <ac:picMk id="14" creationId="{091E5F39-4FC3-0AFF-8E4C-D510B987BA93}"/>
          </ac:picMkLst>
        </pc:picChg>
        <pc:picChg chg="add del mod">
          <ac:chgData name="Hasan Selim" userId="84cd2103f36ef0dc" providerId="LiveId" clId="{FBCBC828-13B0-4693-9F47-B9145791298F}" dt="2024-04-22T12:31:24.918" v="46" actId="478"/>
          <ac:picMkLst>
            <pc:docMk/>
            <pc:sldMk cId="2830667397" sldId="475"/>
            <ac:picMk id="16" creationId="{263D9A8E-67BF-C370-5455-025CEE6C4E55}"/>
          </ac:picMkLst>
        </pc:picChg>
        <pc:picChg chg="add del mod ord modCrop">
          <ac:chgData name="Hasan Selim" userId="84cd2103f36ef0dc" providerId="LiveId" clId="{FBCBC828-13B0-4693-9F47-B9145791298F}" dt="2024-04-22T13:01:17.030" v="289" actId="478"/>
          <ac:picMkLst>
            <pc:docMk/>
            <pc:sldMk cId="2830667397" sldId="475"/>
            <ac:picMk id="18" creationId="{DFC0A5A0-CA2D-E750-6873-F26FA6E36E29}"/>
          </ac:picMkLst>
        </pc:picChg>
        <pc:picChg chg="add del mod">
          <ac:chgData name="Hasan Selim" userId="84cd2103f36ef0dc" providerId="LiveId" clId="{FBCBC828-13B0-4693-9F47-B9145791298F}" dt="2024-04-22T12:36:42.952" v="66" actId="478"/>
          <ac:picMkLst>
            <pc:docMk/>
            <pc:sldMk cId="2830667397" sldId="475"/>
            <ac:picMk id="20" creationId="{33E1E8F3-6E1A-536B-EB2C-17D3DA11D4B7}"/>
          </ac:picMkLst>
        </pc:picChg>
        <pc:picChg chg="add mod">
          <ac:chgData name="Hasan Selim" userId="84cd2103f36ef0dc" providerId="LiveId" clId="{FBCBC828-13B0-4693-9F47-B9145791298F}" dt="2024-04-22T13:14:50.669" v="437" actId="1076"/>
          <ac:picMkLst>
            <pc:docMk/>
            <pc:sldMk cId="2830667397" sldId="475"/>
            <ac:picMk id="22" creationId="{245C5492-DD75-A508-3C92-2E41369D8265}"/>
          </ac:picMkLst>
        </pc:picChg>
        <pc:picChg chg="add del mod modCrop">
          <ac:chgData name="Hasan Selim" userId="84cd2103f36ef0dc" providerId="LiveId" clId="{FBCBC828-13B0-4693-9F47-B9145791298F}" dt="2024-04-22T12:48:04.922" v="190" actId="478"/>
          <ac:picMkLst>
            <pc:docMk/>
            <pc:sldMk cId="2830667397" sldId="475"/>
            <ac:picMk id="24" creationId="{56075958-BD5C-EF7A-D068-0A61754013F8}"/>
          </ac:picMkLst>
        </pc:picChg>
        <pc:picChg chg="add del">
          <ac:chgData name="Hasan Selim" userId="84cd2103f36ef0dc" providerId="LiveId" clId="{FBCBC828-13B0-4693-9F47-B9145791298F}" dt="2024-04-22T12:40:22.290" v="107" actId="22"/>
          <ac:picMkLst>
            <pc:docMk/>
            <pc:sldMk cId="2830667397" sldId="475"/>
            <ac:picMk id="26" creationId="{6B6B1D2E-64BD-CE27-E08C-47E3C02A28EA}"/>
          </ac:picMkLst>
        </pc:picChg>
        <pc:picChg chg="add mod">
          <ac:chgData name="Hasan Selim" userId="84cd2103f36ef0dc" providerId="LiveId" clId="{FBCBC828-13B0-4693-9F47-B9145791298F}" dt="2024-04-22T15:19:04.408" v="921" actId="12788"/>
          <ac:picMkLst>
            <pc:docMk/>
            <pc:sldMk cId="2830667397" sldId="475"/>
            <ac:picMk id="28" creationId="{7EA46A44-9C25-E194-D872-1764E4B9597D}"/>
          </ac:picMkLst>
        </pc:picChg>
        <pc:picChg chg="add del mod">
          <ac:chgData name="Hasan Selim" userId="84cd2103f36ef0dc" providerId="LiveId" clId="{FBCBC828-13B0-4693-9F47-B9145791298F}" dt="2024-04-22T12:43:37.969" v="140" actId="478"/>
          <ac:picMkLst>
            <pc:docMk/>
            <pc:sldMk cId="2830667397" sldId="475"/>
            <ac:picMk id="30" creationId="{1ED1AFB3-9E92-F5AF-A08E-C360D729573B}"/>
          </ac:picMkLst>
        </pc:picChg>
        <pc:picChg chg="add del mod">
          <ac:chgData name="Hasan Selim" userId="84cd2103f36ef0dc" providerId="LiveId" clId="{FBCBC828-13B0-4693-9F47-B9145791298F}" dt="2024-04-22T12:45:24.308" v="163" actId="478"/>
          <ac:picMkLst>
            <pc:docMk/>
            <pc:sldMk cId="2830667397" sldId="475"/>
            <ac:picMk id="32" creationId="{3B5C1E1A-51DC-C3AC-33C9-13A5157BCE99}"/>
          </ac:picMkLst>
        </pc:picChg>
        <pc:picChg chg="add del mod">
          <ac:chgData name="Hasan Selim" userId="84cd2103f36ef0dc" providerId="LiveId" clId="{FBCBC828-13B0-4693-9F47-B9145791298F}" dt="2024-04-22T12:46:27.829" v="171" actId="478"/>
          <ac:picMkLst>
            <pc:docMk/>
            <pc:sldMk cId="2830667397" sldId="475"/>
            <ac:picMk id="34" creationId="{4F711394-7B6A-E268-DA8D-1DE0BCDB0302}"/>
          </ac:picMkLst>
        </pc:picChg>
        <pc:picChg chg="add del mod">
          <ac:chgData name="Hasan Selim" userId="84cd2103f36ef0dc" providerId="LiveId" clId="{FBCBC828-13B0-4693-9F47-B9145791298F}" dt="2024-04-22T12:56:03.299" v="243" actId="478"/>
          <ac:picMkLst>
            <pc:docMk/>
            <pc:sldMk cId="2830667397" sldId="475"/>
            <ac:picMk id="36" creationId="{2AC38B52-7347-4749-B426-CA70F52377A3}"/>
          </ac:picMkLst>
        </pc:picChg>
        <pc:picChg chg="add del mod">
          <ac:chgData name="Hasan Selim" userId="84cd2103f36ef0dc" providerId="LiveId" clId="{FBCBC828-13B0-4693-9F47-B9145791298F}" dt="2024-04-22T12:56:05.049" v="244" actId="478"/>
          <ac:picMkLst>
            <pc:docMk/>
            <pc:sldMk cId="2830667397" sldId="475"/>
            <ac:picMk id="37" creationId="{732A7FD7-9B34-7D2C-34A8-22D1BFC164A9}"/>
          </ac:picMkLst>
        </pc:picChg>
        <pc:picChg chg="add del mod">
          <ac:chgData name="Hasan Selim" userId="84cd2103f36ef0dc" providerId="LiveId" clId="{FBCBC828-13B0-4693-9F47-B9145791298F}" dt="2024-04-22T12:56:07.084" v="245" actId="478"/>
          <ac:picMkLst>
            <pc:docMk/>
            <pc:sldMk cId="2830667397" sldId="475"/>
            <ac:picMk id="38" creationId="{A5306BFA-989E-4ABE-86F4-74823301F4A0}"/>
          </ac:picMkLst>
        </pc:picChg>
        <pc:picChg chg="add del mod">
          <ac:chgData name="Hasan Selim" userId="84cd2103f36ef0dc" providerId="LiveId" clId="{FBCBC828-13B0-4693-9F47-B9145791298F}" dt="2024-04-22T12:55:10.289" v="238" actId="478"/>
          <ac:picMkLst>
            <pc:docMk/>
            <pc:sldMk cId="2830667397" sldId="475"/>
            <ac:picMk id="40" creationId="{F837C8CD-B2E7-DA30-B0C1-814B0F0911B8}"/>
          </ac:picMkLst>
        </pc:picChg>
        <pc:picChg chg="add del mod">
          <ac:chgData name="Hasan Selim" userId="84cd2103f36ef0dc" providerId="LiveId" clId="{FBCBC828-13B0-4693-9F47-B9145791298F}" dt="2024-04-22T12:56:00.529" v="242" actId="478"/>
          <ac:picMkLst>
            <pc:docMk/>
            <pc:sldMk cId="2830667397" sldId="475"/>
            <ac:picMk id="42" creationId="{3F4E8419-6835-FE4F-2EDC-CCA194B051C0}"/>
          </ac:picMkLst>
        </pc:picChg>
        <pc:picChg chg="add del mod modCrop">
          <ac:chgData name="Hasan Selim" userId="84cd2103f36ef0dc" providerId="LiveId" clId="{FBCBC828-13B0-4693-9F47-B9145791298F}" dt="2024-04-22T13:00:59.299" v="282" actId="478"/>
          <ac:picMkLst>
            <pc:docMk/>
            <pc:sldMk cId="2830667397" sldId="475"/>
            <ac:picMk id="46" creationId="{B57E9CA5-B3DE-DD8C-5FDF-AE63DDD28F4D}"/>
          </ac:picMkLst>
        </pc:picChg>
        <pc:picChg chg="add del mod">
          <ac:chgData name="Hasan Selim" userId="84cd2103f36ef0dc" providerId="LiveId" clId="{FBCBC828-13B0-4693-9F47-B9145791298F}" dt="2024-04-22T13:08:09.019" v="360" actId="478"/>
          <ac:picMkLst>
            <pc:docMk/>
            <pc:sldMk cId="2830667397" sldId="475"/>
            <ac:picMk id="48" creationId="{D53BF5FD-A88A-E28C-E883-684F0D89A27B}"/>
          </ac:picMkLst>
        </pc:picChg>
        <pc:picChg chg="add del mod">
          <ac:chgData name="Hasan Selim" userId="84cd2103f36ef0dc" providerId="LiveId" clId="{FBCBC828-13B0-4693-9F47-B9145791298F}" dt="2024-04-22T13:08:08.409" v="359" actId="478"/>
          <ac:picMkLst>
            <pc:docMk/>
            <pc:sldMk cId="2830667397" sldId="475"/>
            <ac:picMk id="50" creationId="{EE310FB7-8DD4-1550-33B5-30784DCC8C37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2" creationId="{4C7968DD-8F3D-2677-5FE2-DA0391386C15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3" creationId="{A660F95B-4395-F79E-AD23-18B497ABC064}"/>
          </ac:picMkLst>
        </pc:picChg>
        <pc:picChg chg="add mod modCrop">
          <ac:chgData name="Hasan Selim" userId="84cd2103f36ef0dc" providerId="LiveId" clId="{FBCBC828-13B0-4693-9F47-B9145791298F}" dt="2024-04-22T14:44:17.453" v="877" actId="1076"/>
          <ac:picMkLst>
            <pc:docMk/>
            <pc:sldMk cId="2830667397" sldId="475"/>
            <ac:picMk id="54" creationId="{51642083-7571-AE15-00B6-BFC3820AF489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5" creationId="{C656AB54-6DB8-FD27-5CD3-5AA2AAC98302}"/>
          </ac:picMkLst>
        </pc:picChg>
        <pc:picChg chg="add mod modCrop">
          <ac:chgData name="Hasan Selim" userId="84cd2103f36ef0dc" providerId="LiveId" clId="{FBCBC828-13B0-4693-9F47-B9145791298F}" dt="2024-04-22T14:44:19.964" v="878" actId="1076"/>
          <ac:picMkLst>
            <pc:docMk/>
            <pc:sldMk cId="2830667397" sldId="475"/>
            <ac:picMk id="56" creationId="{EFF5892B-BDC2-F4BE-A4FD-4930CA221626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7" creationId="{6D5D98D7-CFA9-39DC-5386-E5A797EAD959}"/>
          </ac:picMkLst>
        </pc:picChg>
        <pc:picChg chg="add mod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8" creationId="{5C1C5E32-48CD-24E7-D237-8010713D571B}"/>
          </ac:picMkLst>
        </pc:picChg>
        <pc:picChg chg="add mod">
          <ac:chgData name="Hasan Selim" userId="84cd2103f36ef0dc" providerId="LiveId" clId="{FBCBC828-13B0-4693-9F47-B9145791298F}" dt="2024-04-22T13:12:04.369" v="413" actId="14100"/>
          <ac:picMkLst>
            <pc:docMk/>
            <pc:sldMk cId="2830667397" sldId="475"/>
            <ac:picMk id="61" creationId="{1DAE0B64-7292-3DE1-B1E0-1EEB3A4C890E}"/>
          </ac:picMkLst>
        </pc:picChg>
        <pc:picChg chg="add del mod">
          <ac:chgData name="Hasan Selim" userId="84cd2103f36ef0dc" providerId="LiveId" clId="{FBCBC828-13B0-4693-9F47-B9145791298F}" dt="2024-04-22T13:14:17.479" v="421" actId="21"/>
          <ac:picMkLst>
            <pc:docMk/>
            <pc:sldMk cId="2830667397" sldId="475"/>
            <ac:picMk id="63" creationId="{D265E526-391F-33B4-DAA6-CB3EBAE5720B}"/>
          </ac:picMkLst>
        </pc:picChg>
        <pc:picChg chg="add del mod">
          <ac:chgData name="Hasan Selim" userId="84cd2103f36ef0dc" providerId="LiveId" clId="{FBCBC828-13B0-4693-9F47-B9145791298F}" dt="2024-04-22T13:28:31.753" v="635" actId="478"/>
          <ac:picMkLst>
            <pc:docMk/>
            <pc:sldMk cId="2830667397" sldId="475"/>
            <ac:picMk id="64" creationId="{EE52355B-8DEC-3E1D-A698-1D9C324F79C1}"/>
          </ac:picMkLst>
        </pc:picChg>
        <pc:picChg chg="add mod">
          <ac:chgData name="Hasan Selim" userId="84cd2103f36ef0dc" providerId="LiveId" clId="{FBCBC828-13B0-4693-9F47-B9145791298F}" dt="2024-04-22T13:22:16.720" v="555"/>
          <ac:picMkLst>
            <pc:docMk/>
            <pc:sldMk cId="2830667397" sldId="475"/>
            <ac:picMk id="65" creationId="{DB8BBE72-3800-3FAE-49B4-0455CE6ED7AE}"/>
          </ac:picMkLst>
        </pc:picChg>
        <pc:picChg chg="add del mod">
          <ac:chgData name="Hasan Selim" userId="84cd2103f36ef0dc" providerId="LiveId" clId="{FBCBC828-13B0-4693-9F47-B9145791298F}" dt="2024-04-22T13:22:47.715" v="560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modSp modAnim">
        <pc:chgData name="Hasan Selim" userId="84cd2103f36ef0dc" providerId="LiveId" clId="{FBCBC828-13B0-4693-9F47-B9145791298F}" dt="2024-04-22T16:01:58.117" v="1274"/>
        <pc:sldMkLst>
          <pc:docMk/>
          <pc:sldMk cId="3644741614" sldId="476"/>
        </pc:sldMkLst>
        <pc:spChg chg="add mod">
          <ac:chgData name="Hasan Selim" userId="84cd2103f36ef0dc" providerId="LiveId" clId="{FBCBC828-13B0-4693-9F47-B9145791298F}" dt="2024-04-22T15:44:16.594" v="1132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FBCBC828-13B0-4693-9F47-B9145791298F}" dt="2024-04-22T16:01:58.117" v="1274"/>
          <ac:spMkLst>
            <pc:docMk/>
            <pc:sldMk cId="3644741614" sldId="476"/>
            <ac:spMk id="4" creationId="{83A98F86-EC35-A90B-19EA-7EA1003597AD}"/>
          </ac:spMkLst>
        </pc:spChg>
        <pc:picChg chg="add mod">
          <ac:chgData name="Hasan Selim" userId="84cd2103f36ef0dc" providerId="LiveId" clId="{FBCBC828-13B0-4693-9F47-B9145791298F}" dt="2024-04-22T15:24:34.842" v="952"/>
          <ac:picMkLst>
            <pc:docMk/>
            <pc:sldMk cId="3644741614" sldId="476"/>
            <ac:picMk id="26" creationId="{2ED4DC3E-A9DE-D69C-5961-77D4C204CF31}"/>
          </ac:picMkLst>
        </pc:picChg>
      </pc:sldChg>
      <pc:sldChg chg="modSp del mod modTransition">
        <pc:chgData name="Hasan Selim" userId="84cd2103f36ef0dc" providerId="LiveId" clId="{FBCBC828-13B0-4693-9F47-B9145791298F}" dt="2024-04-22T15:44:57.240" v="1139" actId="47"/>
        <pc:sldMkLst>
          <pc:docMk/>
          <pc:sldMk cId="1573279263" sldId="477"/>
        </pc:sldMkLst>
        <pc:spChg chg="mod">
          <ac:chgData name="Hasan Selim" userId="84cd2103f36ef0dc" providerId="LiveId" clId="{FBCBC828-13B0-4693-9F47-B9145791298F}" dt="2024-04-22T15:30:37.827" v="970" actId="1076"/>
          <ac:spMkLst>
            <pc:docMk/>
            <pc:sldMk cId="1573279263" sldId="477"/>
            <ac:spMk id="7" creationId="{047F2289-158D-0FD5-8C92-1A083375E8E2}"/>
          </ac:spMkLst>
        </pc:spChg>
        <pc:spChg chg="mod">
          <ac:chgData name="Hasan Selim" userId="84cd2103f36ef0dc" providerId="LiveId" clId="{FBCBC828-13B0-4693-9F47-B9145791298F}" dt="2024-04-22T15:30:34.720" v="969" actId="1076"/>
          <ac:spMkLst>
            <pc:docMk/>
            <pc:sldMk cId="1573279263" sldId="477"/>
            <ac:spMk id="8" creationId="{D7247E73-A063-C008-32EB-C00C5661405B}"/>
          </ac:spMkLst>
        </pc:spChg>
      </pc:sldChg>
      <pc:sldChg chg="modSp add del mod modAnim">
        <pc:chgData name="Hasan Selim" userId="84cd2103f36ef0dc" providerId="LiveId" clId="{FBCBC828-13B0-4693-9F47-B9145791298F}" dt="2024-04-22T14:39:15.292" v="814" actId="47"/>
        <pc:sldMkLst>
          <pc:docMk/>
          <pc:sldMk cId="181202757" sldId="478"/>
        </pc:sldMkLst>
        <pc:picChg chg="mod">
          <ac:chgData name="Hasan Selim" userId="84cd2103f36ef0dc" providerId="LiveId" clId="{FBCBC828-13B0-4693-9F47-B9145791298F}" dt="2024-04-22T14:35:04.092" v="799" actId="1076"/>
          <ac:picMkLst>
            <pc:docMk/>
            <pc:sldMk cId="181202757" sldId="478"/>
            <ac:picMk id="2" creationId="{600C8D2B-B9D2-DF00-4E15-BDC75314F97B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48.833" v="1309"/>
        <pc:sldMkLst>
          <pc:docMk/>
          <pc:sldMk cId="232799763" sldId="478"/>
        </pc:sldMkLst>
        <pc:spChg chg="add mod ord">
          <ac:chgData name="Hasan Selim" userId="84cd2103f36ef0dc" providerId="LiveId" clId="{FBCBC828-13B0-4693-9F47-B9145791298F}" dt="2024-04-22T15:43:56.956" v="1124" actId="167"/>
          <ac:spMkLst>
            <pc:docMk/>
            <pc:sldMk cId="232799763" sldId="478"/>
            <ac:spMk id="3" creationId="{57C0E0AE-8910-56F9-4ED2-9259C2DA88BE}"/>
          </ac:spMkLst>
        </pc:spChg>
        <pc:spChg chg="add del mod">
          <ac:chgData name="Hasan Selim" userId="84cd2103f36ef0dc" providerId="LiveId" clId="{FBCBC828-13B0-4693-9F47-B9145791298F}" dt="2024-04-22T16:03:24.515" v="1303" actId="478"/>
          <ac:spMkLst>
            <pc:docMk/>
            <pc:sldMk cId="232799763" sldId="478"/>
            <ac:spMk id="4" creationId="{8570EBC2-BFDB-0159-F48C-186C43852A05}"/>
          </ac:spMkLst>
        </pc:spChg>
        <pc:spChg chg="mod">
          <ac:chgData name="Hasan Selim" userId="84cd2103f36ef0dc" providerId="LiveId" clId="{FBCBC828-13B0-4693-9F47-B9145791298F}" dt="2024-04-22T16:50:48.833" v="1309"/>
          <ac:spMkLst>
            <pc:docMk/>
            <pc:sldMk cId="232799763" sldId="478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4.925" v="1304"/>
          <ac:spMkLst>
            <pc:docMk/>
            <pc:sldMk cId="232799763" sldId="478"/>
            <ac:spMk id="7" creationId="{E23C9A2A-46C5-C2A8-5BD1-B782A51C4AC2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9.033" v="1125" actId="167"/>
          <ac:picMkLst>
            <pc:docMk/>
            <pc:sldMk cId="232799763" sldId="478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7.964" v="920" actId="12788"/>
          <ac:picMkLst>
            <pc:docMk/>
            <pc:sldMk cId="232799763" sldId="478"/>
            <ac:picMk id="28" creationId="{7EA46A44-9C25-E194-D872-1764E4B9597D}"/>
          </ac:picMkLst>
        </pc:picChg>
      </pc:sldChg>
      <pc:sldChg chg="del">
        <pc:chgData name="Hasan Selim" userId="84cd2103f36ef0dc" providerId="LiveId" clId="{FBCBC828-13B0-4693-9F47-B9145791298F}" dt="2024-04-22T13:23:01.931" v="564" actId="47"/>
        <pc:sldMkLst>
          <pc:docMk/>
          <pc:sldMk cId="2848469392" sldId="478"/>
        </pc:sldMkLst>
      </pc:sldChg>
      <pc:sldChg chg="delSp add del mod delAnim">
        <pc:chgData name="Hasan Selim" userId="84cd2103f36ef0dc" providerId="LiveId" clId="{FBCBC828-13B0-4693-9F47-B9145791298F}" dt="2024-04-22T13:23:00.204" v="563" actId="47"/>
        <pc:sldMkLst>
          <pc:docMk/>
          <pc:sldMk cId="1563299370" sldId="479"/>
        </pc:sldMkLst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5" creationId="{C8A0DA0C-163F-5E2A-8F2E-28D1033B08B0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6" creationId="{15BCCA4B-4CA1-550F-CF00-39576DF184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8" creationId="{C6971C43-E55F-6651-FAA3-2AA6446E72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19:57.004" v="14" actId="478"/>
          <ac:picMkLst>
            <pc:docMk/>
            <pc:sldMk cId="1563299370" sldId="479"/>
            <ac:picMk id="11" creationId="{D12A1CCA-1A09-392F-173D-5BAE7D882695}"/>
          </ac:picMkLst>
        </pc:picChg>
      </pc:sldChg>
      <pc:sldChg chg="addSp delSp modSp del mod delAnim modAnim">
        <pc:chgData name="Hasan Selim" userId="84cd2103f36ef0dc" providerId="LiveId" clId="{FBCBC828-13B0-4693-9F47-B9145791298F}" dt="2024-04-22T12:19:43.810" v="12" actId="47"/>
        <pc:sldMkLst>
          <pc:docMk/>
          <pc:sldMk cId="2026544121" sldId="479"/>
        </pc:sldMkLst>
        <pc:picChg chg="del">
          <ac:chgData name="Hasan Selim" userId="84cd2103f36ef0dc" providerId="LiveId" clId="{FBCBC828-13B0-4693-9F47-B9145791298F}" dt="2024-04-22T12:18:21.313" v="1" actId="478"/>
          <ac:picMkLst>
            <pc:docMk/>
            <pc:sldMk cId="2026544121" sldId="479"/>
            <ac:picMk id="2" creationId="{D4BAA996-AAFA-9266-8A0A-6D41268198C5}"/>
          </ac:picMkLst>
        </pc:picChg>
        <pc:picChg chg="add mod ord">
          <ac:chgData name="Hasan Selim" userId="84cd2103f36ef0dc" providerId="LiveId" clId="{FBCBC828-13B0-4693-9F47-B9145791298F}" dt="2024-04-22T12:18:40.278" v="7" actId="167"/>
          <ac:picMkLst>
            <pc:docMk/>
            <pc:sldMk cId="2026544121" sldId="479"/>
            <ac:picMk id="3" creationId="{18DC04C5-F00A-73B7-CFE2-1C067B36E2A5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56.193" v="1311"/>
        <pc:sldMkLst>
          <pc:docMk/>
          <pc:sldMk cId="3433847493" sldId="479"/>
        </pc:sldMkLst>
        <pc:spChg chg="add mod ord">
          <ac:chgData name="Hasan Selim" userId="84cd2103f36ef0dc" providerId="LiveId" clId="{FBCBC828-13B0-4693-9F47-B9145791298F}" dt="2024-04-22T15:43:49.060" v="1121" actId="167"/>
          <ac:spMkLst>
            <pc:docMk/>
            <pc:sldMk cId="3433847493" sldId="479"/>
            <ac:spMk id="3" creationId="{94E0AFCA-B1A5-5093-733C-BE3CFBAD0557}"/>
          </ac:spMkLst>
        </pc:spChg>
        <pc:spChg chg="add del mod">
          <ac:chgData name="Hasan Selim" userId="84cd2103f36ef0dc" providerId="LiveId" clId="{FBCBC828-13B0-4693-9F47-B9145791298F}" dt="2024-04-22T16:03:17.404" v="1301" actId="478"/>
          <ac:spMkLst>
            <pc:docMk/>
            <pc:sldMk cId="3433847493" sldId="479"/>
            <ac:spMk id="4" creationId="{B0E1D780-333B-6D57-C620-8231B58BDCB2}"/>
          </ac:spMkLst>
        </pc:spChg>
        <pc:spChg chg="mod">
          <ac:chgData name="Hasan Selim" userId="84cd2103f36ef0dc" providerId="LiveId" clId="{FBCBC828-13B0-4693-9F47-B9145791298F}" dt="2024-04-22T16:50:56.193" v="1311"/>
          <ac:spMkLst>
            <pc:docMk/>
            <pc:sldMk cId="3433847493" sldId="479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30.023" v="1150" actId="1076"/>
          <ac:spMkLst>
            <pc:docMk/>
            <pc:sldMk cId="3433847493" sldId="479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1.851" v="1302"/>
          <ac:spMkLst>
            <pc:docMk/>
            <pc:sldMk cId="3433847493" sldId="479"/>
            <ac:spMk id="7" creationId="{41166D53-B26A-08FD-E2BE-2F954A07BD6E}"/>
          </ac:spMkLst>
        </pc:spChg>
        <pc:spChg chg="mod">
          <ac:chgData name="Hasan Selim" userId="84cd2103f36ef0dc" providerId="LiveId" clId="{FBCBC828-13B0-4693-9F47-B9145791298F}" dt="2024-04-22T15:18:51.403" v="919" actId="12788"/>
          <ac:spMkLst>
            <pc:docMk/>
            <pc:sldMk cId="3433847493" sldId="479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52:26.917" v="1149" actId="1076"/>
          <ac:spMkLst>
            <pc:docMk/>
            <pc:sldMk cId="3433847493" sldId="479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1.413" v="1122" actId="167"/>
          <ac:picMkLst>
            <pc:docMk/>
            <pc:sldMk cId="3433847493" sldId="479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1.403" v="919" actId="12788"/>
          <ac:picMkLst>
            <pc:docMk/>
            <pc:sldMk cId="3433847493" sldId="479"/>
            <ac:picMk id="28" creationId="{7EA46A44-9C25-E194-D872-1764E4B9597D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790559912" sldId="479"/>
        </pc:sldMkLst>
      </pc:sldChg>
      <pc:sldChg chg="addSp modSp add mod modAnim">
        <pc:chgData name="Hasan Selim" userId="84cd2103f36ef0dc" providerId="LiveId" clId="{FBCBC828-13B0-4693-9F47-B9145791298F}" dt="2024-04-22T16:51:01.910" v="1313"/>
        <pc:sldMkLst>
          <pc:docMk/>
          <pc:sldMk cId="46652172" sldId="480"/>
        </pc:sldMkLst>
        <pc:spChg chg="add mod ord">
          <ac:chgData name="Hasan Selim" userId="84cd2103f36ef0dc" providerId="LiveId" clId="{FBCBC828-13B0-4693-9F47-B9145791298F}" dt="2024-04-22T15:43:40.847" v="1118" actId="167"/>
          <ac:spMkLst>
            <pc:docMk/>
            <pc:sldMk cId="46652172" sldId="480"/>
            <ac:spMk id="3" creationId="{04F1D909-D03D-5C89-8CA0-A13B3A4D8F36}"/>
          </ac:spMkLst>
        </pc:spChg>
        <pc:spChg chg="add mod">
          <ac:chgData name="Hasan Selim" userId="84cd2103f36ef0dc" providerId="LiveId" clId="{FBCBC828-13B0-4693-9F47-B9145791298F}" dt="2024-04-22T16:03:06.104" v="1298" actId="14100"/>
          <ac:spMkLst>
            <pc:docMk/>
            <pc:sldMk cId="46652172" sldId="480"/>
            <ac:spMk id="4" creationId="{9D79FEC6-680C-1CB6-BDBC-F1354543E164}"/>
          </ac:spMkLst>
        </pc:spChg>
        <pc:spChg chg="mod">
          <ac:chgData name="Hasan Selim" userId="84cd2103f36ef0dc" providerId="LiveId" clId="{FBCBC828-13B0-4693-9F47-B9145791298F}" dt="2024-04-22T16:51:01.910" v="1313"/>
          <ac:spMkLst>
            <pc:docMk/>
            <pc:sldMk cId="46652172" sldId="480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49.383" v="1154" actId="1076"/>
          <ac:spMkLst>
            <pc:docMk/>
            <pc:sldMk cId="46652172" sldId="480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52:51.759" v="1155" actId="1076"/>
          <ac:spMkLst>
            <pc:docMk/>
            <pc:sldMk cId="46652172" sldId="480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32.633" v="916" actId="12788"/>
          <ac:spMkLst>
            <pc:docMk/>
            <pc:sldMk cId="46652172" sldId="480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42.907" v="1119" actId="167"/>
          <ac:picMkLst>
            <pc:docMk/>
            <pc:sldMk cId="46652172" sldId="480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32.633" v="916" actId="12788"/>
          <ac:picMkLst>
            <pc:docMk/>
            <pc:sldMk cId="46652172" sldId="480"/>
            <ac:picMk id="28" creationId="{7EA46A44-9C25-E194-D872-1764E4B9597D}"/>
          </ac:picMkLst>
        </pc:picChg>
      </pc:sldChg>
      <pc:sldChg chg="addSp delSp modSp add del mod">
        <pc:chgData name="Hasan Selim" userId="84cd2103f36ef0dc" providerId="LiveId" clId="{FBCBC828-13B0-4693-9F47-B9145791298F}" dt="2024-04-22T12:53:16.192" v="234" actId="47"/>
        <pc:sldMkLst>
          <pc:docMk/>
          <pc:sldMk cId="2033599916" sldId="480"/>
        </pc:sldMkLst>
        <pc:spChg chg="mod">
          <ac:chgData name="Hasan Selim" userId="84cd2103f36ef0dc" providerId="LiveId" clId="{FBCBC828-13B0-4693-9F47-B9145791298F}" dt="2024-04-22T12:45:12.477" v="162" actId="207"/>
          <ac:spMkLst>
            <pc:docMk/>
            <pc:sldMk cId="2033599916" sldId="480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44:44.148" v="155" actId="1076"/>
          <ac:spMkLst>
            <pc:docMk/>
            <pc:sldMk cId="2033599916" sldId="480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9" creationId="{183074EF-B76E-30F0-0CC2-18D548EA8729}"/>
          </ac:spMkLst>
        </pc:sp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3" creationId="{83316477-13D3-6669-0EE1-D0A24DD99A70}"/>
          </ac:picMkLst>
        </pc:pic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4" creationId="{4D1B6B68-06B8-71E4-A4CD-419F0006EAC8}"/>
          </ac:picMkLst>
        </pc:picChg>
        <pc:picChg chg="del mod">
          <ac:chgData name="Hasan Selim" userId="84cd2103f36ef0dc" providerId="LiveId" clId="{FBCBC828-13B0-4693-9F47-B9145791298F}" dt="2024-04-22T12:44:13.568" v="146" actId="478"/>
          <ac:picMkLst>
            <pc:docMk/>
            <pc:sldMk cId="2033599916" sldId="480"/>
            <ac:picMk id="24" creationId="{56075958-BD5C-EF7A-D068-0A61754013F8}"/>
          </ac:picMkLst>
        </pc:picChg>
        <pc:picChg chg="mod">
          <ac:chgData name="Hasan Selim" userId="84cd2103f36ef0dc" providerId="LiveId" clId="{FBCBC828-13B0-4693-9F47-B9145791298F}" dt="2024-04-22T12:44:32.390" v="153" actId="1076"/>
          <ac:picMkLst>
            <pc:docMk/>
            <pc:sldMk cId="2033599916" sldId="480"/>
            <ac:picMk id="32" creationId="{3B5C1E1A-51DC-C3AC-33C9-13A5157BCE99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2546777450" sldId="480"/>
        </pc:sldMkLst>
      </pc:sldChg>
      <pc:sldChg chg="delSp modSp add del mod">
        <pc:chgData name="Hasan Selim" userId="84cd2103f36ef0dc" providerId="LiveId" clId="{FBCBC828-13B0-4693-9F47-B9145791298F}" dt="2024-04-22T13:21:56.130" v="552" actId="47"/>
        <pc:sldMkLst>
          <pc:docMk/>
          <pc:sldMk cId="792508207" sldId="481"/>
        </pc:sldMkLst>
        <pc:spChg chg="mod">
          <ac:chgData name="Hasan Selim" userId="84cd2103f36ef0dc" providerId="LiveId" clId="{FBCBC828-13B0-4693-9F47-B9145791298F}" dt="2024-04-22T12:51:32.809" v="232" actId="207"/>
          <ac:spMkLst>
            <pc:docMk/>
            <pc:sldMk cId="792508207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2:58:55.876" v="268" actId="207"/>
          <ac:spMkLst>
            <pc:docMk/>
            <pc:sldMk cId="792508207" sldId="481"/>
            <ac:spMk id="6" creationId="{15BCCA4B-4CA1-550F-CF00-39576DF184D8}"/>
          </ac:spMkLst>
        </pc:spChg>
        <pc:picChg chg="mod">
          <ac:chgData name="Hasan Selim" userId="84cd2103f36ef0dc" providerId="LiveId" clId="{FBCBC828-13B0-4693-9F47-B9145791298F}" dt="2024-04-22T12:48:17.800" v="193" actId="1076"/>
          <ac:picMkLst>
            <pc:docMk/>
            <pc:sldMk cId="792508207" sldId="481"/>
            <ac:picMk id="7" creationId="{2D06AFE8-9428-3729-FFB8-BB661E217FFA}"/>
          </ac:picMkLst>
        </pc:picChg>
        <pc:picChg chg="mod">
          <ac:chgData name="Hasan Selim" userId="84cd2103f36ef0dc" providerId="LiveId" clId="{FBCBC828-13B0-4693-9F47-B9145791298F}" dt="2024-04-22T12:48:23.232" v="195" actId="1076"/>
          <ac:picMkLst>
            <pc:docMk/>
            <pc:sldMk cId="792508207" sldId="481"/>
            <ac:picMk id="10" creationId="{97B95855-2D7D-3C78-FAAE-B99A9F94F76F}"/>
          </ac:picMkLst>
        </pc:picChg>
        <pc:picChg chg="mod">
          <ac:chgData name="Hasan Selim" userId="84cd2103f36ef0dc" providerId="LiveId" clId="{FBCBC828-13B0-4693-9F47-B9145791298F}" dt="2024-04-22T12:48:21.419" v="194" actId="1076"/>
          <ac:picMkLst>
            <pc:docMk/>
            <pc:sldMk cId="792508207" sldId="481"/>
            <ac:picMk id="12" creationId="{AD04BD20-8E25-AE94-B79C-43EE5760B9C2}"/>
          </ac:picMkLst>
        </pc:picChg>
        <pc:picChg chg="mod">
          <ac:chgData name="Hasan Selim" userId="84cd2103f36ef0dc" providerId="LiveId" clId="{FBCBC828-13B0-4693-9F47-B9145791298F}" dt="2024-04-22T13:21:01.383" v="546" actId="1076"/>
          <ac:picMkLst>
            <pc:docMk/>
            <pc:sldMk cId="792508207" sldId="481"/>
            <ac:picMk id="18" creationId="{DFC0A5A0-CA2D-E750-6873-F26FA6E36E29}"/>
          </ac:picMkLst>
        </pc:picChg>
        <pc:picChg chg="del mod">
          <ac:chgData name="Hasan Selim" userId="84cd2103f36ef0dc" providerId="LiveId" clId="{FBCBC828-13B0-4693-9F47-B9145791298F}" dt="2024-04-22T12:49:01.848" v="196" actId="478"/>
          <ac:picMkLst>
            <pc:docMk/>
            <pc:sldMk cId="792508207" sldId="481"/>
            <ac:picMk id="36" creationId="{2AC38B52-7347-4749-B426-CA70F52377A3}"/>
          </ac:picMkLst>
        </pc:picChg>
        <pc:picChg chg="del mod">
          <ac:chgData name="Hasan Selim" userId="84cd2103f36ef0dc" providerId="LiveId" clId="{FBCBC828-13B0-4693-9F47-B9145791298F}" dt="2024-04-22T12:49:03.319" v="197" actId="478"/>
          <ac:picMkLst>
            <pc:docMk/>
            <pc:sldMk cId="792508207" sldId="481"/>
            <ac:picMk id="37" creationId="{732A7FD7-9B34-7D2C-34A8-22D1BFC164A9}"/>
          </ac:picMkLst>
        </pc:picChg>
        <pc:picChg chg="del mod">
          <ac:chgData name="Hasan Selim" userId="84cd2103f36ef0dc" providerId="LiveId" clId="{FBCBC828-13B0-4693-9F47-B9145791298F}" dt="2024-04-22T12:49:03.769" v="198" actId="478"/>
          <ac:picMkLst>
            <pc:docMk/>
            <pc:sldMk cId="792508207" sldId="481"/>
            <ac:picMk id="38" creationId="{A5306BFA-989E-4ABE-86F4-74823301F4A0}"/>
          </ac:picMkLst>
        </pc:picChg>
      </pc:sldChg>
      <pc:sldChg chg="modSp add del mod">
        <pc:chgData name="Hasan Selim" userId="84cd2103f36ef0dc" providerId="LiveId" clId="{FBCBC828-13B0-4693-9F47-B9145791298F}" dt="2024-04-22T15:19:35.155" v="923" actId="47"/>
        <pc:sldMkLst>
          <pc:docMk/>
          <pc:sldMk cId="1206087558" sldId="481"/>
        </pc:sldMkLst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9" creationId="{183074EF-B76E-30F0-0CC2-18D548EA8729}"/>
          </ac:spMkLst>
        </pc:spChg>
        <pc:picChg chg="mod">
          <ac:chgData name="Hasan Selim" userId="84cd2103f36ef0dc" providerId="LiveId" clId="{FBCBC828-13B0-4693-9F47-B9145791298F}" dt="2024-04-22T15:19:15.630" v="922" actId="12788"/>
          <ac:picMkLst>
            <pc:docMk/>
            <pc:sldMk cId="1206087558" sldId="481"/>
            <ac:picMk id="28" creationId="{7EA46A44-9C25-E194-D872-1764E4B9597D}"/>
          </ac:picMkLst>
        </pc:picChg>
      </pc:sldChg>
      <pc:sldChg chg="addSp delSp modSp add mod modTransition delAnim modAnim">
        <pc:chgData name="Hasan Selim" userId="84cd2103f36ef0dc" providerId="LiveId" clId="{FBCBC828-13B0-4693-9F47-B9145791298F}" dt="2024-04-22T16:01:50.632" v="1272" actId="14100"/>
        <pc:sldMkLst>
          <pc:docMk/>
          <pc:sldMk cId="2385611105" sldId="481"/>
        </pc:sldMkLst>
        <pc:spChg chg="del">
          <ac:chgData name="Hasan Selim" userId="84cd2103f36ef0dc" providerId="LiveId" clId="{FBCBC828-13B0-4693-9F47-B9145791298F}" dt="2024-04-22T15:30:26.667" v="967" actId="478"/>
          <ac:spMkLst>
            <pc:docMk/>
            <pc:sldMk cId="2385611105" sldId="481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0.632" v="1272" actId="14100"/>
          <ac:spMkLst>
            <pc:docMk/>
            <pc:sldMk cId="2385611105" sldId="481"/>
            <ac:spMk id="2" creationId="{EAB37EC9-8FE4-22EE-6B4E-E5378EB0D986}"/>
          </ac:spMkLst>
        </pc:spChg>
        <pc:spChg chg="mod">
          <ac:chgData name="Hasan Selim" userId="84cd2103f36ef0dc" providerId="LiveId" clId="{FBCBC828-13B0-4693-9F47-B9145791298F}" dt="2024-04-22T15:38:55.767" v="1100" actId="1076"/>
          <ac:spMkLst>
            <pc:docMk/>
            <pc:sldMk cId="2385611105" sldId="481"/>
            <ac:spMk id="12" creationId="{C901F14A-21E0-6A4D-AA3C-4740FE05E33F}"/>
          </ac:spMkLst>
        </pc:spChg>
        <pc:spChg chg="add mod">
          <ac:chgData name="Hasan Selim" userId="84cd2103f36ef0dc" providerId="LiveId" clId="{FBCBC828-13B0-4693-9F47-B9145791298F}" dt="2024-04-22T15:38:49.663" v="1098" actId="1076"/>
          <ac:spMkLst>
            <pc:docMk/>
            <pc:sldMk cId="2385611105" sldId="481"/>
            <ac:spMk id="26" creationId="{3850701E-8E84-C4FF-19B0-7479286AA17B}"/>
          </ac:spMkLst>
        </pc:spChg>
        <pc:spChg chg="add mod ord">
          <ac:chgData name="Hasan Selim" userId="84cd2103f36ef0dc" providerId="LiveId" clId="{FBCBC828-13B0-4693-9F47-B9145791298F}" dt="2024-04-22T15:43:25.330" v="1113" actId="167"/>
          <ac:spMkLst>
            <pc:docMk/>
            <pc:sldMk cId="2385611105" sldId="481"/>
            <ac:spMk id="27" creationId="{85065C96-FA02-517A-60A7-5AAC88A1DB6E}"/>
          </ac:spMkLst>
        </pc:spChg>
        <pc:grpChg chg="add mod">
          <ac:chgData name="Hasan Selim" userId="84cd2103f36ef0dc" providerId="LiveId" clId="{FBCBC828-13B0-4693-9F47-B9145791298F}" dt="2024-04-22T15:38:47.735" v="1097" actId="1076"/>
          <ac:grpSpMkLst>
            <pc:docMk/>
            <pc:sldMk cId="2385611105" sldId="481"/>
            <ac:grpSpMk id="19" creationId="{A5B7913F-B5A0-C9C5-38E4-8C44BF6F8AEF}"/>
          </ac:grpSpMkLst>
        </pc:grpChg>
        <pc:grpChg chg="mod">
          <ac:chgData name="Hasan Selim" userId="84cd2103f36ef0dc" providerId="LiveId" clId="{FBCBC828-13B0-4693-9F47-B9145791298F}" dt="2024-04-22T15:36:14.878" v="1075" actId="1076"/>
          <ac:grpSpMkLst>
            <pc:docMk/>
            <pc:sldMk cId="2385611105" sldId="481"/>
            <ac:grpSpMk id="25" creationId="{0C25D1D4-1A77-F78B-6DA6-B02CD7FE017E}"/>
          </ac:grpSpMkLst>
        </pc:grpChg>
        <pc:picChg chg="mod ord">
          <ac:chgData name="Hasan Selim" userId="84cd2103f36ef0dc" providerId="LiveId" clId="{FBCBC828-13B0-4693-9F47-B9145791298F}" dt="2024-04-22T15:43:27.761" v="1114" actId="167"/>
          <ac:picMkLst>
            <pc:docMk/>
            <pc:sldMk cId="2385611105" sldId="481"/>
            <ac:picMk id="5" creationId="{C91E7095-C182-00D2-301A-02E8D9327434}"/>
          </ac:picMkLst>
        </pc:picChg>
        <pc:picChg chg="add mod">
          <ac:chgData name="Hasan Selim" userId="84cd2103f36ef0dc" providerId="LiveId" clId="{FBCBC828-13B0-4693-9F47-B9145791298F}" dt="2024-04-22T15:38:51.263" v="1099" actId="1076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0" creationId="{1B56B865-3467-2017-1324-D933A951B7AF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1" creationId="{830B86CC-EA34-AFBF-7114-653F92EF529B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3" creationId="{5682EE45-A82E-C2D3-D667-806C2832E64A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4" creationId="{D5424088-0E41-BDAA-B9A5-6CC7EC22587D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5" creationId="{D31ADABF-EEF5-C843-034F-BE37CC38D11E}"/>
          </ac:picMkLst>
        </pc:picChg>
        <pc:picChg chg="add del mod">
          <ac:chgData name="Hasan Selim" userId="84cd2103f36ef0dc" providerId="LiveId" clId="{FBCBC828-13B0-4693-9F47-B9145791298F}" dt="2024-04-22T15:34:03.991" v="1043" actId="478"/>
          <ac:picMkLst>
            <pc:docMk/>
            <pc:sldMk cId="2385611105" sldId="481"/>
            <ac:picMk id="18" creationId="{C1C84236-F6F1-78F7-9E7F-D2E440140A81}"/>
          </ac:picMkLst>
        </pc:picChg>
        <pc:picChg chg="add mod">
          <ac:chgData name="Hasan Selim" userId="84cd2103f36ef0dc" providerId="LiveId" clId="{FBCBC828-13B0-4693-9F47-B9145791298F}" dt="2024-04-22T15:37:52.805" v="1081" actId="1076"/>
          <ac:picMkLst>
            <pc:docMk/>
            <pc:sldMk cId="2385611105" sldId="481"/>
            <ac:picMk id="23" creationId="{7ACCB866-7181-2E85-8725-9BDCD7DF7EEE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181495410" sldId="481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678836234" sldId="482"/>
        </pc:sldMkLst>
      </pc:sldChg>
      <pc:sldChg chg="addSp delSp modSp add del mod addAnim delAnim modAnim">
        <pc:chgData name="Hasan Selim" userId="84cd2103f36ef0dc" providerId="LiveId" clId="{FBCBC828-13B0-4693-9F47-B9145791298F}" dt="2024-04-22T12:53:18.689" v="235" actId="47"/>
        <pc:sldMkLst>
          <pc:docMk/>
          <pc:sldMk cId="2763345597" sldId="482"/>
        </pc:sldMkLst>
        <pc:spChg chg="mod">
          <ac:chgData name="Hasan Selim" userId="84cd2103f36ef0dc" providerId="LiveId" clId="{FBCBC828-13B0-4693-9F47-B9145791298F}" dt="2024-04-22T12:50:56.058" v="230" actId="207"/>
          <ac:spMkLst>
            <pc:docMk/>
            <pc:sldMk cId="2763345597" sldId="482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50:17.619" v="216" actId="1076"/>
          <ac:spMkLst>
            <pc:docMk/>
            <pc:sldMk cId="2763345597" sldId="482"/>
            <ac:spMk id="6" creationId="{15BCCA4B-4CA1-550F-CF00-39576DF184D8}"/>
          </ac:spMkLst>
        </pc:spChg>
        <pc:spChg chg="add del mod ord">
          <ac:chgData name="Hasan Selim" userId="84cd2103f36ef0dc" providerId="LiveId" clId="{FBCBC828-13B0-4693-9F47-B9145791298F}" dt="2024-04-22T12:50:46.628" v="228" actId="1036"/>
          <ac:spMkLst>
            <pc:docMk/>
            <pc:sldMk cId="2763345597" sldId="482"/>
            <ac:spMk id="8" creationId="{C6971C43-E55F-6651-FAA3-2AA6446E72D8}"/>
          </ac:spMkLst>
        </pc:spChg>
        <pc:spChg chg="add del mod ord">
          <ac:chgData name="Hasan Selim" userId="84cd2103f36ef0dc" providerId="LiveId" clId="{FBCBC828-13B0-4693-9F47-B9145791298F}" dt="2024-04-22T12:50:49.609" v="229" actId="1076"/>
          <ac:spMkLst>
            <pc:docMk/>
            <pc:sldMk cId="2763345597" sldId="482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49:46.294" v="206" actId="478"/>
          <ac:picMkLst>
            <pc:docMk/>
            <pc:sldMk cId="2763345597" sldId="482"/>
            <ac:picMk id="3" creationId="{83316477-13D3-6669-0EE1-D0A24DD99A70}"/>
          </ac:picMkLst>
        </pc:picChg>
        <pc:picChg chg="del">
          <ac:chgData name="Hasan Selim" userId="84cd2103f36ef0dc" providerId="LiveId" clId="{FBCBC828-13B0-4693-9F47-B9145791298F}" dt="2024-04-22T12:49:46.728" v="207" actId="478"/>
          <ac:picMkLst>
            <pc:docMk/>
            <pc:sldMk cId="2763345597" sldId="482"/>
            <ac:picMk id="4" creationId="{4D1B6B68-06B8-71E4-A4CD-419F0006EAC8}"/>
          </ac:picMkLst>
        </pc:picChg>
        <pc:picChg chg="add mod modCrop">
          <ac:chgData name="Hasan Selim" userId="84cd2103f36ef0dc" providerId="LiveId" clId="{FBCBC828-13B0-4693-9F47-B9145791298F}" dt="2024-04-22T12:50:08.551" v="213" actId="732"/>
          <ac:picMkLst>
            <pc:docMk/>
            <pc:sldMk cId="2763345597" sldId="482"/>
            <ac:picMk id="13" creationId="{6FCE23D1-62C3-2320-4B03-3D769DCD0BF2}"/>
          </ac:picMkLst>
        </pc:picChg>
        <pc:picChg chg="add mod">
          <ac:chgData name="Hasan Selim" userId="84cd2103f36ef0dc" providerId="LiveId" clId="{FBCBC828-13B0-4693-9F47-B9145791298F}" dt="2024-04-22T12:50:22.401" v="217" actId="571"/>
          <ac:picMkLst>
            <pc:docMk/>
            <pc:sldMk cId="2763345597" sldId="482"/>
            <ac:picMk id="14" creationId="{BBD30AEB-1EAB-1351-C5F9-852404F8303B}"/>
          </ac:picMkLst>
        </pc:picChg>
        <pc:picChg chg="add mod">
          <ac:chgData name="Hasan Selim" userId="84cd2103f36ef0dc" providerId="LiveId" clId="{FBCBC828-13B0-4693-9F47-B9145791298F}" dt="2024-04-22T12:50:24.440" v="218" actId="571"/>
          <ac:picMkLst>
            <pc:docMk/>
            <pc:sldMk cId="2763345597" sldId="482"/>
            <ac:picMk id="15" creationId="{C4E72285-8D87-9BC3-A41E-38D6CD23A892}"/>
          </ac:picMkLst>
        </pc:picChg>
        <pc:picChg chg="mod">
          <ac:chgData name="Hasan Selim" userId="84cd2103f36ef0dc" providerId="LiveId" clId="{FBCBC828-13B0-4693-9F47-B9145791298F}" dt="2024-04-22T12:50:30.029" v="220" actId="1076"/>
          <ac:picMkLst>
            <pc:docMk/>
            <pc:sldMk cId="2763345597" sldId="482"/>
            <ac:picMk id="22" creationId="{245C5492-DD75-A508-3C92-2E41369D8265}"/>
          </ac:picMkLst>
        </pc:picChg>
        <pc:picChg chg="del">
          <ac:chgData name="Hasan Selim" userId="84cd2103f36ef0dc" providerId="LiveId" clId="{FBCBC828-13B0-4693-9F47-B9145791298F}" dt="2024-04-22T12:49:33.759" v="200" actId="478"/>
          <ac:picMkLst>
            <pc:docMk/>
            <pc:sldMk cId="2763345597" sldId="482"/>
            <ac:picMk id="32" creationId="{3B5C1E1A-51DC-C3AC-33C9-13A5157BCE99}"/>
          </ac:picMkLst>
        </pc:picChg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514169786" sldId="483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3030622703" sldId="484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2511675277" sldId="485"/>
        </pc:sldMkLst>
      </pc:sldChg>
      <pc:sldMasterChg chg="del delSldLayout">
        <pc:chgData name="Hasan Selim" userId="84cd2103f36ef0dc" providerId="LiveId" clId="{FBCBC828-13B0-4693-9F47-B9145791298F}" dt="2024-04-22T15:58:55.659" v="1243" actId="47"/>
        <pc:sldMasterMkLst>
          <pc:docMk/>
          <pc:sldMasterMk cId="1115330856" sldId="2147483651"/>
        </pc:sldMasterMkLst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54727429" sldId="2147483652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291389018" sldId="2147483653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642542838" sldId="2147483654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46192111" sldId="2147483655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864537291" sldId="2147483656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107872330" sldId="2147483657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733345112" sldId="2147483658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69616846" sldId="2147483659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1798345404" sldId="2147483660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207674250" sldId="2147483661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02870188" sldId="2147483662"/>
          </pc:sldLayoutMkLst>
        </pc:sldLayoutChg>
      </pc:sldMasterChg>
    </pc:docChg>
  </pc:docChgLst>
  <pc:docChgLst>
    <pc:chgData name="H M" userId="84cd2103f36ef0dc" providerId="LiveId" clId="{01E09B30-C166-4DCD-BEA7-9AD4AECA9E7F}"/>
    <pc:docChg chg="modSld">
      <pc:chgData name="H M" userId="84cd2103f36ef0dc" providerId="LiveId" clId="{01E09B30-C166-4DCD-BEA7-9AD4AECA9E7F}" dt="2024-03-16T14:52:25.568" v="11" actId="1076"/>
      <pc:docMkLst>
        <pc:docMk/>
      </pc:docMkLst>
      <pc:sldChg chg="modSp mod">
        <pc:chgData name="H M" userId="84cd2103f36ef0dc" providerId="LiveId" clId="{01E09B30-C166-4DCD-BEA7-9AD4AECA9E7F}" dt="2024-03-16T14:49:16.274" v="2" actId="12789"/>
        <pc:sldMkLst>
          <pc:docMk/>
          <pc:sldMk cId="2178105663" sldId="473"/>
        </pc:sldMkLst>
        <pc:spChg chg="mod">
          <ac:chgData name="H M" userId="84cd2103f36ef0dc" providerId="LiveId" clId="{01E09B30-C166-4DCD-BEA7-9AD4AECA9E7F}" dt="2024-03-16T14:49:16.274" v="2" actId="12789"/>
          <ac:spMkLst>
            <pc:docMk/>
            <pc:sldMk cId="2178105663" sldId="473"/>
            <ac:spMk id="3" creationId="{A8F20A43-B4A7-466F-53AC-5C81940565B6}"/>
          </ac:spMkLst>
        </pc:spChg>
      </pc:sldChg>
      <pc:sldChg chg="modSp mod">
        <pc:chgData name="H M" userId="84cd2103f36ef0dc" providerId="LiveId" clId="{01E09B30-C166-4DCD-BEA7-9AD4AECA9E7F}" dt="2024-03-16T14:52:25.568" v="11" actId="1076"/>
        <pc:sldMkLst>
          <pc:docMk/>
          <pc:sldMk cId="2830667397" sldId="475"/>
        </pc:sldMkLst>
        <pc:spChg chg="mod">
          <ac:chgData name="H M" userId="84cd2103f36ef0dc" providerId="LiveId" clId="{01E09B30-C166-4DCD-BEA7-9AD4AECA9E7F}" dt="2024-03-16T14:52:25.568" v="11" actId="1076"/>
          <ac:spMkLst>
            <pc:docMk/>
            <pc:sldMk cId="2830667397" sldId="475"/>
            <ac:spMk id="10" creationId="{A40D20A5-5E22-0A6F-FDDF-7EC887A74C8C}"/>
          </ac:spMkLst>
        </pc:spChg>
      </pc:sldChg>
      <pc:sldChg chg="modTransition">
        <pc:chgData name="H M" userId="84cd2103f36ef0dc" providerId="LiveId" clId="{01E09B30-C166-4DCD-BEA7-9AD4AECA9E7F}" dt="2024-03-16T14:49:53.200" v="10"/>
        <pc:sldMkLst>
          <pc:docMk/>
          <pc:sldMk cId="3644741614" sldId="4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14/10/1445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EE65-B85F-4666-B6BC-9C3C3B14038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6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576323" y="-509806"/>
            <a:ext cx="11039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65000"/>
                  <a:lumOff val="35000"/>
                </a:schemeClr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  <a:p>
            <a:pPr algn="ctr"/>
            <a:endParaRPr lang="ar-SA" sz="1200" dirty="0">
              <a:solidFill>
                <a:schemeClr val="tx1">
                  <a:lumMod val="65000"/>
                  <a:lumOff val="35000"/>
                </a:schemeClr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  <a:p>
            <a:pPr algn="ctr"/>
            <a:endParaRPr lang="ar-SA" sz="1200" dirty="0">
              <a:solidFill>
                <a:schemeClr val="tx1">
                  <a:lumMod val="65000"/>
                  <a:lumOff val="35000"/>
                </a:schemeClr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5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9.png"/><Relationship Id="rId1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9.png"/><Relationship Id="rId1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9.png"/><Relationship Id="rId1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9.png"/><Relationship Id="rId1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microsoft.com/office/2007/relationships/media" Target="../media/media8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media8.mp3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32A061BC-6A2B-A955-294B-36C5E168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BBBF3EE2-3197-C1EE-6A63-AB2A862D0A5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1" name="زر البدء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5367020" y="6096000"/>
            <a:ext cx="1457960" cy="621779"/>
          </a:xfrm>
          <a:prstGeom prst="roundRect">
            <a:avLst>
              <a:gd name="adj" fmla="val 0"/>
            </a:avLst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4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6" name="cartoon-clarinet-suspense-742">
            <a:hlinkClick r:id="" action="ppaction://media"/>
            <a:extLst>
              <a:ext uri="{FF2B5EF4-FFF2-40B4-BE49-F238E27FC236}">
                <a16:creationId xmlns:a16="http://schemas.microsoft.com/office/drawing/2014/main" id="{B4005C4F-8BA4-1F91-3BB0-04BDB70095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04091" y="-1134983"/>
            <a:ext cx="487362" cy="487363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09B62E23-10C4-F353-6840-AA43D75443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498">
            <a:off x="6991110" y="509286"/>
            <a:ext cx="4803494" cy="5745480"/>
          </a:xfrm>
          <a:prstGeom prst="rect">
            <a:avLst/>
          </a:prstGeom>
        </p:spPr>
      </p:pic>
      <p:pic>
        <p:nvPicPr>
          <p:cNvPr id="41" name="zapsplat_lab_ambience_machine_whirr_test_tubes_bubble_107535">
            <a:hlinkClick r:id="" action="ppaction://media"/>
            <a:extLst>
              <a:ext uri="{FF2B5EF4-FFF2-40B4-BE49-F238E27FC236}">
                <a16:creationId xmlns:a16="http://schemas.microsoft.com/office/drawing/2014/main" id="{E067C2EE-AB0A-50A6-F364-00F5548FA2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1667" y="-1134984"/>
            <a:ext cx="487362" cy="48736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E7B06E4-4F49-2704-8D47-B503BC80D3C3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67073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3171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7505F29-6A9E-2FC7-EFBB-D3553C5AFCAA}"/>
              </a:ext>
            </a:extLst>
          </p:cNvPr>
          <p:cNvGrpSpPr/>
          <p:nvPr/>
        </p:nvGrpSpPr>
        <p:grpSpPr>
          <a:xfrm>
            <a:off x="3016898" y="4821386"/>
            <a:ext cx="6158205" cy="1432131"/>
            <a:chOff x="2948473" y="5071306"/>
            <a:chExt cx="6158205" cy="1432131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1A3BEDF-1337-5963-C7D8-B852855E95F5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latin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03AF8DD8-1B6F-A69E-73A5-53386E3C2EB4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b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lang="en-US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ingez-ppt </a:t>
              </a:r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rtl="1"/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algn="ctr" rtl="1"/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lang="ar-SA" dirty="0">
                <a:solidFill>
                  <a:srgbClr val="FFD77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id="{833DC2DA-97B0-06BF-88CB-E40F1D8E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sp>
        <p:nvSpPr>
          <p:cNvPr id="6" name="عنوان 1">
            <a:extLst>
              <a:ext uri="{FF2B5EF4-FFF2-40B4-BE49-F238E27FC236}">
                <a16:creationId xmlns:a16="http://schemas.microsoft.com/office/drawing/2014/main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838200" y="329277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u="sng">
                <a:solidFill>
                  <a:schemeClr val="accent4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  <a:endParaRPr lang="ar-EG" u="sng" dirty="0">
              <a:solidFill>
                <a:schemeClr val="accent4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F1B3A702-848F-D0F9-8129-BC9B1858C42F}"/>
              </a:ext>
            </a:extLst>
          </p:cNvPr>
          <p:cNvSpPr txBox="1">
            <a:spLocks/>
          </p:cNvSpPr>
          <p:nvPr/>
        </p:nvSpPr>
        <p:spPr>
          <a:xfrm>
            <a:off x="949317" y="760605"/>
            <a:ext cx="10287644" cy="382897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الخط  المستخدم   في القالب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</a:t>
            </a:r>
            <a:r>
              <a:rPr lang="en-US" sz="22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Harmattan </a:t>
            </a:r>
            <a:r>
              <a:rPr lang="ar-EG" sz="2200" b="1" dirty="0">
                <a:solidFill>
                  <a:schemeClr val="accent1">
                    <a:lumMod val="50000"/>
                  </a:schemeClr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   </a:t>
            </a:r>
            <a:endParaRPr kumimoji="0" lang="ar-S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لزيادة عدد الأسئلة </a:t>
            </a: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الشرائح أرقام :(شريحة رقم 4 أو شريحة رقم 5 أو شريحة رقم 6 أو شريحة رقم 7 ).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 أو تغيير أماكن هذه الشرائح :(شرائح ارقام 1 , 2 , 3 , 8 ).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تعديل التأثيرات الصوتية للإجابات باختيار الإجابة ثم من قائمة ادراج &gt; اجراء .</a:t>
            </a: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D36F1775-2808-F688-4CB6-E7100EDCC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zapsplat_cartoon_voice_funny_gibberish_worried_scared_19920">
            <a:hlinkClick r:id="" action="ppaction://media"/>
            <a:extLst>
              <a:ext uri="{FF2B5EF4-FFF2-40B4-BE49-F238E27FC236}">
                <a16:creationId xmlns:a16="http://schemas.microsoft.com/office/drawing/2014/main" id="{2ED4DC3E-A9DE-D69C-5961-77D4C204CF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3173" y="-685573"/>
            <a:ext cx="487362" cy="48736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76DC49F-1BA3-3E9C-5E45-78833862C5E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3A98F86-EC35-A90B-19EA-7EA1003597AD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4268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C91E7095-C182-00D2-301A-02E8D9327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4DC087F6-B01B-6C2D-764A-9A681CBC1E3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AF71F0B7-280A-0962-2238-E30CA9EB79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0C25D1D4-1A77-F78B-6DA6-B02CD7FE017E}"/>
              </a:ext>
            </a:extLst>
          </p:cNvPr>
          <p:cNvGrpSpPr/>
          <p:nvPr/>
        </p:nvGrpSpPr>
        <p:grpSpPr>
          <a:xfrm>
            <a:off x="6149992" y="904240"/>
            <a:ext cx="4022357" cy="6026613"/>
            <a:chOff x="6149992" y="904240"/>
            <a:chExt cx="4022357" cy="6026613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C40A5C1-87F8-1B4E-FC38-00DFFA4C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49992" y="904240"/>
              <a:ext cx="4022357" cy="6026613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9D50F48-CF9C-80FF-5DAB-F6054659A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11089" y="904240"/>
              <a:ext cx="3771567" cy="5253491"/>
            </a:xfrm>
            <a:prstGeom prst="rect">
              <a:avLst/>
            </a:prstGeom>
          </p:spPr>
        </p:pic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6C94F694-0642-D420-AFE5-525069458123}"/>
                </a:ext>
              </a:extLst>
            </p:cNvPr>
            <p:cNvGrpSpPr/>
            <p:nvPr/>
          </p:nvGrpSpPr>
          <p:grpSpPr>
            <a:xfrm>
              <a:off x="6620961" y="1073310"/>
              <a:ext cx="3292277" cy="4756751"/>
              <a:chOff x="6620961" y="1073310"/>
              <a:chExt cx="3292277" cy="4756751"/>
            </a:xfrm>
          </p:grpSpPr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34B7CBA7-3D5A-9B18-CDA3-E893089CF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t="57420" r="70963"/>
              <a:stretch/>
            </p:blipFill>
            <p:spPr>
              <a:xfrm rot="20091618">
                <a:off x="8815115" y="1155954"/>
                <a:ext cx="443876" cy="638915"/>
              </a:xfrm>
              <a:prstGeom prst="rect">
                <a:avLst/>
              </a:prstGeom>
            </p:spPr>
          </p:pic>
          <p:pic>
            <p:nvPicPr>
              <p:cNvPr id="17" name="صورة 16">
                <a:extLst>
                  <a:ext uri="{FF2B5EF4-FFF2-40B4-BE49-F238E27FC236}">
                    <a16:creationId xmlns:a16="http://schemas.microsoft.com/office/drawing/2014/main" id="{E6CEF327-1F4A-4454-13EB-082CDE227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53604" t="698" r="27330" b="74586"/>
              <a:stretch/>
            </p:blipFill>
            <p:spPr>
              <a:xfrm rot="20942108">
                <a:off x="6664504" y="3183217"/>
                <a:ext cx="506715" cy="644758"/>
              </a:xfrm>
              <a:prstGeom prst="rect">
                <a:avLst/>
              </a:prstGeom>
            </p:spPr>
          </p:pic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id="{98A9BAEA-70C3-BF0A-DAEF-2FED36C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73644" t="3197" r="4975" b="72238"/>
              <a:stretch/>
            </p:blipFill>
            <p:spPr>
              <a:xfrm rot="2337182">
                <a:off x="6620961" y="1073310"/>
                <a:ext cx="797669" cy="899604"/>
              </a:xfrm>
              <a:prstGeom prst="rect">
                <a:avLst/>
              </a:prstGeom>
            </p:spPr>
          </p:pic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F3C4D909-ADA3-001F-F321-95E7619D9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37459" t="4686" r="45836" b="66559"/>
              <a:stretch/>
            </p:blipFill>
            <p:spPr>
              <a:xfrm rot="1200501">
                <a:off x="9349933" y="3001040"/>
                <a:ext cx="406469" cy="68678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E3DD2032-A6B3-A32C-0F41-2C069D678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-2216" t="-3004" r="61613" b="76554"/>
              <a:stretch/>
            </p:blipFill>
            <p:spPr>
              <a:xfrm rot="1631130">
                <a:off x="8834125" y="5140070"/>
                <a:ext cx="1079113" cy="689991"/>
              </a:xfrm>
              <a:prstGeom prst="rect">
                <a:avLst/>
              </a:prstGeom>
            </p:spPr>
          </p:pic>
        </p:grp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901F14A-21E0-6A4D-AA3C-4740FE05E33F}"/>
              </a:ext>
            </a:extLst>
          </p:cNvPr>
          <p:cNvSpPr txBox="1"/>
          <p:nvPr/>
        </p:nvSpPr>
        <p:spPr>
          <a:xfrm>
            <a:off x="6516548" y="1099944"/>
            <a:ext cx="3345083" cy="36933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مرحبا أصدقاء</a:t>
            </a:r>
          </a:p>
          <a:p>
            <a:pPr algn="ctr">
              <a:lnSpc>
                <a:spcPct val="150000"/>
              </a:lnSpc>
            </a:pPr>
            <a:r>
              <a:rPr lang="ar-SA" sz="36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هل يمكنكم مساعدتي في </a:t>
            </a:r>
          </a:p>
          <a:p>
            <a:pPr algn="ctr">
              <a:lnSpc>
                <a:spcPct val="150000"/>
              </a:lnSpc>
            </a:pPr>
            <a:r>
              <a:rPr lang="ar-SA" sz="36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تجربتي العلمية؟</a:t>
            </a:r>
          </a:p>
        </p:txBody>
      </p:sp>
      <p:sp>
        <p:nvSpPr>
          <p:cNvPr id="2" name="مستطيل: زوايا مستديرة 1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24978C4-9DC3-ABE1-03D5-867050337D03}"/>
              </a:ext>
            </a:extLst>
          </p:cNvPr>
          <p:cNvSpPr/>
          <p:nvPr/>
        </p:nvSpPr>
        <p:spPr>
          <a:xfrm>
            <a:off x="7503463" y="4964198"/>
            <a:ext cx="1315418" cy="672963"/>
          </a:xfrm>
          <a:prstGeom prst="roundRect">
            <a:avLst>
              <a:gd name="adj" fmla="val 0"/>
            </a:avLst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5437965-0245-8E10-DBEF-B4F0E959DA7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81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stions">
            <a:hlinkClick r:id="" action="ppaction://media"/>
            <a:extLst>
              <a:ext uri="{FF2B5EF4-FFF2-40B4-BE49-F238E27FC236}">
                <a16:creationId xmlns:a16="http://schemas.microsoft.com/office/drawing/2014/main" id="{600C8D2B-B9D2-DF00-4E15-BDC75314F9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9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مستطيل 71">
            <a:extLst>
              <a:ext uri="{FF2B5EF4-FFF2-40B4-BE49-F238E27FC236}">
                <a16:creationId xmlns:a16="http://schemas.microsoft.com/office/drawing/2014/main" id="{9FF1D678-F951-89BA-9EBB-8083D6C64A9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A9FAB050-9502-F180-58D5-ABDB4F7CCA75}"/>
              </a:ext>
            </a:extLst>
          </p:cNvPr>
          <p:cNvGrpSpPr/>
          <p:nvPr/>
        </p:nvGrpSpPr>
        <p:grpSpPr>
          <a:xfrm>
            <a:off x="822960" y="830206"/>
            <a:ext cx="8307290" cy="5496540"/>
            <a:chOff x="822960" y="830206"/>
            <a:chExt cx="8307290" cy="5496540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245C5492-DD75-A508-3C92-2E41369D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60" y="830206"/>
              <a:ext cx="8307290" cy="5496540"/>
            </a:xfrm>
            <a:prstGeom prst="rect">
              <a:avLst/>
            </a:pr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4C7968DD-8F3D-2677-5FE2-DA0391386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57420" r="70963"/>
            <a:stretch/>
          </p:blipFill>
          <p:spPr>
            <a:xfrm rot="20091618">
              <a:off x="1530393" y="4596063"/>
              <a:ext cx="717702" cy="1033060"/>
            </a:xfrm>
            <a:prstGeom prst="rect">
              <a:avLst/>
            </a:prstGeom>
          </p:spPr>
        </p:pic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A660F95B-4395-F79E-AD23-18B497ABC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3604" t="698" r="27330" b="74586"/>
            <a:stretch/>
          </p:blipFill>
          <p:spPr>
            <a:xfrm rot="20942108">
              <a:off x="2291555" y="3442408"/>
              <a:ext cx="506715" cy="644758"/>
            </a:xfrm>
            <a:prstGeom prst="rect">
              <a:avLst/>
            </a:prstGeom>
          </p:spPr>
        </p:pic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id="{51642083-7571-AE15-00B6-BFC3820AF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5596" t="33496" r="37055" b="47392"/>
            <a:stretch/>
          </p:blipFill>
          <p:spPr>
            <a:xfrm rot="20942108">
              <a:off x="7415726" y="5182542"/>
              <a:ext cx="675982" cy="463695"/>
            </a:xfrm>
            <a:prstGeom prst="rect">
              <a:avLst/>
            </a:prstGeom>
          </p:spPr>
        </p:pic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C656AB54-6DB8-FD27-5CD3-5AA2AAC98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73644" t="3197" r="4975" b="72238"/>
            <a:stretch/>
          </p:blipFill>
          <p:spPr>
            <a:xfrm rot="2337182">
              <a:off x="7354883" y="2855739"/>
              <a:ext cx="797669" cy="899604"/>
            </a:xfrm>
            <a:prstGeom prst="rect">
              <a:avLst/>
            </a:prstGeom>
          </p:spPr>
        </p:pic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EFF5892B-BDC2-F4BE-A4FD-4930CA221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7459" t="4686" r="45836" b="66559"/>
            <a:stretch/>
          </p:blipFill>
          <p:spPr>
            <a:xfrm rot="1200501">
              <a:off x="6925258" y="4055411"/>
              <a:ext cx="406469" cy="686789"/>
            </a:xfrm>
            <a:prstGeom prst="rect">
              <a:avLst/>
            </a:prstGeom>
          </p:spPr>
        </p:pic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6D5D98D7-CFA9-39DC-5386-E5A797EAD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-2216" t="-3004" r="61613" b="76554"/>
            <a:stretch/>
          </p:blipFill>
          <p:spPr>
            <a:xfrm rot="1631130">
              <a:off x="1349688" y="1333753"/>
              <a:ext cx="1079113" cy="689991"/>
            </a:xfrm>
            <a:prstGeom prst="rect">
              <a:avLst/>
            </a:prstGeom>
          </p:spPr>
        </p:pic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5C1C5E32-48CD-24E7-D237-8010713D5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73644" t="3197" r="4975" b="72238"/>
            <a:stretch/>
          </p:blipFill>
          <p:spPr>
            <a:xfrm rot="20942108">
              <a:off x="4375597" y="5559336"/>
              <a:ext cx="506885" cy="571661"/>
            </a:xfrm>
            <a:prstGeom prst="rect">
              <a:avLst/>
            </a:prstGeom>
          </p:spPr>
        </p:pic>
      </p:grpSp>
      <p:pic>
        <p:nvPicPr>
          <p:cNvPr id="107" name="صورة 106">
            <a:hlinkClick r:id="" action="ppaction://hlinkshowjump?jump=endshow"/>
            <a:hlinkHover r:id="" action="ppaction://noaction" highlightClick="1">
              <a:snd r:embed="rId7" name="click.wav"/>
            </a:hlinkHover>
            <a:extLst>
              <a:ext uri="{FF2B5EF4-FFF2-40B4-BE49-F238E27FC236}">
                <a16:creationId xmlns:a16="http://schemas.microsoft.com/office/drawing/2014/main" id="{8D39D264-A162-C7A4-270F-EFDA54BFEA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sp>
        <p:nvSpPr>
          <p:cNvPr id="5" name="السؤال">
            <a:extLst>
              <a:ext uri="{FF2B5EF4-FFF2-40B4-BE49-F238E27FC236}">
                <a16:creationId xmlns:a16="http://schemas.microsoft.com/office/drawing/2014/main" id="{C8A0DA0C-163F-5E2A-8F2E-28D1033B08B0}"/>
              </a:ext>
            </a:extLst>
          </p:cNvPr>
          <p:cNvSpPr txBox="1"/>
          <p:nvPr/>
        </p:nvSpPr>
        <p:spPr>
          <a:xfrm>
            <a:off x="1554480" y="1147428"/>
            <a:ext cx="665446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هذا النص هو مثال لنص يمكنك ادراجه في نفس المساحة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7EA46A44-9C25-E194-D872-1764E4B95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8161" y="2488810"/>
            <a:ext cx="2527100" cy="174166"/>
          </a:xfrm>
          <a:prstGeom prst="rect">
            <a:avLst/>
          </a:prstGeom>
        </p:spPr>
      </p:pic>
      <p:sp>
        <p:nvSpPr>
          <p:cNvPr id="6" name="صحيحة">
            <a:hlinkClick r:id="" action="ppaction://hlinkshowjump?jump=nextslide">
              <a:snd r:embed="rId11" name="mixkit-casino-bling-achievement-2067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363309" y="4015171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noaction">
              <a:snd r:embed="rId15" name="mixkit-funny-fail-low-tone-2876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363309" y="2995003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noaction">
              <a:snd r:embed="rId15" name="mixkit-funny-fail-low-tone-2876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363309" y="5035340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28306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stions">
            <a:hlinkClick r:id="" action="ppaction://media"/>
            <a:extLst>
              <a:ext uri="{FF2B5EF4-FFF2-40B4-BE49-F238E27FC236}">
                <a16:creationId xmlns:a16="http://schemas.microsoft.com/office/drawing/2014/main" id="{600C8D2B-B9D2-DF00-4E15-BDC75314F9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15" end="156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7C0E0AE-8910-56F9-4ED2-9259C2DA88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A9FAB050-9502-F180-58D5-ABDB4F7CCA75}"/>
              </a:ext>
            </a:extLst>
          </p:cNvPr>
          <p:cNvGrpSpPr/>
          <p:nvPr/>
        </p:nvGrpSpPr>
        <p:grpSpPr>
          <a:xfrm>
            <a:off x="822960" y="830206"/>
            <a:ext cx="8307290" cy="5496540"/>
            <a:chOff x="822960" y="830206"/>
            <a:chExt cx="8307290" cy="5496540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245C5492-DD75-A508-3C92-2E41369D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60" y="830206"/>
              <a:ext cx="8307290" cy="5496540"/>
            </a:xfrm>
            <a:prstGeom prst="rect">
              <a:avLst/>
            </a:pr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4C7968DD-8F3D-2677-5FE2-DA0391386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57420" r="70963"/>
            <a:stretch/>
          </p:blipFill>
          <p:spPr>
            <a:xfrm rot="20091618">
              <a:off x="1530393" y="4596063"/>
              <a:ext cx="717702" cy="1033060"/>
            </a:xfrm>
            <a:prstGeom prst="rect">
              <a:avLst/>
            </a:prstGeom>
          </p:spPr>
        </p:pic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A660F95B-4395-F79E-AD23-18B497ABC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3604" t="698" r="27330" b="74586"/>
            <a:stretch/>
          </p:blipFill>
          <p:spPr>
            <a:xfrm rot="20942108">
              <a:off x="2291555" y="3442408"/>
              <a:ext cx="506715" cy="644758"/>
            </a:xfrm>
            <a:prstGeom prst="rect">
              <a:avLst/>
            </a:prstGeom>
          </p:spPr>
        </p:pic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id="{51642083-7571-AE15-00B6-BFC3820AF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5596" t="33496" r="37055" b="47392"/>
            <a:stretch/>
          </p:blipFill>
          <p:spPr>
            <a:xfrm rot="20942108">
              <a:off x="7415726" y="5182542"/>
              <a:ext cx="675982" cy="463695"/>
            </a:xfrm>
            <a:prstGeom prst="rect">
              <a:avLst/>
            </a:prstGeom>
          </p:spPr>
        </p:pic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C656AB54-6DB8-FD27-5CD3-5AA2AAC98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73644" t="3197" r="4975" b="72238"/>
            <a:stretch/>
          </p:blipFill>
          <p:spPr>
            <a:xfrm rot="2337182">
              <a:off x="7354883" y="2855739"/>
              <a:ext cx="797669" cy="899604"/>
            </a:xfrm>
            <a:prstGeom prst="rect">
              <a:avLst/>
            </a:prstGeom>
          </p:spPr>
        </p:pic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EFF5892B-BDC2-F4BE-A4FD-4930CA221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7459" t="4686" r="45836" b="66559"/>
            <a:stretch/>
          </p:blipFill>
          <p:spPr>
            <a:xfrm rot="1200501">
              <a:off x="6925258" y="4055411"/>
              <a:ext cx="406469" cy="686789"/>
            </a:xfrm>
            <a:prstGeom prst="rect">
              <a:avLst/>
            </a:prstGeom>
          </p:spPr>
        </p:pic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6D5D98D7-CFA9-39DC-5386-E5A797EAD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-2216" t="-3004" r="61613" b="76554"/>
            <a:stretch/>
          </p:blipFill>
          <p:spPr>
            <a:xfrm rot="1631130">
              <a:off x="1349688" y="1333753"/>
              <a:ext cx="1079113" cy="689991"/>
            </a:xfrm>
            <a:prstGeom prst="rect">
              <a:avLst/>
            </a:prstGeom>
          </p:spPr>
        </p:pic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5C1C5E32-48CD-24E7-D237-8010713D5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73644" t="3197" r="4975" b="72238"/>
            <a:stretch/>
          </p:blipFill>
          <p:spPr>
            <a:xfrm rot="20942108">
              <a:off x="4375597" y="5559336"/>
              <a:ext cx="506885" cy="571661"/>
            </a:xfrm>
            <a:prstGeom prst="rect">
              <a:avLst/>
            </a:prstGeom>
          </p:spPr>
        </p:pic>
      </p:grpSp>
      <p:pic>
        <p:nvPicPr>
          <p:cNvPr id="107" name="صورة 106">
            <a:hlinkClick r:id="" action="ppaction://hlinkshowjump?jump=endshow"/>
            <a:hlinkHover r:id="" action="ppaction://noaction" highlightClick="1">
              <a:snd r:embed="rId7" name="click.wav"/>
            </a:hlinkHover>
            <a:extLst>
              <a:ext uri="{FF2B5EF4-FFF2-40B4-BE49-F238E27FC236}">
                <a16:creationId xmlns:a16="http://schemas.microsoft.com/office/drawing/2014/main" id="{8D39D264-A162-C7A4-270F-EFDA54BFEA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sp>
        <p:nvSpPr>
          <p:cNvPr id="5" name="السؤال">
            <a:extLst>
              <a:ext uri="{FF2B5EF4-FFF2-40B4-BE49-F238E27FC236}">
                <a16:creationId xmlns:a16="http://schemas.microsoft.com/office/drawing/2014/main" id="{C8A0DA0C-163F-5E2A-8F2E-28D1033B08B0}"/>
              </a:ext>
            </a:extLst>
          </p:cNvPr>
          <p:cNvSpPr txBox="1"/>
          <p:nvPr/>
        </p:nvSpPr>
        <p:spPr>
          <a:xfrm>
            <a:off x="1554480" y="1147428"/>
            <a:ext cx="665446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هذا النص هو مثال لنص يمكنك ادراجه في نفس المساحة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7EA46A44-9C25-E194-D872-1764E4B95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8161" y="2488810"/>
            <a:ext cx="2527100" cy="174166"/>
          </a:xfrm>
          <a:prstGeom prst="rect">
            <a:avLst/>
          </a:prstGeom>
        </p:spPr>
      </p:pic>
      <p:sp>
        <p:nvSpPr>
          <p:cNvPr id="6" name="صحيحة">
            <a:hlinkClick r:id="" action="ppaction://hlinkshowjump?jump=nextslide">
              <a:snd r:embed="rId11" name="mixkit-casino-bling-achievement-2067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363309" y="2980828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noaction">
              <a:snd r:embed="rId15" name="mixkit-funny-fail-low-tone-2876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363309" y="4008084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noaction">
              <a:snd r:embed="rId15" name="mixkit-funny-fail-low-tone-2876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363309" y="5035340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23C9A2A-46C5-C2A8-5BD1-B782A51C4AC2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2327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stions">
            <a:hlinkClick r:id="" action="ppaction://media"/>
            <a:extLst>
              <a:ext uri="{FF2B5EF4-FFF2-40B4-BE49-F238E27FC236}">
                <a16:creationId xmlns:a16="http://schemas.microsoft.com/office/drawing/2014/main" id="{600C8D2B-B9D2-DF00-4E15-BDC75314F9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65" end="91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4E0AFCA-B1A5-5093-733C-BE3CFBAD055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A9FAB050-9502-F180-58D5-ABDB4F7CCA75}"/>
              </a:ext>
            </a:extLst>
          </p:cNvPr>
          <p:cNvGrpSpPr/>
          <p:nvPr/>
        </p:nvGrpSpPr>
        <p:grpSpPr>
          <a:xfrm>
            <a:off x="822960" y="830206"/>
            <a:ext cx="8307290" cy="5496540"/>
            <a:chOff x="822960" y="830206"/>
            <a:chExt cx="8307290" cy="5496540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245C5492-DD75-A508-3C92-2E41369D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60" y="830206"/>
              <a:ext cx="8307290" cy="5496540"/>
            </a:xfrm>
            <a:prstGeom prst="rect">
              <a:avLst/>
            </a:pr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4C7968DD-8F3D-2677-5FE2-DA0391386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57420" r="70963"/>
            <a:stretch/>
          </p:blipFill>
          <p:spPr>
            <a:xfrm rot="20091618">
              <a:off x="1530393" y="4596063"/>
              <a:ext cx="717702" cy="1033060"/>
            </a:xfrm>
            <a:prstGeom prst="rect">
              <a:avLst/>
            </a:prstGeom>
          </p:spPr>
        </p:pic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A660F95B-4395-F79E-AD23-18B497ABC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3604" t="698" r="27330" b="74586"/>
            <a:stretch/>
          </p:blipFill>
          <p:spPr>
            <a:xfrm rot="20942108">
              <a:off x="2291555" y="3442408"/>
              <a:ext cx="506715" cy="644758"/>
            </a:xfrm>
            <a:prstGeom prst="rect">
              <a:avLst/>
            </a:prstGeom>
          </p:spPr>
        </p:pic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id="{51642083-7571-AE15-00B6-BFC3820AF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5596" t="33496" r="37055" b="47392"/>
            <a:stretch/>
          </p:blipFill>
          <p:spPr>
            <a:xfrm rot="20942108">
              <a:off x="7415726" y="5182542"/>
              <a:ext cx="675982" cy="463695"/>
            </a:xfrm>
            <a:prstGeom prst="rect">
              <a:avLst/>
            </a:prstGeom>
          </p:spPr>
        </p:pic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C656AB54-6DB8-FD27-5CD3-5AA2AAC98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73644" t="3197" r="4975" b="72238"/>
            <a:stretch/>
          </p:blipFill>
          <p:spPr>
            <a:xfrm rot="2337182">
              <a:off x="7354883" y="2855739"/>
              <a:ext cx="797669" cy="899604"/>
            </a:xfrm>
            <a:prstGeom prst="rect">
              <a:avLst/>
            </a:prstGeom>
          </p:spPr>
        </p:pic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EFF5892B-BDC2-F4BE-A4FD-4930CA221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7459" t="4686" r="45836" b="66559"/>
            <a:stretch/>
          </p:blipFill>
          <p:spPr>
            <a:xfrm rot="1200501">
              <a:off x="6925258" y="4055411"/>
              <a:ext cx="406469" cy="686789"/>
            </a:xfrm>
            <a:prstGeom prst="rect">
              <a:avLst/>
            </a:prstGeom>
          </p:spPr>
        </p:pic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6D5D98D7-CFA9-39DC-5386-E5A797EAD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-2216" t="-3004" r="61613" b="76554"/>
            <a:stretch/>
          </p:blipFill>
          <p:spPr>
            <a:xfrm rot="1631130">
              <a:off x="1349688" y="1333753"/>
              <a:ext cx="1079113" cy="689991"/>
            </a:xfrm>
            <a:prstGeom prst="rect">
              <a:avLst/>
            </a:prstGeom>
          </p:spPr>
        </p:pic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5C1C5E32-48CD-24E7-D237-8010713D5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73644" t="3197" r="4975" b="72238"/>
            <a:stretch/>
          </p:blipFill>
          <p:spPr>
            <a:xfrm rot="20942108">
              <a:off x="4375597" y="5559336"/>
              <a:ext cx="506885" cy="571661"/>
            </a:xfrm>
            <a:prstGeom prst="rect">
              <a:avLst/>
            </a:prstGeom>
          </p:spPr>
        </p:pic>
      </p:grpSp>
      <p:pic>
        <p:nvPicPr>
          <p:cNvPr id="107" name="صورة 106">
            <a:hlinkClick r:id="" action="ppaction://hlinkshowjump?jump=endshow"/>
            <a:hlinkHover r:id="" action="ppaction://noaction" highlightClick="1">
              <a:snd r:embed="rId7" name="click.wav"/>
            </a:hlinkHover>
            <a:extLst>
              <a:ext uri="{FF2B5EF4-FFF2-40B4-BE49-F238E27FC236}">
                <a16:creationId xmlns:a16="http://schemas.microsoft.com/office/drawing/2014/main" id="{8D39D264-A162-C7A4-270F-EFDA54BFEA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sp>
        <p:nvSpPr>
          <p:cNvPr id="5" name="السؤال">
            <a:extLst>
              <a:ext uri="{FF2B5EF4-FFF2-40B4-BE49-F238E27FC236}">
                <a16:creationId xmlns:a16="http://schemas.microsoft.com/office/drawing/2014/main" id="{C8A0DA0C-163F-5E2A-8F2E-28D1033B08B0}"/>
              </a:ext>
            </a:extLst>
          </p:cNvPr>
          <p:cNvSpPr txBox="1"/>
          <p:nvPr/>
        </p:nvSpPr>
        <p:spPr>
          <a:xfrm>
            <a:off x="1554480" y="1147428"/>
            <a:ext cx="665446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هذا النص هو مثال لنص يمكنك ادراجه في نفس المساحة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7EA46A44-9C25-E194-D872-1764E4B95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8161" y="2488810"/>
            <a:ext cx="2527100" cy="174166"/>
          </a:xfrm>
          <a:prstGeom prst="rect">
            <a:avLst/>
          </a:prstGeom>
        </p:spPr>
      </p:pic>
      <p:sp>
        <p:nvSpPr>
          <p:cNvPr id="6" name="صحيحة">
            <a:hlinkClick r:id="" action="ppaction://hlinkshowjump?jump=nextslide">
              <a:snd r:embed="rId11" name="mixkit-casino-bling-achievement-2067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363309" y="5049838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noaction">
              <a:snd r:embed="rId15" name="mixkit-funny-fail-low-tone-2876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363309" y="4008084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noaction">
              <a:snd r:embed="rId15" name="mixkit-funny-fail-low-tone-2876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363309" y="2996307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1166D53-B26A-08FD-E2BE-2F954A07BD6E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34338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stions">
            <a:hlinkClick r:id="" action="ppaction://media"/>
            <a:extLst>
              <a:ext uri="{FF2B5EF4-FFF2-40B4-BE49-F238E27FC236}">
                <a16:creationId xmlns:a16="http://schemas.microsoft.com/office/drawing/2014/main" id="{600C8D2B-B9D2-DF00-4E15-BDC75314F9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899" end="31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4F1D909-D03D-5C89-8CA0-A13B3A4D8F3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A9FAB050-9502-F180-58D5-ABDB4F7CCA75}"/>
              </a:ext>
            </a:extLst>
          </p:cNvPr>
          <p:cNvGrpSpPr/>
          <p:nvPr/>
        </p:nvGrpSpPr>
        <p:grpSpPr>
          <a:xfrm>
            <a:off x="822960" y="830206"/>
            <a:ext cx="8307290" cy="5496540"/>
            <a:chOff x="822960" y="830206"/>
            <a:chExt cx="8307290" cy="5496540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245C5492-DD75-A508-3C92-2E41369D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60" y="830206"/>
              <a:ext cx="8307290" cy="5496540"/>
            </a:xfrm>
            <a:prstGeom prst="rect">
              <a:avLst/>
            </a:pr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4C7968DD-8F3D-2677-5FE2-DA0391386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57420" r="70963"/>
            <a:stretch/>
          </p:blipFill>
          <p:spPr>
            <a:xfrm rot="20091618">
              <a:off x="1530393" y="4596063"/>
              <a:ext cx="717702" cy="1033060"/>
            </a:xfrm>
            <a:prstGeom prst="rect">
              <a:avLst/>
            </a:prstGeom>
          </p:spPr>
        </p:pic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A660F95B-4395-F79E-AD23-18B497ABC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3604" t="698" r="27330" b="74586"/>
            <a:stretch/>
          </p:blipFill>
          <p:spPr>
            <a:xfrm rot="20942108">
              <a:off x="2291555" y="3442408"/>
              <a:ext cx="506715" cy="644758"/>
            </a:xfrm>
            <a:prstGeom prst="rect">
              <a:avLst/>
            </a:prstGeom>
          </p:spPr>
        </p:pic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id="{51642083-7571-AE15-00B6-BFC3820AF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5596" t="33496" r="37055" b="47392"/>
            <a:stretch/>
          </p:blipFill>
          <p:spPr>
            <a:xfrm rot="20942108">
              <a:off x="7415726" y="5182542"/>
              <a:ext cx="675982" cy="463695"/>
            </a:xfrm>
            <a:prstGeom prst="rect">
              <a:avLst/>
            </a:prstGeom>
          </p:spPr>
        </p:pic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C656AB54-6DB8-FD27-5CD3-5AA2AAC98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73644" t="3197" r="4975" b="72238"/>
            <a:stretch/>
          </p:blipFill>
          <p:spPr>
            <a:xfrm rot="2337182">
              <a:off x="7354883" y="2855739"/>
              <a:ext cx="797669" cy="899604"/>
            </a:xfrm>
            <a:prstGeom prst="rect">
              <a:avLst/>
            </a:prstGeom>
          </p:spPr>
        </p:pic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EFF5892B-BDC2-F4BE-A4FD-4930CA221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37459" t="4686" r="45836" b="66559"/>
            <a:stretch/>
          </p:blipFill>
          <p:spPr>
            <a:xfrm rot="1200501">
              <a:off x="6925258" y="4055411"/>
              <a:ext cx="406469" cy="686789"/>
            </a:xfrm>
            <a:prstGeom prst="rect">
              <a:avLst/>
            </a:prstGeom>
          </p:spPr>
        </p:pic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6D5D98D7-CFA9-39DC-5386-E5A797EAD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-2216" t="-3004" r="61613" b="76554"/>
            <a:stretch/>
          </p:blipFill>
          <p:spPr>
            <a:xfrm rot="1631130">
              <a:off x="1349688" y="1333753"/>
              <a:ext cx="1079113" cy="689991"/>
            </a:xfrm>
            <a:prstGeom prst="rect">
              <a:avLst/>
            </a:prstGeom>
          </p:spPr>
        </p:pic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5C1C5E32-48CD-24E7-D237-8010713D5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73644" t="3197" r="4975" b="72238"/>
            <a:stretch/>
          </p:blipFill>
          <p:spPr>
            <a:xfrm rot="20942108">
              <a:off x="4375597" y="5559336"/>
              <a:ext cx="506885" cy="571661"/>
            </a:xfrm>
            <a:prstGeom prst="rect">
              <a:avLst/>
            </a:prstGeom>
          </p:spPr>
        </p:pic>
      </p:grpSp>
      <p:pic>
        <p:nvPicPr>
          <p:cNvPr id="107" name="صورة 106">
            <a:hlinkClick r:id="" action="ppaction://hlinkshowjump?jump=endshow"/>
            <a:hlinkHover r:id="" action="ppaction://noaction" highlightClick="1">
              <a:snd r:embed="rId7" name="click.wav"/>
            </a:hlinkHover>
            <a:extLst>
              <a:ext uri="{FF2B5EF4-FFF2-40B4-BE49-F238E27FC236}">
                <a16:creationId xmlns:a16="http://schemas.microsoft.com/office/drawing/2014/main" id="{8D39D264-A162-C7A4-270F-EFDA54BFEA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sp>
        <p:nvSpPr>
          <p:cNvPr id="5" name="السؤال">
            <a:extLst>
              <a:ext uri="{FF2B5EF4-FFF2-40B4-BE49-F238E27FC236}">
                <a16:creationId xmlns:a16="http://schemas.microsoft.com/office/drawing/2014/main" id="{C8A0DA0C-163F-5E2A-8F2E-28D1033B08B0}"/>
              </a:ext>
            </a:extLst>
          </p:cNvPr>
          <p:cNvSpPr txBox="1"/>
          <p:nvPr/>
        </p:nvSpPr>
        <p:spPr>
          <a:xfrm>
            <a:off x="1554480" y="1147428"/>
            <a:ext cx="665446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هذا النص هو مثال لنص يمكنك ادراجه في نفس المساحة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7EA46A44-9C25-E194-D872-1764E4B95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8161" y="2488810"/>
            <a:ext cx="2527100" cy="174166"/>
          </a:xfrm>
          <a:prstGeom prst="rect">
            <a:avLst/>
          </a:prstGeom>
        </p:spPr>
      </p:pic>
      <p:sp>
        <p:nvSpPr>
          <p:cNvPr id="6" name="صحيحة">
            <a:hlinkClick r:id="" action="ppaction://hlinkshowjump?jump=nextslide">
              <a:snd r:embed="rId11" name="mixkit-casino-bling-achievement-2067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363309" y="4016316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noaction">
              <a:snd r:embed="rId15" name="mixkit-funny-fail-low-tone-2876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363309" y="2989469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noaction">
              <a:snd r:embed="rId15" name="mixkit-funny-fail-low-tone-2876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363309" y="5035340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D79FEC6-680C-1CB6-BDBC-F1354543E164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</p:spTree>
    <p:extLst>
      <p:ext uri="{BB962C8B-B14F-4D97-AF65-F5344CB8AC3E}">
        <p14:creationId xmlns:p14="http://schemas.microsoft.com/office/powerpoint/2010/main" val="466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C91E7095-C182-00D2-301A-02E8D9327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85065C96-FA02-517A-60A7-5AAC88A1DB6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7" name="click.wav"/>
            </a:hlinkHover>
            <a:extLst>
              <a:ext uri="{FF2B5EF4-FFF2-40B4-BE49-F238E27FC236}">
                <a16:creationId xmlns:a16="http://schemas.microsoft.com/office/drawing/2014/main" id="{AF71F0B7-280A-0962-2238-E30CA9EB79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0C25D1D4-1A77-F78B-6DA6-B02CD7FE017E}"/>
              </a:ext>
            </a:extLst>
          </p:cNvPr>
          <p:cNvGrpSpPr/>
          <p:nvPr/>
        </p:nvGrpSpPr>
        <p:grpSpPr>
          <a:xfrm>
            <a:off x="6149992" y="904240"/>
            <a:ext cx="4022357" cy="6026613"/>
            <a:chOff x="6149992" y="904240"/>
            <a:chExt cx="4022357" cy="6026613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C40A5C1-87F8-1B4E-FC38-00DFFA4C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49992" y="904240"/>
              <a:ext cx="4022357" cy="6026613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9D50F48-CF9C-80FF-5DAB-F6054659A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1089" y="904240"/>
              <a:ext cx="3771567" cy="5253491"/>
            </a:xfrm>
            <a:prstGeom prst="rect">
              <a:avLst/>
            </a:prstGeom>
          </p:spPr>
        </p:pic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6C94F694-0642-D420-AFE5-525069458123}"/>
                </a:ext>
              </a:extLst>
            </p:cNvPr>
            <p:cNvGrpSpPr/>
            <p:nvPr/>
          </p:nvGrpSpPr>
          <p:grpSpPr>
            <a:xfrm>
              <a:off x="6620961" y="1073310"/>
              <a:ext cx="3292277" cy="4756751"/>
              <a:chOff x="6620961" y="1073310"/>
              <a:chExt cx="3292277" cy="4756751"/>
            </a:xfrm>
          </p:grpSpPr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34B7CBA7-3D5A-9B18-CDA3-E893089CF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t="57420" r="70963"/>
              <a:stretch/>
            </p:blipFill>
            <p:spPr>
              <a:xfrm rot="20091618">
                <a:off x="8815115" y="1155954"/>
                <a:ext cx="443876" cy="638915"/>
              </a:xfrm>
              <a:prstGeom prst="rect">
                <a:avLst/>
              </a:prstGeom>
            </p:spPr>
          </p:pic>
          <p:pic>
            <p:nvPicPr>
              <p:cNvPr id="17" name="صورة 16">
                <a:extLst>
                  <a:ext uri="{FF2B5EF4-FFF2-40B4-BE49-F238E27FC236}">
                    <a16:creationId xmlns:a16="http://schemas.microsoft.com/office/drawing/2014/main" id="{E6CEF327-1F4A-4454-13EB-082CDE227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53604" t="698" r="27330" b="74586"/>
              <a:stretch/>
            </p:blipFill>
            <p:spPr>
              <a:xfrm rot="20942108">
                <a:off x="6664504" y="3183217"/>
                <a:ext cx="506715" cy="644758"/>
              </a:xfrm>
              <a:prstGeom prst="rect">
                <a:avLst/>
              </a:prstGeom>
            </p:spPr>
          </p:pic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id="{98A9BAEA-70C3-BF0A-DAEF-2FED36C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73644" t="3197" r="4975" b="72238"/>
              <a:stretch/>
            </p:blipFill>
            <p:spPr>
              <a:xfrm rot="2337182">
                <a:off x="6620961" y="1073310"/>
                <a:ext cx="797669" cy="899604"/>
              </a:xfrm>
              <a:prstGeom prst="rect">
                <a:avLst/>
              </a:prstGeom>
            </p:spPr>
          </p:pic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F3C4D909-ADA3-001F-F321-95E7619D9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37459" t="4686" r="45836" b="66559"/>
              <a:stretch/>
            </p:blipFill>
            <p:spPr>
              <a:xfrm rot="1200501">
                <a:off x="9349933" y="3001040"/>
                <a:ext cx="406469" cy="68678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E3DD2032-A6B3-A32C-0F41-2C069D678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-2216" t="-3004" r="61613" b="76554"/>
              <a:stretch/>
            </p:blipFill>
            <p:spPr>
              <a:xfrm rot="1631130">
                <a:off x="8834125" y="5140070"/>
                <a:ext cx="1079113" cy="689991"/>
              </a:xfrm>
              <a:prstGeom prst="rect">
                <a:avLst/>
              </a:prstGeom>
            </p:spPr>
          </p:pic>
        </p:grp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901F14A-21E0-6A4D-AA3C-4740FE05E33F}"/>
              </a:ext>
            </a:extLst>
          </p:cNvPr>
          <p:cNvSpPr txBox="1"/>
          <p:nvPr/>
        </p:nvSpPr>
        <p:spPr>
          <a:xfrm>
            <a:off x="6484039" y="3352977"/>
            <a:ext cx="3345083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لقد ساعدتني بإجابتك  </a:t>
            </a:r>
          </a:p>
          <a:p>
            <a:pPr algn="ctr">
              <a:lnSpc>
                <a:spcPct val="150000"/>
              </a:lnSpc>
            </a:pPr>
            <a:r>
              <a:rPr lang="ar-SA" sz="32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على جميع الأسئلة بشكل صحيح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2AED630-D41E-8F96-C430-712CD211F2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4754" y="537190"/>
            <a:ext cx="1177078" cy="1077443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5B7913F-B5A0-C9C5-38E4-8C44BF6F8AEF}"/>
              </a:ext>
            </a:extLst>
          </p:cNvPr>
          <p:cNvGrpSpPr/>
          <p:nvPr/>
        </p:nvGrpSpPr>
        <p:grpSpPr>
          <a:xfrm>
            <a:off x="6973050" y="2824007"/>
            <a:ext cx="2344237" cy="488101"/>
            <a:chOff x="6973050" y="5455916"/>
            <a:chExt cx="2344237" cy="48810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B56B865-3467-2017-1324-D933A951B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73050" y="5455916"/>
              <a:ext cx="509725" cy="488101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830B86CC-EA34-AFBF-7114-653F92EF5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48913" y="5455916"/>
              <a:ext cx="509725" cy="488101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5682EE45-A82E-C2D3-D667-806C2832E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95265" y="5455916"/>
              <a:ext cx="509725" cy="488101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5424088-0E41-BDAA-B9A5-6CC7EC225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37013" y="5455916"/>
              <a:ext cx="509725" cy="488101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31ADABF-EEF5-C843-034F-BE37CC38D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7562" y="5455916"/>
              <a:ext cx="509725" cy="488101"/>
            </a:xfrm>
            <a:prstGeom prst="rect">
              <a:avLst/>
            </a:prstGeom>
          </p:spPr>
        </p:pic>
      </p:grpSp>
      <p:pic>
        <p:nvPicPr>
          <p:cNvPr id="23" name="audio_hero_Toys-On-Parade_SIPML_Q-0240">
            <a:hlinkClick r:id="" action="ppaction://media"/>
            <a:extLst>
              <a:ext uri="{FF2B5EF4-FFF2-40B4-BE49-F238E27FC236}">
                <a16:creationId xmlns:a16="http://schemas.microsoft.com/office/drawing/2014/main" id="{7ACCB866-7181-2E85-8725-9BDCD7DF7E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00080" y="-879716"/>
            <a:ext cx="487363" cy="487362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850701E-8E84-C4FF-19B0-7479286AA17B}"/>
              </a:ext>
            </a:extLst>
          </p:cNvPr>
          <p:cNvSpPr txBox="1"/>
          <p:nvPr/>
        </p:nvSpPr>
        <p:spPr>
          <a:xfrm>
            <a:off x="6484039" y="1148765"/>
            <a:ext cx="334508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ar-SA" sz="60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شكرا يا بطل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AB37EC9-8FE4-22EE-6B4E-E5378EB0D986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561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CA2D86-3FEF-056B-96C4-8C53232A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270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354</Words>
  <Application>Microsoft Office PowerPoint</Application>
  <PresentationFormat>شاشة عريضة</PresentationFormat>
  <Paragraphs>59</Paragraphs>
  <Slides>10</Slides>
  <Notes>2</Notes>
  <HiddenSlides>2</HiddenSlides>
  <MMClips>12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5" baseType="lpstr">
      <vt:lpstr>Harmattan</vt:lpstr>
      <vt:lpstr>Arial</vt:lpstr>
      <vt:lpstr>Calibri</vt:lpstr>
      <vt:lpstr>Cairo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 M</dc:creator>
  <cp:lastModifiedBy>ingez-ppt</cp:lastModifiedBy>
  <cp:revision>80</cp:revision>
  <dcterms:created xsi:type="dcterms:W3CDTF">2021-02-24T13:00:27Z</dcterms:created>
  <dcterms:modified xsi:type="dcterms:W3CDTF">2024-04-22T17:51:41Z</dcterms:modified>
</cp:coreProperties>
</file>