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autoCompressPictures="0">
  <p:sldMasterIdLst>
    <p:sldMasterId id="2147483648" r:id="rId1"/>
  </p:sldMasterIdLst>
  <p:notesMasterIdLst>
    <p:notesMasterId r:id="rId16"/>
  </p:notesMasterIdLst>
  <p:sldIdLst>
    <p:sldId id="472" r:id="rId2"/>
    <p:sldId id="476" r:id="rId3"/>
    <p:sldId id="488" r:id="rId4"/>
    <p:sldId id="256" r:id="rId5"/>
    <p:sldId id="484" r:id="rId6"/>
    <p:sldId id="478" r:id="rId7"/>
    <p:sldId id="482" r:id="rId8"/>
    <p:sldId id="479" r:id="rId9"/>
    <p:sldId id="480" r:id="rId10"/>
    <p:sldId id="481" r:id="rId11"/>
    <p:sldId id="483" r:id="rId12"/>
    <p:sldId id="485" r:id="rId13"/>
    <p:sldId id="344" r:id="rId14"/>
    <p:sldId id="487" r:id="rId15"/>
  </p:sldIdLst>
  <p:sldSz cx="12192000" cy="6858000"/>
  <p:notesSz cx="6858000" cy="9144000"/>
  <p:embeddedFontLst>
    <p:embeddedFont>
      <p:font typeface="Harmattan" panose="01000503000000020003" pitchFamily="2" charset="-78"/>
      <p:regular r:id="rId17"/>
      <p:bold r:id="rId18"/>
    </p:embeddedFont>
  </p:embeddedFontLst>
  <p:custShowLst>
    <p:custShow name="2" id="0">
      <p:sldLst>
        <p:sld r:id="rId13"/>
      </p:sldLst>
    </p:custShow>
    <p:custShow name="3" id="1">
      <p:sldLst>
        <p:sld r:id="rId12"/>
      </p:sldLst>
    </p:custShow>
    <p:custShow name="4" id="2">
      <p:sldLst>
        <p:sld r:id="rId11"/>
      </p:sldLst>
    </p:custShow>
    <p:custShow name="5" id="3">
      <p:sldLst>
        <p:sld r:id="rId10"/>
      </p:sldLst>
    </p:custShow>
    <p:custShow name="6" id="4">
      <p:sldLst>
        <p:sld r:id="rId9"/>
      </p:sldLst>
    </p:custShow>
    <p:custShow name="7" id="5">
      <p:sldLst>
        <p:sld r:id="rId8"/>
      </p:sldLst>
    </p:custShow>
    <p:custShow name="8" id="6">
      <p:sldLst>
        <p:sld r:id="rId7"/>
      </p:sldLst>
    </p:custShow>
    <p:custShow name="9" id="7">
      <p:sldLst>
        <p:sld r:id="rId6"/>
      </p:sldLst>
    </p:custShow>
    <p:custShow name="10" id="8">
      <p:sldLst>
        <p:sld r:id="rId5"/>
      </p:sldLst>
    </p:custShow>
  </p:custShowLst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لمقدمة" id="{95335C80-CE77-4565-9C48-60A9AB05FE5A}">
          <p14:sldIdLst>
            <p14:sldId id="472"/>
            <p14:sldId id="476"/>
            <p14:sldId id="488"/>
          </p14:sldIdLst>
        </p14:section>
        <p14:section name="اقسام العجلة 10" id="{B3A85ED0-7027-4BC6-A4BD-C9444CC52CF8}">
          <p14:sldIdLst>
            <p14:sldId id="256"/>
          </p14:sldIdLst>
        </p14:section>
        <p14:section name="اقسام العجلة 9" id="{DA237B1A-1341-48E0-B637-3BB285143225}">
          <p14:sldIdLst>
            <p14:sldId id="484"/>
          </p14:sldIdLst>
        </p14:section>
        <p14:section name="اقسام العجلة 8" id="{AF22935D-E479-4B78-AFFB-4E545383148C}">
          <p14:sldIdLst>
            <p14:sldId id="478"/>
          </p14:sldIdLst>
        </p14:section>
        <p14:section name="اقسام العجلة 7" id="{4868EDE6-762D-4D27-B7F7-BF19523C564B}">
          <p14:sldIdLst>
            <p14:sldId id="482"/>
          </p14:sldIdLst>
        </p14:section>
        <p14:section name="اقسام العجلة 6" id="{6A8917DC-5752-4457-BE4E-CF4FB7A4AADC}">
          <p14:sldIdLst>
            <p14:sldId id="479"/>
          </p14:sldIdLst>
        </p14:section>
        <p14:section name="اقسام العجلة 5" id="{961DEC8E-E158-4957-BAAD-3CE83C7109DE}">
          <p14:sldIdLst>
            <p14:sldId id="480"/>
          </p14:sldIdLst>
        </p14:section>
        <p14:section name="اقسام العجلة 4" id="{4A8C8236-5D0E-4F71-B6F7-5624488EEBD4}">
          <p14:sldIdLst>
            <p14:sldId id="481"/>
          </p14:sldIdLst>
        </p14:section>
        <p14:section name="اقسام العجلة 3" id="{CD1DA6A1-9CAE-4AD0-A6AE-FB03CEA7F3A2}">
          <p14:sldIdLst>
            <p14:sldId id="483"/>
          </p14:sldIdLst>
        </p14:section>
        <p14:section name="اقسام العجلة 2" id="{37F386C1-D4AB-47DE-9150-FB19A218D056}">
          <p14:sldIdLst>
            <p14:sldId id="485"/>
          </p14:sldIdLst>
        </p14:section>
        <p14:section name="تعليمات الاستخدام" id="{9834D9FB-4BF2-4BB3-BBD0-A0B5A3C65A15}">
          <p14:sldIdLst>
            <p14:sldId id="344"/>
            <p14:sldId id="4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79031"/>
    <a:srgbClr val="FCED95"/>
    <a:srgbClr val="802AF9"/>
    <a:srgbClr val="0862F8"/>
    <a:srgbClr val="12C0F9"/>
    <a:srgbClr val="009E73"/>
    <a:srgbClr val="65D82E"/>
    <a:srgbClr val="FC2AB7"/>
    <a:srgbClr val="FC8AD7"/>
    <a:srgbClr val="FDDF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EEC14A-8C7C-44F0-ACF3-E3C7E7D83AAF}" v="53" dt="2025-10-20T11:07:14.7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005" autoAdjust="0"/>
    <p:restoredTop sz="94648" autoAdjust="0"/>
  </p:normalViewPr>
  <p:slideViewPr>
    <p:cSldViewPr snapToGrid="0">
      <p:cViewPr>
        <p:scale>
          <a:sx n="75" d="100"/>
          <a:sy n="75" d="100"/>
        </p:scale>
        <p:origin x="974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an Selim" userId="84cd2103f36ef0dc" providerId="LiveId" clId="{4995BD4A-8830-429B-84F5-6FF355D3B2B7}"/>
    <pc:docChg chg="undo custSel modSld modShowInfo">
      <pc:chgData name="Hasan Selim" userId="84cd2103f36ef0dc" providerId="LiveId" clId="{4995BD4A-8830-429B-84F5-6FF355D3B2B7}" dt="2024-04-27T13:57:48.111" v="51" actId="1076"/>
      <pc:docMkLst>
        <pc:docMk/>
      </pc:docMkLst>
      <pc:sldChg chg="addSp modSp mod modAnim">
        <pc:chgData name="Hasan Selim" userId="84cd2103f36ef0dc" providerId="LiveId" clId="{4995BD4A-8830-429B-84F5-6FF355D3B2B7}" dt="2024-04-27T13:55:21.384" v="47" actId="1076"/>
        <pc:sldMkLst>
          <pc:docMk/>
          <pc:sldMk cId="1510783904" sldId="256"/>
        </pc:sldMkLst>
      </pc:sldChg>
      <pc:sldChg chg="modAnim">
        <pc:chgData name="Hasan Selim" userId="84cd2103f36ef0dc" providerId="LiveId" clId="{4995BD4A-8830-429B-84F5-6FF355D3B2B7}" dt="2024-04-27T13:51:21.259" v="39"/>
        <pc:sldMkLst>
          <pc:docMk/>
          <pc:sldMk cId="1487315265" sldId="316"/>
        </pc:sldMkLst>
      </pc:sldChg>
      <pc:sldChg chg="modSp mod">
        <pc:chgData name="Hasan Selim" userId="84cd2103f36ef0dc" providerId="LiveId" clId="{4995BD4A-8830-429B-84F5-6FF355D3B2B7}" dt="2024-04-27T13:57:48.111" v="51" actId="1076"/>
        <pc:sldMkLst>
          <pc:docMk/>
          <pc:sldMk cId="3644741614" sldId="476"/>
        </pc:sldMkLst>
      </pc:sldChg>
    </pc:docChg>
  </pc:docChgLst>
  <pc:docChgLst>
    <pc:chgData name="Hasan Selim" userId="84cd2103f36ef0dc" providerId="LiveId" clId="{C283BBBC-4F7C-4ADF-97D0-7DD49807FD97}"/>
    <pc:docChg chg="custSel modSld">
      <pc:chgData name="Hasan Selim" userId="84cd2103f36ef0dc" providerId="LiveId" clId="{C283BBBC-4F7C-4ADF-97D0-7DD49807FD97}" dt="2024-07-07T13:18:04.271" v="1"/>
      <pc:docMkLst>
        <pc:docMk/>
      </pc:docMkLst>
      <pc:sldChg chg="addSp delSp modSp mod delAnim modAnim">
        <pc:chgData name="Hasan Selim" userId="84cd2103f36ef0dc" providerId="LiveId" clId="{C283BBBC-4F7C-4ADF-97D0-7DD49807FD97}" dt="2024-07-07T13:18:04.271" v="1"/>
        <pc:sldMkLst>
          <pc:docMk/>
          <pc:sldMk cId="3273676349" sldId="472"/>
        </pc:sldMkLst>
      </pc:sldChg>
    </pc:docChg>
  </pc:docChgLst>
  <pc:docChgLst>
    <pc:chgData name="Hasan Selim" userId="84cd2103f36ef0dc" providerId="LiveId" clId="{6ED845BA-74CA-4F74-9AC4-C2ED4D184EBF}"/>
    <pc:docChg chg="undo custSel modSld">
      <pc:chgData name="Hasan Selim" userId="84cd2103f36ef0dc" providerId="LiveId" clId="{6ED845BA-74CA-4F74-9AC4-C2ED4D184EBF}" dt="2025-10-20T11:07:54.716" v="253" actId="20577"/>
      <pc:docMkLst>
        <pc:docMk/>
      </pc:docMkLst>
      <pc:sldChg chg="addSp delSp modSp mod modAnim">
        <pc:chgData name="Hasan Selim" userId="84cd2103f36ef0dc" providerId="LiveId" clId="{6ED845BA-74CA-4F74-9AC4-C2ED4D184EBF}" dt="2025-10-20T10:51:54.731" v="82" actId="21"/>
        <pc:sldMkLst>
          <pc:docMk/>
          <pc:sldMk cId="1510783904" sldId="256"/>
        </pc:sldMkLst>
        <pc:picChg chg="add del mod">
          <ac:chgData name="Hasan Selim" userId="84cd2103f36ef0dc" providerId="LiveId" clId="{6ED845BA-74CA-4F74-9AC4-C2ED4D184EBF}" dt="2025-10-20T10:51:54.731" v="82" actId="21"/>
          <ac:picMkLst>
            <pc:docMk/>
            <pc:sldMk cId="1510783904" sldId="256"/>
            <ac:picMk id="3" creationId="{37FCB947-898F-7335-695F-AA9D6703DAC0}"/>
          </ac:picMkLst>
        </pc:picChg>
        <pc:picChg chg="add del mod modCrop">
          <ac:chgData name="Hasan Selim" userId="84cd2103f36ef0dc" providerId="LiveId" clId="{6ED845BA-74CA-4F74-9AC4-C2ED4D184EBF}" dt="2025-10-20T08:50:44.980" v="36" actId="478"/>
          <ac:picMkLst>
            <pc:docMk/>
            <pc:sldMk cId="1510783904" sldId="256"/>
            <ac:picMk id="3" creationId="{5A87C054-332C-509C-9546-7A062FC9CDC2}"/>
          </ac:picMkLst>
        </pc:picChg>
        <pc:picChg chg="add del mod">
          <ac:chgData name="Hasan Selim" userId="84cd2103f36ef0dc" providerId="LiveId" clId="{6ED845BA-74CA-4F74-9AC4-C2ED4D184EBF}" dt="2025-10-20T08:50:19.151" v="28" actId="478"/>
          <ac:picMkLst>
            <pc:docMk/>
            <pc:sldMk cId="1510783904" sldId="256"/>
            <ac:picMk id="30" creationId="{14E7B5A0-553C-330A-A61C-E6E955D03D28}"/>
          </ac:picMkLst>
        </pc:picChg>
        <pc:picChg chg="add del mod modCrop">
          <ac:chgData name="Hasan Selim" userId="84cd2103f36ef0dc" providerId="LiveId" clId="{6ED845BA-74CA-4F74-9AC4-C2ED4D184EBF}" dt="2025-10-20T09:08:17.443" v="51" actId="478"/>
          <ac:picMkLst>
            <pc:docMk/>
            <pc:sldMk cId="1510783904" sldId="256"/>
            <ac:picMk id="32" creationId="{2D83C1EA-FCEB-BCAA-0DD6-C1990DDC34BF}"/>
          </ac:picMkLst>
        </pc:picChg>
        <pc:picChg chg="add del mod">
          <ac:chgData name="Hasan Selim" userId="84cd2103f36ef0dc" providerId="LiveId" clId="{6ED845BA-74CA-4F74-9AC4-C2ED4D184EBF}" dt="2025-10-20T08:54:51.894" v="42" actId="478"/>
          <ac:picMkLst>
            <pc:docMk/>
            <pc:sldMk cId="1510783904" sldId="256"/>
            <ac:picMk id="34" creationId="{7E9E08E2-248D-7F15-5F8D-319D1F69F85E}"/>
          </ac:picMkLst>
        </pc:picChg>
        <pc:picChg chg="mod">
          <ac:chgData name="Hasan Selim" userId="84cd2103f36ef0dc" providerId="LiveId" clId="{6ED845BA-74CA-4F74-9AC4-C2ED4D184EBF}" dt="2025-10-20T09:11:27.452" v="53" actId="14826"/>
          <ac:picMkLst>
            <pc:docMk/>
            <pc:sldMk cId="1510783904" sldId="256"/>
            <ac:picMk id="36" creationId="{390BE473-BCEE-27CF-FB3C-13275EFA6328}"/>
          </ac:picMkLst>
        </pc:picChg>
        <pc:picChg chg="add del mod">
          <ac:chgData name="Hasan Selim" userId="84cd2103f36ef0dc" providerId="LiveId" clId="{6ED845BA-74CA-4F74-9AC4-C2ED4D184EBF}" dt="2025-10-20T08:55:12.158" v="49" actId="478"/>
          <ac:picMkLst>
            <pc:docMk/>
            <pc:sldMk cId="1510783904" sldId="256"/>
            <ac:picMk id="37" creationId="{EF683FDA-4767-7BF8-D378-4C7FEB91504A}"/>
          </ac:picMkLst>
        </pc:picChg>
        <pc:picChg chg="mod modCrop">
          <ac:chgData name="Hasan Selim" userId="84cd2103f36ef0dc" providerId="LiveId" clId="{6ED845BA-74CA-4F74-9AC4-C2ED4D184EBF}" dt="2025-10-19T21:36:21.508" v="1" actId="18131"/>
          <ac:picMkLst>
            <pc:docMk/>
            <pc:sldMk cId="1510783904" sldId="256"/>
            <ac:picMk id="114" creationId="{8254D245-A694-B438-B4C5-38CDEB58B8B2}"/>
          </ac:picMkLst>
        </pc:picChg>
      </pc:sldChg>
      <pc:sldChg chg="addSp delSp modSp mod">
        <pc:chgData name="Hasan Selim" userId="84cd2103f36ef0dc" providerId="LiveId" clId="{6ED845BA-74CA-4F74-9AC4-C2ED4D184EBF}" dt="2025-10-20T11:07:54.716" v="253" actId="20577"/>
        <pc:sldMkLst>
          <pc:docMk/>
          <pc:sldMk cId="1487315265" sldId="316"/>
        </pc:sldMkLst>
        <pc:spChg chg="del mod">
          <ac:chgData name="Hasan Selim" userId="84cd2103f36ef0dc" providerId="LiveId" clId="{6ED845BA-74CA-4F74-9AC4-C2ED4D184EBF}" dt="2025-10-20T11:06:59.576" v="240" actId="478"/>
          <ac:spMkLst>
            <pc:docMk/>
            <pc:sldMk cId="1487315265" sldId="316"/>
            <ac:spMk id="6" creationId="{6524EEE4-7152-338A-8283-7CFF7D1AB282}"/>
          </ac:spMkLst>
        </pc:spChg>
        <pc:spChg chg="mod topLvl">
          <ac:chgData name="Hasan Selim" userId="84cd2103f36ef0dc" providerId="LiveId" clId="{6ED845BA-74CA-4F74-9AC4-C2ED4D184EBF}" dt="2025-10-20T11:07:54.716" v="253" actId="20577"/>
          <ac:spMkLst>
            <pc:docMk/>
            <pc:sldMk cId="1487315265" sldId="316"/>
            <ac:spMk id="8" creationId="{F1B3A702-848F-D0F9-8129-BC9B1858C42F}"/>
          </ac:spMkLst>
        </pc:spChg>
        <pc:grpChg chg="add mod">
          <ac:chgData name="Hasan Selim" userId="84cd2103f36ef0dc" providerId="LiveId" clId="{6ED845BA-74CA-4F74-9AC4-C2ED4D184EBF}" dt="2025-10-20T11:07:24.806" v="250" actId="1076"/>
          <ac:grpSpMkLst>
            <pc:docMk/>
            <pc:sldMk cId="1487315265" sldId="316"/>
            <ac:grpSpMk id="3" creationId="{D437BA9C-F94E-6940-B195-E2FC46BF43C9}"/>
          </ac:grpSpMkLst>
        </pc:grpChg>
        <pc:grpChg chg="add del mod">
          <ac:chgData name="Hasan Selim" userId="84cd2103f36ef0dc" providerId="LiveId" clId="{6ED845BA-74CA-4F74-9AC4-C2ED4D184EBF}" dt="2025-10-20T11:06:52.868" v="238" actId="165"/>
          <ac:grpSpMkLst>
            <pc:docMk/>
            <pc:sldMk cId="1487315265" sldId="316"/>
            <ac:grpSpMk id="11" creationId="{7FA4DF11-EF28-E2DB-98D2-54E0B9BB81D8}"/>
          </ac:grpSpMkLst>
        </pc:grpChg>
        <pc:grpChg chg="del">
          <ac:chgData name="Hasan Selim" userId="84cd2103f36ef0dc" providerId="LiveId" clId="{6ED845BA-74CA-4F74-9AC4-C2ED4D184EBF}" dt="2025-10-20T10:46:31.433" v="59" actId="478"/>
          <ac:grpSpMkLst>
            <pc:docMk/>
            <pc:sldMk cId="1487315265" sldId="316"/>
            <ac:grpSpMk id="13" creationId="{07539E3C-FDFB-F347-FBB5-187E5B31C2FA}"/>
          </ac:grpSpMkLst>
        </pc:grpChg>
        <pc:picChg chg="del topLvl">
          <ac:chgData name="Hasan Selim" userId="84cd2103f36ef0dc" providerId="LiveId" clId="{6ED845BA-74CA-4F74-9AC4-C2ED4D184EBF}" dt="2025-10-20T10:46:31.433" v="59" actId="478"/>
          <ac:picMkLst>
            <pc:docMk/>
            <pc:sldMk cId="1487315265" sldId="316"/>
            <ac:picMk id="3" creationId="{B4B10D5F-4DEC-C428-DB96-AB003D1506E0}"/>
          </ac:picMkLst>
        </pc:picChg>
        <pc:picChg chg="add mod topLvl">
          <ac:chgData name="Hasan Selim" userId="84cd2103f36ef0dc" providerId="LiveId" clId="{6ED845BA-74CA-4F74-9AC4-C2ED4D184EBF}" dt="2025-10-20T11:07:30.716" v="251" actId="1076"/>
          <ac:picMkLst>
            <pc:docMk/>
            <pc:sldMk cId="1487315265" sldId="316"/>
            <ac:picMk id="9" creationId="{B1A897D4-9495-80A5-2890-786139902006}"/>
          </ac:picMkLst>
        </pc:picChg>
      </pc:sldChg>
      <pc:sldChg chg="addSp delSp modSp mod delAnim modAnim">
        <pc:chgData name="Hasan Selim" userId="84cd2103f36ef0dc" providerId="LiveId" clId="{6ED845BA-74CA-4F74-9AC4-C2ED4D184EBF}" dt="2025-10-20T10:55:23.586" v="129" actId="688"/>
        <pc:sldMkLst>
          <pc:docMk/>
          <pc:sldMk cId="3273676349" sldId="472"/>
        </pc:sldMkLst>
        <pc:grpChg chg="add mod">
          <ac:chgData name="Hasan Selim" userId="84cd2103f36ef0dc" providerId="LiveId" clId="{6ED845BA-74CA-4F74-9AC4-C2ED4D184EBF}" dt="2025-10-20T10:54:29.145" v="113" actId="164"/>
          <ac:grpSpMkLst>
            <pc:docMk/>
            <pc:sldMk cId="3273676349" sldId="472"/>
            <ac:grpSpMk id="15" creationId="{298B82DD-F84F-D069-4F67-875366E08C2C}"/>
          </ac:grpSpMkLst>
        </pc:grpChg>
        <pc:picChg chg="add mod">
          <ac:chgData name="Hasan Selim" userId="84cd2103f36ef0dc" providerId="LiveId" clId="{6ED845BA-74CA-4F74-9AC4-C2ED4D184EBF}" dt="2025-10-20T10:55:23.586" v="129" actId="688"/>
          <ac:picMkLst>
            <pc:docMk/>
            <pc:sldMk cId="3273676349" sldId="472"/>
            <ac:picMk id="3" creationId="{6D048CA2-B1CB-4EB4-F953-6ACE8FABC6F4}"/>
          </ac:picMkLst>
        </pc:picChg>
        <pc:picChg chg="add del mod">
          <ac:chgData name="Hasan Selim" userId="84cd2103f36ef0dc" providerId="LiveId" clId="{6ED845BA-74CA-4F74-9AC4-C2ED4D184EBF}" dt="2025-10-20T10:54:12.716" v="110" actId="478"/>
          <ac:picMkLst>
            <pc:docMk/>
            <pc:sldMk cId="3273676349" sldId="472"/>
            <ac:picMk id="6" creationId="{4177B441-AF47-B31D-FC53-8EE245AC0DBE}"/>
          </ac:picMkLst>
        </pc:picChg>
        <pc:picChg chg="add del mod">
          <ac:chgData name="Hasan Selim" userId="84cd2103f36ef0dc" providerId="LiveId" clId="{6ED845BA-74CA-4F74-9AC4-C2ED4D184EBF}" dt="2025-10-20T10:54:46.510" v="115" actId="478"/>
          <ac:picMkLst>
            <pc:docMk/>
            <pc:sldMk cId="3273676349" sldId="472"/>
            <ac:picMk id="9" creationId="{B6A106C3-4999-7487-EC4A-7B1BD86CB833}"/>
          </ac:picMkLst>
        </pc:picChg>
        <pc:picChg chg="mod ord">
          <ac:chgData name="Hasan Selim" userId="84cd2103f36ef0dc" providerId="LiveId" clId="{6ED845BA-74CA-4F74-9AC4-C2ED4D184EBF}" dt="2025-10-20T10:55:20.066" v="127" actId="1076"/>
          <ac:picMkLst>
            <pc:docMk/>
            <pc:sldMk cId="3273676349" sldId="472"/>
            <ac:picMk id="10" creationId="{CD7387E5-C1BC-1C5A-AB0D-84AFB4359E8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26489A8-F061-4E1B-8250-8F09A1AA2BF4}" type="datetimeFigureOut">
              <a:rPr lang="ar-SA" smtClean="0"/>
              <a:t>28/04/1448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9DFD84C-80A0-4D30-9600-5A49291CA27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70989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200" dirty="0">
                <a:solidFill>
                  <a:schemeClr val="bg1">
                    <a:lumMod val="75000"/>
                  </a:schemeClr>
                </a:solidFill>
              </a:rPr>
              <a:t>هذا القالب من تصميم موقع انجز ( 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ingez-ppt.com</a:t>
            </a:r>
            <a:r>
              <a:rPr lang="ar-SA" sz="1200" dirty="0">
                <a:solidFill>
                  <a:schemeClr val="bg1">
                    <a:lumMod val="75000"/>
                  </a:schemeClr>
                </a:solidFill>
              </a:rPr>
              <a:t> ) : موقع عربي متخصص بتصميم قوالب البوربوينت باللغة العربية</a:t>
            </a:r>
            <a:endParaRPr lang="ar-EG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3AEE65-B85F-4666-B6BC-9C3C3B14038B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685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BBE34E-00FD-4E00-AA7A-1706DD9907DB}" type="slidenum">
              <a:rPr kumimoji="0" lang="ar-EG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Harmattan" panose="01000503000000020003" pitchFamily="2" charset="-78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ar-EG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Harmattan" panose="01000503000000020003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96308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283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تخطيط مخص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3E601709-DE01-01A4-D88B-ACCD60AAD2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036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عنصر نائب للصورة 10">
            <a:extLst>
              <a:ext uri="{FF2B5EF4-FFF2-40B4-BE49-F238E27FC236}">
                <a16:creationId xmlns:a16="http://schemas.microsoft.com/office/drawing/2014/main" id="{FC2F1AD6-FBFB-6F09-A12C-23A0E6D7D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04673" y="3429886"/>
            <a:ext cx="2304510" cy="1626807"/>
          </a:xfrm>
          <a:custGeom>
            <a:avLst/>
            <a:gdLst>
              <a:gd name="connsiteX0" fmla="*/ 0 w 2304510"/>
              <a:gd name="connsiteY0" fmla="*/ 0 h 1626807"/>
              <a:gd name="connsiteX1" fmla="*/ 2304510 w 2304510"/>
              <a:gd name="connsiteY1" fmla="*/ 15843 h 1626807"/>
              <a:gd name="connsiteX2" fmla="*/ 2293406 w 2304510"/>
              <a:gd name="connsiteY2" fmla="*/ 235738 h 1626807"/>
              <a:gd name="connsiteX3" fmla="*/ 1635036 w 2304510"/>
              <a:gd name="connsiteY3" fmla="*/ 1619756 h 1626807"/>
              <a:gd name="connsiteX4" fmla="*/ 1627278 w 2304510"/>
              <a:gd name="connsiteY4" fmla="*/ 1626807 h 162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4510" h="1626807">
                <a:moveTo>
                  <a:pt x="0" y="0"/>
                </a:moveTo>
                <a:lnTo>
                  <a:pt x="2304510" y="15843"/>
                </a:lnTo>
                <a:lnTo>
                  <a:pt x="2293406" y="235738"/>
                </a:lnTo>
                <a:cubicBezTo>
                  <a:pt x="2238724" y="774185"/>
                  <a:pt x="1997350" y="1257440"/>
                  <a:pt x="1635036" y="1619756"/>
                </a:cubicBezTo>
                <a:lnTo>
                  <a:pt x="1627278" y="1626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ar-EG"/>
          </a:p>
        </p:txBody>
      </p:sp>
      <p:sp>
        <p:nvSpPr>
          <p:cNvPr id="12" name="عنصر نائب للصورة 11">
            <a:extLst>
              <a:ext uri="{FF2B5EF4-FFF2-40B4-BE49-F238E27FC236}">
                <a16:creationId xmlns:a16="http://schemas.microsoft.com/office/drawing/2014/main" id="{893AC8EB-3254-8368-6F6F-AE7EFF11C95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18883043">
            <a:off x="6442555" y="2378143"/>
            <a:ext cx="2304510" cy="1626807"/>
          </a:xfrm>
          <a:custGeom>
            <a:avLst/>
            <a:gdLst>
              <a:gd name="connsiteX0" fmla="*/ 0 w 2304510"/>
              <a:gd name="connsiteY0" fmla="*/ 0 h 1626807"/>
              <a:gd name="connsiteX1" fmla="*/ 2304510 w 2304510"/>
              <a:gd name="connsiteY1" fmla="*/ 15843 h 1626807"/>
              <a:gd name="connsiteX2" fmla="*/ 2293406 w 2304510"/>
              <a:gd name="connsiteY2" fmla="*/ 235738 h 1626807"/>
              <a:gd name="connsiteX3" fmla="*/ 1635036 w 2304510"/>
              <a:gd name="connsiteY3" fmla="*/ 1619756 h 1626807"/>
              <a:gd name="connsiteX4" fmla="*/ 1627278 w 2304510"/>
              <a:gd name="connsiteY4" fmla="*/ 1626807 h 162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4510" h="1626807">
                <a:moveTo>
                  <a:pt x="0" y="0"/>
                </a:moveTo>
                <a:lnTo>
                  <a:pt x="2304510" y="15843"/>
                </a:lnTo>
                <a:lnTo>
                  <a:pt x="2293406" y="235738"/>
                </a:lnTo>
                <a:cubicBezTo>
                  <a:pt x="2238724" y="774185"/>
                  <a:pt x="1997350" y="1257440"/>
                  <a:pt x="1635036" y="1619756"/>
                </a:cubicBezTo>
                <a:lnTo>
                  <a:pt x="1627278" y="1626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ar-EG"/>
          </a:p>
        </p:txBody>
      </p:sp>
      <p:sp>
        <p:nvSpPr>
          <p:cNvPr id="13" name="عنصر نائب للصورة 12">
            <a:extLst>
              <a:ext uri="{FF2B5EF4-FFF2-40B4-BE49-F238E27FC236}">
                <a16:creationId xmlns:a16="http://schemas.microsoft.com/office/drawing/2014/main" id="{4F6B20D0-ED5B-E39A-39A9-6CF778C5385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 rot="16200000">
            <a:off x="5876562" y="1472867"/>
            <a:ext cx="2304510" cy="1626807"/>
          </a:xfrm>
          <a:custGeom>
            <a:avLst/>
            <a:gdLst>
              <a:gd name="connsiteX0" fmla="*/ 0 w 2304510"/>
              <a:gd name="connsiteY0" fmla="*/ 0 h 1626807"/>
              <a:gd name="connsiteX1" fmla="*/ 2304510 w 2304510"/>
              <a:gd name="connsiteY1" fmla="*/ 15843 h 1626807"/>
              <a:gd name="connsiteX2" fmla="*/ 2293406 w 2304510"/>
              <a:gd name="connsiteY2" fmla="*/ 235738 h 1626807"/>
              <a:gd name="connsiteX3" fmla="*/ 1635036 w 2304510"/>
              <a:gd name="connsiteY3" fmla="*/ 1619756 h 1626807"/>
              <a:gd name="connsiteX4" fmla="*/ 1627278 w 2304510"/>
              <a:gd name="connsiteY4" fmla="*/ 1626807 h 162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4510" h="1626807">
                <a:moveTo>
                  <a:pt x="0" y="0"/>
                </a:moveTo>
                <a:lnTo>
                  <a:pt x="2304510" y="15843"/>
                </a:lnTo>
                <a:lnTo>
                  <a:pt x="2293406" y="235738"/>
                </a:lnTo>
                <a:cubicBezTo>
                  <a:pt x="2238724" y="774185"/>
                  <a:pt x="1997350" y="1257440"/>
                  <a:pt x="1635036" y="1619756"/>
                </a:cubicBezTo>
                <a:lnTo>
                  <a:pt x="1627278" y="1626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ar-EG"/>
          </a:p>
        </p:txBody>
      </p:sp>
      <p:sp>
        <p:nvSpPr>
          <p:cNvPr id="14" name="عنصر نائب للصورة 13">
            <a:extLst>
              <a:ext uri="{FF2B5EF4-FFF2-40B4-BE49-F238E27FC236}">
                <a16:creationId xmlns:a16="http://schemas.microsoft.com/office/drawing/2014/main" id="{54579C22-891C-8D2C-B878-11741F4EF17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rot="5400000" flipH="1">
            <a:off x="4259375" y="1471980"/>
            <a:ext cx="2304510" cy="1626807"/>
          </a:xfrm>
          <a:custGeom>
            <a:avLst/>
            <a:gdLst>
              <a:gd name="connsiteX0" fmla="*/ 0 w 2304510"/>
              <a:gd name="connsiteY0" fmla="*/ 0 h 1626807"/>
              <a:gd name="connsiteX1" fmla="*/ 2304510 w 2304510"/>
              <a:gd name="connsiteY1" fmla="*/ 15843 h 1626807"/>
              <a:gd name="connsiteX2" fmla="*/ 2293406 w 2304510"/>
              <a:gd name="connsiteY2" fmla="*/ 235738 h 1626807"/>
              <a:gd name="connsiteX3" fmla="*/ 1635036 w 2304510"/>
              <a:gd name="connsiteY3" fmla="*/ 1619756 h 1626807"/>
              <a:gd name="connsiteX4" fmla="*/ 1627278 w 2304510"/>
              <a:gd name="connsiteY4" fmla="*/ 1626807 h 162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4510" h="1626807">
                <a:moveTo>
                  <a:pt x="0" y="0"/>
                </a:moveTo>
                <a:lnTo>
                  <a:pt x="2304510" y="15843"/>
                </a:lnTo>
                <a:lnTo>
                  <a:pt x="2293406" y="235738"/>
                </a:lnTo>
                <a:cubicBezTo>
                  <a:pt x="2238724" y="774185"/>
                  <a:pt x="1997350" y="1257440"/>
                  <a:pt x="1635036" y="1619756"/>
                </a:cubicBezTo>
                <a:lnTo>
                  <a:pt x="1627278" y="1626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ar-EG"/>
          </a:p>
        </p:txBody>
      </p:sp>
      <p:sp>
        <p:nvSpPr>
          <p:cNvPr id="15" name="عنصر نائب للصورة 14">
            <a:extLst>
              <a:ext uri="{FF2B5EF4-FFF2-40B4-BE49-F238E27FC236}">
                <a16:creationId xmlns:a16="http://schemas.microsoft.com/office/drawing/2014/main" id="{C42BEE36-4255-8ADF-7599-A573F1CAAF1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 rot="2716957" flipH="1">
            <a:off x="3679285" y="2378141"/>
            <a:ext cx="2304510" cy="1626807"/>
          </a:xfrm>
          <a:custGeom>
            <a:avLst/>
            <a:gdLst>
              <a:gd name="connsiteX0" fmla="*/ 0 w 2304510"/>
              <a:gd name="connsiteY0" fmla="*/ 0 h 1626807"/>
              <a:gd name="connsiteX1" fmla="*/ 2304510 w 2304510"/>
              <a:gd name="connsiteY1" fmla="*/ 15843 h 1626807"/>
              <a:gd name="connsiteX2" fmla="*/ 2293406 w 2304510"/>
              <a:gd name="connsiteY2" fmla="*/ 235738 h 1626807"/>
              <a:gd name="connsiteX3" fmla="*/ 1635036 w 2304510"/>
              <a:gd name="connsiteY3" fmla="*/ 1619756 h 1626807"/>
              <a:gd name="connsiteX4" fmla="*/ 1627278 w 2304510"/>
              <a:gd name="connsiteY4" fmla="*/ 1626807 h 162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4510" h="1626807">
                <a:moveTo>
                  <a:pt x="0" y="0"/>
                </a:moveTo>
                <a:lnTo>
                  <a:pt x="2304510" y="15843"/>
                </a:lnTo>
                <a:lnTo>
                  <a:pt x="2293406" y="235738"/>
                </a:lnTo>
                <a:cubicBezTo>
                  <a:pt x="2238724" y="774185"/>
                  <a:pt x="1997350" y="1257440"/>
                  <a:pt x="1635036" y="1619756"/>
                </a:cubicBezTo>
                <a:lnTo>
                  <a:pt x="1627278" y="1626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ar-EG"/>
          </a:p>
        </p:txBody>
      </p:sp>
      <p:sp>
        <p:nvSpPr>
          <p:cNvPr id="16" name="عنصر نائب للصورة 15">
            <a:extLst>
              <a:ext uri="{FF2B5EF4-FFF2-40B4-BE49-F238E27FC236}">
                <a16:creationId xmlns:a16="http://schemas.microsoft.com/office/drawing/2014/main" id="{45DA557C-DC97-2061-678E-652D30D88F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 rot="16200000" flipH="1" flipV="1">
            <a:off x="4258721" y="3755853"/>
            <a:ext cx="2304510" cy="1626807"/>
          </a:xfrm>
          <a:custGeom>
            <a:avLst/>
            <a:gdLst>
              <a:gd name="connsiteX0" fmla="*/ 0 w 2304510"/>
              <a:gd name="connsiteY0" fmla="*/ 0 h 1626807"/>
              <a:gd name="connsiteX1" fmla="*/ 2304510 w 2304510"/>
              <a:gd name="connsiteY1" fmla="*/ 15843 h 1626807"/>
              <a:gd name="connsiteX2" fmla="*/ 2293406 w 2304510"/>
              <a:gd name="connsiteY2" fmla="*/ 235738 h 1626807"/>
              <a:gd name="connsiteX3" fmla="*/ 1635036 w 2304510"/>
              <a:gd name="connsiteY3" fmla="*/ 1619756 h 1626807"/>
              <a:gd name="connsiteX4" fmla="*/ 1627278 w 2304510"/>
              <a:gd name="connsiteY4" fmla="*/ 1626807 h 162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4510" h="1626807">
                <a:moveTo>
                  <a:pt x="0" y="0"/>
                </a:moveTo>
                <a:lnTo>
                  <a:pt x="2304510" y="15843"/>
                </a:lnTo>
                <a:lnTo>
                  <a:pt x="2293406" y="235738"/>
                </a:lnTo>
                <a:cubicBezTo>
                  <a:pt x="2238724" y="774185"/>
                  <a:pt x="1997350" y="1257440"/>
                  <a:pt x="1635036" y="1619756"/>
                </a:cubicBezTo>
                <a:lnTo>
                  <a:pt x="1627278" y="1626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ar-EG"/>
          </a:p>
        </p:txBody>
      </p:sp>
      <p:sp>
        <p:nvSpPr>
          <p:cNvPr id="17" name="عنصر نائب للصورة 16">
            <a:extLst>
              <a:ext uri="{FF2B5EF4-FFF2-40B4-BE49-F238E27FC236}">
                <a16:creationId xmlns:a16="http://schemas.microsoft.com/office/drawing/2014/main" id="{91F3EF50-633E-0C2F-2E1D-8131292A732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 flipH="1">
            <a:off x="3920429" y="3424237"/>
            <a:ext cx="2304510" cy="1626807"/>
          </a:xfrm>
          <a:custGeom>
            <a:avLst/>
            <a:gdLst>
              <a:gd name="connsiteX0" fmla="*/ 0 w 2304510"/>
              <a:gd name="connsiteY0" fmla="*/ 0 h 1626807"/>
              <a:gd name="connsiteX1" fmla="*/ 2304510 w 2304510"/>
              <a:gd name="connsiteY1" fmla="*/ 15843 h 1626807"/>
              <a:gd name="connsiteX2" fmla="*/ 2293406 w 2304510"/>
              <a:gd name="connsiteY2" fmla="*/ 235738 h 1626807"/>
              <a:gd name="connsiteX3" fmla="*/ 1635036 w 2304510"/>
              <a:gd name="connsiteY3" fmla="*/ 1619756 h 1626807"/>
              <a:gd name="connsiteX4" fmla="*/ 1627278 w 2304510"/>
              <a:gd name="connsiteY4" fmla="*/ 1626807 h 162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4510" h="1626807">
                <a:moveTo>
                  <a:pt x="0" y="0"/>
                </a:moveTo>
                <a:lnTo>
                  <a:pt x="2304510" y="15843"/>
                </a:lnTo>
                <a:lnTo>
                  <a:pt x="2293406" y="235738"/>
                </a:lnTo>
                <a:cubicBezTo>
                  <a:pt x="2238724" y="774185"/>
                  <a:pt x="1997350" y="1257440"/>
                  <a:pt x="1635036" y="1619756"/>
                </a:cubicBezTo>
                <a:lnTo>
                  <a:pt x="1627278" y="1626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ar-EG"/>
          </a:p>
        </p:txBody>
      </p:sp>
      <p:sp>
        <p:nvSpPr>
          <p:cNvPr id="18" name="عنصر نائب للصورة 17">
            <a:extLst>
              <a:ext uri="{FF2B5EF4-FFF2-40B4-BE49-F238E27FC236}">
                <a16:creationId xmlns:a16="http://schemas.microsoft.com/office/drawing/2014/main" id="{44E50E5E-C827-3C1D-2DEE-D255135E647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 rot="5400000" flipV="1">
            <a:off x="5865822" y="3755854"/>
            <a:ext cx="2304510" cy="1626807"/>
          </a:xfrm>
          <a:custGeom>
            <a:avLst/>
            <a:gdLst>
              <a:gd name="connsiteX0" fmla="*/ 0 w 2304510"/>
              <a:gd name="connsiteY0" fmla="*/ 0 h 1626807"/>
              <a:gd name="connsiteX1" fmla="*/ 2304510 w 2304510"/>
              <a:gd name="connsiteY1" fmla="*/ 15843 h 1626807"/>
              <a:gd name="connsiteX2" fmla="*/ 2293406 w 2304510"/>
              <a:gd name="connsiteY2" fmla="*/ 235738 h 1626807"/>
              <a:gd name="connsiteX3" fmla="*/ 1635036 w 2304510"/>
              <a:gd name="connsiteY3" fmla="*/ 1619756 h 1626807"/>
              <a:gd name="connsiteX4" fmla="*/ 1627278 w 2304510"/>
              <a:gd name="connsiteY4" fmla="*/ 1626807 h 162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4510" h="1626807">
                <a:moveTo>
                  <a:pt x="0" y="0"/>
                </a:moveTo>
                <a:lnTo>
                  <a:pt x="2304510" y="15843"/>
                </a:lnTo>
                <a:lnTo>
                  <a:pt x="2293406" y="235738"/>
                </a:lnTo>
                <a:cubicBezTo>
                  <a:pt x="2238724" y="774185"/>
                  <a:pt x="1997350" y="1257440"/>
                  <a:pt x="1635036" y="1619756"/>
                </a:cubicBezTo>
                <a:lnTo>
                  <a:pt x="1627278" y="16268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2118499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9436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ربع نص 6">
            <a:extLst>
              <a:ext uri="{FF2B5EF4-FFF2-40B4-BE49-F238E27FC236}">
                <a16:creationId xmlns:a16="http://schemas.microsoft.com/office/drawing/2014/main" id="{3743A93D-BDA2-F36D-E24B-757D1C98ACD3}"/>
              </a:ext>
            </a:extLst>
          </p:cNvPr>
          <p:cNvSpPr txBox="1"/>
          <p:nvPr userDrawn="1"/>
        </p:nvSpPr>
        <p:spPr>
          <a:xfrm>
            <a:off x="1959980" y="-486656"/>
            <a:ext cx="8272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هذا القالب من تصميم موقع انجز (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ingez-ppt.com</a:t>
            </a:r>
            <a:r>
              <a:rPr lang="ar-SA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 ) : موقع عربي متخصص بتصميم قوالب البوربوينت باللغة العربية</a:t>
            </a:r>
          </a:p>
        </p:txBody>
      </p:sp>
    </p:spTree>
    <p:extLst>
      <p:ext uri="{BB962C8B-B14F-4D97-AF65-F5344CB8AC3E}">
        <p14:creationId xmlns:p14="http://schemas.microsoft.com/office/powerpoint/2010/main" val="563225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62" r:id="rId4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5.png"/><Relationship Id="rId3" Type="http://schemas.microsoft.com/office/2007/relationships/media" Target="../media/media2.wav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4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microsoft.com/office/2007/relationships/media" Target="../media/media3.m4a"/><Relationship Id="rId11" Type="http://schemas.openxmlformats.org/officeDocument/2006/relationships/image" Target="../media/image3.png"/><Relationship Id="rId5" Type="http://schemas.openxmlformats.org/officeDocument/2006/relationships/audio" Target="NULL" TargetMode="External"/><Relationship Id="rId15" Type="http://schemas.openxmlformats.org/officeDocument/2006/relationships/image" Target="../media/image6.png"/><Relationship Id="rId10" Type="http://schemas.openxmlformats.org/officeDocument/2006/relationships/audio" Target="../media/audio2.wav"/><Relationship Id="rId4" Type="http://schemas.openxmlformats.org/officeDocument/2006/relationships/audio" Target="../media/media2.wav"/><Relationship Id="rId9" Type="http://schemas.openxmlformats.org/officeDocument/2006/relationships/image" Target="../media/image2.png"/><Relationship Id="rId14" Type="http://schemas.openxmlformats.org/officeDocument/2006/relationships/audio" Target="../media/audio3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6.png"/><Relationship Id="rId18" Type="http://schemas.openxmlformats.org/officeDocument/2006/relationships/audio" Target="../media/audio2.wav"/><Relationship Id="rId3" Type="http://schemas.microsoft.com/office/2007/relationships/media" Target="../media/media2.wav"/><Relationship Id="rId7" Type="http://schemas.openxmlformats.org/officeDocument/2006/relationships/slideLayout" Target="../slideLayouts/slideLayout1.xml"/><Relationship Id="rId12" Type="http://schemas.openxmlformats.org/officeDocument/2006/relationships/audio" Target="../media/audio3.wav"/><Relationship Id="rId17" Type="http://schemas.openxmlformats.org/officeDocument/2006/relationships/image" Target="../media/image4.png"/><Relationship Id="rId2" Type="http://schemas.openxmlformats.org/officeDocument/2006/relationships/video" Target="../media/media5.mp4"/><Relationship Id="rId16" Type="http://schemas.openxmlformats.org/officeDocument/2006/relationships/image" Target="../media/image9.png"/><Relationship Id="rId1" Type="http://schemas.microsoft.com/office/2007/relationships/media" Target="../media/media5.mp4"/><Relationship Id="rId6" Type="http://schemas.openxmlformats.org/officeDocument/2006/relationships/audio" Target="../media/media6.wav"/><Relationship Id="rId11" Type="http://schemas.openxmlformats.org/officeDocument/2006/relationships/image" Target="../media/image10.png"/><Relationship Id="rId5" Type="http://schemas.microsoft.com/office/2007/relationships/media" Target="../media/media6.wav"/><Relationship Id="rId15" Type="http://schemas.openxmlformats.org/officeDocument/2006/relationships/image" Target="../media/image8.png"/><Relationship Id="rId10" Type="http://schemas.openxmlformats.org/officeDocument/2006/relationships/audio" Target="../media/audio6.wav"/><Relationship Id="rId19" Type="http://schemas.openxmlformats.org/officeDocument/2006/relationships/image" Target="../media/image11.png"/><Relationship Id="rId4" Type="http://schemas.openxmlformats.org/officeDocument/2006/relationships/audio" Target="../media/media2.wav"/><Relationship Id="rId9" Type="http://schemas.openxmlformats.org/officeDocument/2006/relationships/audio" Target="../media/audio5.wav"/><Relationship Id="rId1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6.png"/><Relationship Id="rId18" Type="http://schemas.openxmlformats.org/officeDocument/2006/relationships/audio" Target="../media/audio2.wav"/><Relationship Id="rId3" Type="http://schemas.microsoft.com/office/2007/relationships/media" Target="../media/media2.wav"/><Relationship Id="rId7" Type="http://schemas.openxmlformats.org/officeDocument/2006/relationships/slideLayout" Target="../slideLayouts/slideLayout1.xml"/><Relationship Id="rId12" Type="http://schemas.openxmlformats.org/officeDocument/2006/relationships/audio" Target="../media/audio3.wav"/><Relationship Id="rId17" Type="http://schemas.openxmlformats.org/officeDocument/2006/relationships/image" Target="../media/image4.png"/><Relationship Id="rId2" Type="http://schemas.openxmlformats.org/officeDocument/2006/relationships/video" Target="../media/media5.mp4"/><Relationship Id="rId16" Type="http://schemas.openxmlformats.org/officeDocument/2006/relationships/image" Target="../media/image9.png"/><Relationship Id="rId1" Type="http://schemas.microsoft.com/office/2007/relationships/media" Target="../media/media5.mp4"/><Relationship Id="rId6" Type="http://schemas.openxmlformats.org/officeDocument/2006/relationships/audio" Target="../media/media6.wav"/><Relationship Id="rId11" Type="http://schemas.openxmlformats.org/officeDocument/2006/relationships/image" Target="../media/image10.png"/><Relationship Id="rId5" Type="http://schemas.microsoft.com/office/2007/relationships/media" Target="../media/media6.wav"/><Relationship Id="rId15" Type="http://schemas.openxmlformats.org/officeDocument/2006/relationships/image" Target="../media/image12.png"/><Relationship Id="rId10" Type="http://schemas.openxmlformats.org/officeDocument/2006/relationships/audio" Target="../media/audio6.wav"/><Relationship Id="rId19" Type="http://schemas.openxmlformats.org/officeDocument/2006/relationships/image" Target="../media/image11.png"/><Relationship Id="rId4" Type="http://schemas.openxmlformats.org/officeDocument/2006/relationships/audio" Target="../media/media2.wav"/><Relationship Id="rId9" Type="http://schemas.openxmlformats.org/officeDocument/2006/relationships/audio" Target="../media/audio5.wav"/><Relationship Id="rId1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6.png"/><Relationship Id="rId18" Type="http://schemas.openxmlformats.org/officeDocument/2006/relationships/audio" Target="../media/audio2.wav"/><Relationship Id="rId3" Type="http://schemas.microsoft.com/office/2007/relationships/media" Target="../media/media2.wav"/><Relationship Id="rId7" Type="http://schemas.openxmlformats.org/officeDocument/2006/relationships/slideLayout" Target="../slideLayouts/slideLayout1.xml"/><Relationship Id="rId12" Type="http://schemas.openxmlformats.org/officeDocument/2006/relationships/audio" Target="../media/audio3.wav"/><Relationship Id="rId17" Type="http://schemas.openxmlformats.org/officeDocument/2006/relationships/image" Target="../media/image9.png"/><Relationship Id="rId2" Type="http://schemas.openxmlformats.org/officeDocument/2006/relationships/video" Target="../media/media5.mp4"/><Relationship Id="rId16" Type="http://schemas.openxmlformats.org/officeDocument/2006/relationships/image" Target="../media/image13.png"/><Relationship Id="rId1" Type="http://schemas.microsoft.com/office/2007/relationships/media" Target="../media/media5.mp4"/><Relationship Id="rId6" Type="http://schemas.openxmlformats.org/officeDocument/2006/relationships/audio" Target="../media/media6.wav"/><Relationship Id="rId11" Type="http://schemas.openxmlformats.org/officeDocument/2006/relationships/image" Target="../media/image10.png"/><Relationship Id="rId5" Type="http://schemas.microsoft.com/office/2007/relationships/media" Target="../media/media6.wav"/><Relationship Id="rId15" Type="http://schemas.openxmlformats.org/officeDocument/2006/relationships/image" Target="../media/image4.png"/><Relationship Id="rId10" Type="http://schemas.openxmlformats.org/officeDocument/2006/relationships/audio" Target="../media/audio6.wav"/><Relationship Id="rId19" Type="http://schemas.openxmlformats.org/officeDocument/2006/relationships/image" Target="../media/image11.png"/><Relationship Id="rId4" Type="http://schemas.openxmlformats.org/officeDocument/2006/relationships/audio" Target="../media/media2.wav"/><Relationship Id="rId9" Type="http://schemas.openxmlformats.org/officeDocument/2006/relationships/audio" Target="../media/audio5.wav"/><Relationship Id="rId1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6.png"/><Relationship Id="rId18" Type="http://schemas.openxmlformats.org/officeDocument/2006/relationships/audio" Target="../media/audio2.wav"/><Relationship Id="rId3" Type="http://schemas.microsoft.com/office/2007/relationships/media" Target="../media/media2.wav"/><Relationship Id="rId7" Type="http://schemas.openxmlformats.org/officeDocument/2006/relationships/slideLayout" Target="../slideLayouts/slideLayout1.xml"/><Relationship Id="rId12" Type="http://schemas.openxmlformats.org/officeDocument/2006/relationships/audio" Target="../media/audio3.wav"/><Relationship Id="rId17" Type="http://schemas.openxmlformats.org/officeDocument/2006/relationships/image" Target="../media/image4.png"/><Relationship Id="rId2" Type="http://schemas.openxmlformats.org/officeDocument/2006/relationships/video" Target="../media/media5.mp4"/><Relationship Id="rId16" Type="http://schemas.openxmlformats.org/officeDocument/2006/relationships/image" Target="../media/image9.png"/><Relationship Id="rId1" Type="http://schemas.microsoft.com/office/2007/relationships/media" Target="../media/media5.mp4"/><Relationship Id="rId6" Type="http://schemas.openxmlformats.org/officeDocument/2006/relationships/audio" Target="../media/media6.wav"/><Relationship Id="rId11" Type="http://schemas.openxmlformats.org/officeDocument/2006/relationships/image" Target="../media/image10.png"/><Relationship Id="rId5" Type="http://schemas.microsoft.com/office/2007/relationships/media" Target="../media/media6.wav"/><Relationship Id="rId15" Type="http://schemas.openxmlformats.org/officeDocument/2006/relationships/image" Target="../media/image14.png"/><Relationship Id="rId10" Type="http://schemas.openxmlformats.org/officeDocument/2006/relationships/audio" Target="../media/audio6.wav"/><Relationship Id="rId19" Type="http://schemas.openxmlformats.org/officeDocument/2006/relationships/image" Target="../media/image11.png"/><Relationship Id="rId4" Type="http://schemas.openxmlformats.org/officeDocument/2006/relationships/audio" Target="../media/media2.wav"/><Relationship Id="rId9" Type="http://schemas.openxmlformats.org/officeDocument/2006/relationships/audio" Target="../media/audio5.wav"/><Relationship Id="rId1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6.png"/><Relationship Id="rId18" Type="http://schemas.openxmlformats.org/officeDocument/2006/relationships/audio" Target="../media/audio2.wav"/><Relationship Id="rId3" Type="http://schemas.microsoft.com/office/2007/relationships/media" Target="../media/media2.wav"/><Relationship Id="rId7" Type="http://schemas.openxmlformats.org/officeDocument/2006/relationships/slideLayout" Target="../slideLayouts/slideLayout1.xml"/><Relationship Id="rId12" Type="http://schemas.openxmlformats.org/officeDocument/2006/relationships/audio" Target="../media/audio3.wav"/><Relationship Id="rId17" Type="http://schemas.openxmlformats.org/officeDocument/2006/relationships/image" Target="../media/image4.png"/><Relationship Id="rId2" Type="http://schemas.openxmlformats.org/officeDocument/2006/relationships/video" Target="../media/media5.mp4"/><Relationship Id="rId16" Type="http://schemas.openxmlformats.org/officeDocument/2006/relationships/image" Target="../media/image9.png"/><Relationship Id="rId1" Type="http://schemas.microsoft.com/office/2007/relationships/media" Target="../media/media5.mp4"/><Relationship Id="rId6" Type="http://schemas.openxmlformats.org/officeDocument/2006/relationships/audio" Target="../media/media6.wav"/><Relationship Id="rId11" Type="http://schemas.openxmlformats.org/officeDocument/2006/relationships/image" Target="../media/image10.png"/><Relationship Id="rId5" Type="http://schemas.microsoft.com/office/2007/relationships/media" Target="../media/media6.wav"/><Relationship Id="rId15" Type="http://schemas.openxmlformats.org/officeDocument/2006/relationships/image" Target="../media/image15.png"/><Relationship Id="rId10" Type="http://schemas.openxmlformats.org/officeDocument/2006/relationships/audio" Target="../media/audio6.wav"/><Relationship Id="rId19" Type="http://schemas.openxmlformats.org/officeDocument/2006/relationships/image" Target="../media/image11.png"/><Relationship Id="rId4" Type="http://schemas.openxmlformats.org/officeDocument/2006/relationships/audio" Target="../media/media2.wav"/><Relationship Id="rId9" Type="http://schemas.openxmlformats.org/officeDocument/2006/relationships/audio" Target="../media/audio5.wav"/><Relationship Id="rId1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6.png"/><Relationship Id="rId18" Type="http://schemas.openxmlformats.org/officeDocument/2006/relationships/audio" Target="../media/audio2.wav"/><Relationship Id="rId3" Type="http://schemas.microsoft.com/office/2007/relationships/media" Target="../media/media2.wav"/><Relationship Id="rId7" Type="http://schemas.openxmlformats.org/officeDocument/2006/relationships/slideLayout" Target="../slideLayouts/slideLayout1.xml"/><Relationship Id="rId12" Type="http://schemas.openxmlformats.org/officeDocument/2006/relationships/audio" Target="../media/audio3.wav"/><Relationship Id="rId17" Type="http://schemas.openxmlformats.org/officeDocument/2006/relationships/image" Target="../media/image4.png"/><Relationship Id="rId2" Type="http://schemas.openxmlformats.org/officeDocument/2006/relationships/video" Target="../media/media5.mp4"/><Relationship Id="rId16" Type="http://schemas.openxmlformats.org/officeDocument/2006/relationships/image" Target="../media/image9.png"/><Relationship Id="rId1" Type="http://schemas.microsoft.com/office/2007/relationships/media" Target="../media/media5.mp4"/><Relationship Id="rId6" Type="http://schemas.openxmlformats.org/officeDocument/2006/relationships/audio" Target="../media/media6.wav"/><Relationship Id="rId11" Type="http://schemas.openxmlformats.org/officeDocument/2006/relationships/image" Target="../media/image10.png"/><Relationship Id="rId5" Type="http://schemas.microsoft.com/office/2007/relationships/media" Target="../media/media6.wav"/><Relationship Id="rId15" Type="http://schemas.openxmlformats.org/officeDocument/2006/relationships/image" Target="../media/image16.png"/><Relationship Id="rId10" Type="http://schemas.openxmlformats.org/officeDocument/2006/relationships/audio" Target="../media/audio6.wav"/><Relationship Id="rId19" Type="http://schemas.openxmlformats.org/officeDocument/2006/relationships/image" Target="../media/image11.png"/><Relationship Id="rId4" Type="http://schemas.openxmlformats.org/officeDocument/2006/relationships/audio" Target="../media/media2.wav"/><Relationship Id="rId9" Type="http://schemas.openxmlformats.org/officeDocument/2006/relationships/audio" Target="../media/audio5.wav"/><Relationship Id="rId1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6.png"/><Relationship Id="rId18" Type="http://schemas.openxmlformats.org/officeDocument/2006/relationships/audio" Target="../media/audio2.wav"/><Relationship Id="rId3" Type="http://schemas.microsoft.com/office/2007/relationships/media" Target="../media/media2.wav"/><Relationship Id="rId7" Type="http://schemas.openxmlformats.org/officeDocument/2006/relationships/slideLayout" Target="../slideLayouts/slideLayout1.xml"/><Relationship Id="rId12" Type="http://schemas.openxmlformats.org/officeDocument/2006/relationships/audio" Target="../media/audio3.wav"/><Relationship Id="rId17" Type="http://schemas.openxmlformats.org/officeDocument/2006/relationships/image" Target="../media/image4.png"/><Relationship Id="rId2" Type="http://schemas.openxmlformats.org/officeDocument/2006/relationships/video" Target="../media/media5.mp4"/><Relationship Id="rId16" Type="http://schemas.openxmlformats.org/officeDocument/2006/relationships/image" Target="../media/image9.png"/><Relationship Id="rId1" Type="http://schemas.microsoft.com/office/2007/relationships/media" Target="../media/media5.mp4"/><Relationship Id="rId6" Type="http://schemas.openxmlformats.org/officeDocument/2006/relationships/audio" Target="../media/media6.wav"/><Relationship Id="rId11" Type="http://schemas.openxmlformats.org/officeDocument/2006/relationships/image" Target="../media/image10.png"/><Relationship Id="rId5" Type="http://schemas.microsoft.com/office/2007/relationships/media" Target="../media/media6.wav"/><Relationship Id="rId15" Type="http://schemas.openxmlformats.org/officeDocument/2006/relationships/image" Target="../media/image17.png"/><Relationship Id="rId10" Type="http://schemas.openxmlformats.org/officeDocument/2006/relationships/audio" Target="../media/audio6.wav"/><Relationship Id="rId19" Type="http://schemas.openxmlformats.org/officeDocument/2006/relationships/image" Target="../media/image11.png"/><Relationship Id="rId4" Type="http://schemas.openxmlformats.org/officeDocument/2006/relationships/audio" Target="../media/media2.wav"/><Relationship Id="rId9" Type="http://schemas.openxmlformats.org/officeDocument/2006/relationships/audio" Target="../media/audio5.wav"/><Relationship Id="rId1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6.png"/><Relationship Id="rId18" Type="http://schemas.openxmlformats.org/officeDocument/2006/relationships/audio" Target="../media/audio2.wav"/><Relationship Id="rId3" Type="http://schemas.microsoft.com/office/2007/relationships/media" Target="../media/media2.wav"/><Relationship Id="rId7" Type="http://schemas.openxmlformats.org/officeDocument/2006/relationships/slideLayout" Target="../slideLayouts/slideLayout1.xml"/><Relationship Id="rId12" Type="http://schemas.openxmlformats.org/officeDocument/2006/relationships/audio" Target="../media/audio3.wav"/><Relationship Id="rId17" Type="http://schemas.openxmlformats.org/officeDocument/2006/relationships/image" Target="../media/image4.png"/><Relationship Id="rId2" Type="http://schemas.openxmlformats.org/officeDocument/2006/relationships/video" Target="../media/media5.mp4"/><Relationship Id="rId16" Type="http://schemas.openxmlformats.org/officeDocument/2006/relationships/image" Target="../media/image9.png"/><Relationship Id="rId1" Type="http://schemas.microsoft.com/office/2007/relationships/media" Target="../media/media5.mp4"/><Relationship Id="rId6" Type="http://schemas.openxmlformats.org/officeDocument/2006/relationships/audio" Target="../media/media6.wav"/><Relationship Id="rId11" Type="http://schemas.openxmlformats.org/officeDocument/2006/relationships/image" Target="../media/image10.png"/><Relationship Id="rId5" Type="http://schemas.microsoft.com/office/2007/relationships/media" Target="../media/media6.wav"/><Relationship Id="rId15" Type="http://schemas.openxmlformats.org/officeDocument/2006/relationships/image" Target="../media/image18.png"/><Relationship Id="rId10" Type="http://schemas.openxmlformats.org/officeDocument/2006/relationships/audio" Target="../media/audio6.wav"/><Relationship Id="rId19" Type="http://schemas.openxmlformats.org/officeDocument/2006/relationships/image" Target="../media/image11.png"/><Relationship Id="rId4" Type="http://schemas.openxmlformats.org/officeDocument/2006/relationships/audio" Target="../media/media2.wav"/><Relationship Id="rId9" Type="http://schemas.openxmlformats.org/officeDocument/2006/relationships/audio" Target="../media/audio5.wav"/><Relationship Id="rId1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6.png"/><Relationship Id="rId18" Type="http://schemas.openxmlformats.org/officeDocument/2006/relationships/audio" Target="../media/audio2.wav"/><Relationship Id="rId3" Type="http://schemas.microsoft.com/office/2007/relationships/media" Target="../media/media2.wav"/><Relationship Id="rId7" Type="http://schemas.openxmlformats.org/officeDocument/2006/relationships/slideLayout" Target="../slideLayouts/slideLayout1.xml"/><Relationship Id="rId12" Type="http://schemas.openxmlformats.org/officeDocument/2006/relationships/audio" Target="../media/audio3.wav"/><Relationship Id="rId17" Type="http://schemas.openxmlformats.org/officeDocument/2006/relationships/image" Target="../media/image4.png"/><Relationship Id="rId2" Type="http://schemas.openxmlformats.org/officeDocument/2006/relationships/video" Target="../media/media5.mp4"/><Relationship Id="rId16" Type="http://schemas.openxmlformats.org/officeDocument/2006/relationships/image" Target="../media/image3.png"/><Relationship Id="rId1" Type="http://schemas.microsoft.com/office/2007/relationships/media" Target="../media/media5.mp4"/><Relationship Id="rId6" Type="http://schemas.openxmlformats.org/officeDocument/2006/relationships/audio" Target="../media/media6.wav"/><Relationship Id="rId11" Type="http://schemas.openxmlformats.org/officeDocument/2006/relationships/image" Target="../media/image10.png"/><Relationship Id="rId5" Type="http://schemas.microsoft.com/office/2007/relationships/media" Target="../media/media6.wav"/><Relationship Id="rId15" Type="http://schemas.openxmlformats.org/officeDocument/2006/relationships/image" Target="../media/image9.png"/><Relationship Id="rId10" Type="http://schemas.openxmlformats.org/officeDocument/2006/relationships/audio" Target="../media/audio6.wav"/><Relationship Id="rId19" Type="http://schemas.openxmlformats.org/officeDocument/2006/relationships/image" Target="../media/image11.png"/><Relationship Id="rId4" Type="http://schemas.openxmlformats.org/officeDocument/2006/relationships/audio" Target="../media/media2.wav"/><Relationship Id="rId9" Type="http://schemas.openxmlformats.org/officeDocument/2006/relationships/audio" Target="../media/audio5.wav"/><Relationship Id="rId1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hyperlink" Target="https://fonts.google.com/specimen/Harmattan" TargetMode="Externa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عجلة الحظ (7)">
            <a:hlinkClick r:id="" action="ppaction://media"/>
            <a:extLst>
              <a:ext uri="{FF2B5EF4-FFF2-40B4-BE49-F238E27FC236}">
                <a16:creationId xmlns:a16="http://schemas.microsoft.com/office/drawing/2014/main" id="{4AF38AC3-D932-2559-5105-65F05CEE32A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82" end="87"/>
                </p14:media>
              </p:ext>
            </p:extLst>
          </p:nvPr>
        </p:nvPicPr>
        <p:blipFill>
          <a:blip r:embed="rId9">
            <a:lum bright="-5000" contrast="-9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frame">
            <a:extLst>
              <a:ext uri="{FF2B5EF4-FFF2-40B4-BE49-F238E27FC236}">
                <a16:creationId xmlns:a16="http://schemas.microsoft.com/office/drawing/2014/main" id="{DD3AA75A-8D8B-C405-870D-3BCAD6B9BD7D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sp>
        <p:nvSpPr>
          <p:cNvPr id="31" name="زر البدء">
            <a:hlinkClick r:id="" action="ppaction://hlinkshowjump?jump=nextslide">
              <a:snd r:embed="rId10" name="arrow.wav"/>
            </a:hlinkClick>
            <a:hlinkHover r:id="" action="ppaction://noaction" highlightClick="1">
              <a:snd r:embed="rId10" name="arrow.wav"/>
            </a:hlinkHover>
            <a:extLst>
              <a:ext uri="{FF2B5EF4-FFF2-40B4-BE49-F238E27FC236}">
                <a16:creationId xmlns:a16="http://schemas.microsoft.com/office/drawing/2014/main" id="{EB6610BE-7A69-B143-8BB9-51262559B118}"/>
              </a:ext>
            </a:extLst>
          </p:cNvPr>
          <p:cNvSpPr/>
          <p:nvPr/>
        </p:nvSpPr>
        <p:spPr>
          <a:xfrm>
            <a:off x="5155809" y="5111128"/>
            <a:ext cx="2160608" cy="566975"/>
          </a:xfrm>
          <a:prstGeom prst="roundRect">
            <a:avLst>
              <a:gd name="adj" fmla="val 50000"/>
            </a:avLst>
          </a:prstGeom>
          <a:blipFill>
            <a:blip r:embed="rId11"/>
            <a:stretch>
              <a:fillRect l="-15205" t="-5687" r="-116644" b="-41247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اضغط هنا للبدء</a:t>
            </a:r>
            <a:endParaRPr lang="ar-EG" sz="2000" b="1" dirty="0">
              <a:solidFill>
                <a:schemeClr val="bg1"/>
              </a:solidFill>
              <a:effectLst>
                <a:outerShdw blurRad="38100" dist="38100" dir="2700000" algn="tl">
                  <a:srgbClr val="5B2123">
                    <a:alpha val="43000"/>
                  </a:srgbClr>
                </a:outerShdw>
              </a:effectLst>
              <a:latin typeface="Harmattan" panose="01000503000000020003" pitchFamily="2" charset="-78"/>
              <a:ea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7" name="mixkit-forest-birds-chirp-ambiance-69">
            <a:hlinkClick r:id="" action="ppaction://media"/>
            <a:extLst>
              <a:ext uri="{FF2B5EF4-FFF2-40B4-BE49-F238E27FC236}">
                <a16:creationId xmlns:a16="http://schemas.microsoft.com/office/drawing/2014/main" id="{7583964B-9D5C-68AB-83D8-53E36132D33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78316" y="-696913"/>
            <a:ext cx="487363" cy="487363"/>
          </a:xfrm>
          <a:prstGeom prst="rect">
            <a:avLst/>
          </a:prstGeom>
        </p:spPr>
      </p:pic>
      <p:pic>
        <p:nvPicPr>
          <p:cNvPr id="10" name="title">
            <a:extLst>
              <a:ext uri="{FF2B5EF4-FFF2-40B4-BE49-F238E27FC236}">
                <a16:creationId xmlns:a16="http://schemas.microsoft.com/office/drawing/2014/main" id="{CD7387E5-C1BC-1C5A-AB0D-84AFB4359E88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6597" r="6597"/>
          <a:stretch/>
        </p:blipFill>
        <p:spPr>
          <a:xfrm>
            <a:off x="1010856" y="1156931"/>
            <a:ext cx="9915646" cy="3807586"/>
          </a:xfrm>
          <a:prstGeom prst="rect">
            <a:avLst/>
          </a:prstGeom>
        </p:spPr>
      </p:pic>
      <p:pic>
        <p:nvPicPr>
          <p:cNvPr id="8" name="x">
            <a:hlinkClick r:id="" action="ppaction://hlinkshowjump?jump=endshow"/>
            <a:hlinkHover r:id="" action="ppaction://noaction" highlightClick="1">
              <a:snd r:embed="rId14" name="click.wav"/>
            </a:hlinkHover>
            <a:extLst>
              <a:ext uri="{FF2B5EF4-FFF2-40B4-BE49-F238E27FC236}">
                <a16:creationId xmlns:a16="http://schemas.microsoft.com/office/drawing/2014/main" id="{B24F73E8-5334-6408-A414-02A9B1CEBA1D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732" y="169014"/>
            <a:ext cx="456033" cy="424460"/>
          </a:xfrm>
          <a:prstGeom prst="rect">
            <a:avLst/>
          </a:prstGeom>
        </p:spPr>
      </p:pic>
      <p:pic>
        <p:nvPicPr>
          <p:cNvPr id="6" name="intor">
            <a:hlinkClick r:id="" action="ppaction://media"/>
            <a:extLst>
              <a:ext uri="{FF2B5EF4-FFF2-40B4-BE49-F238E27FC236}">
                <a16:creationId xmlns:a16="http://schemas.microsoft.com/office/drawing/2014/main" id="{BA1519EC-1BCB-1F5A-7795-F6AB4B68F7A3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end="4248.4555"/>
                  <p14:fade in="1000" out="2000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411828" y="-82759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67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8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82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6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mixkit-introduction-bell-sound-115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2927" numSld="999" showWhenStopped="0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video>
              <p:cMediaNode vol="10000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ntrooooooooooo">
            <a:hlinkClick r:id="" action="ppaction://media"/>
            <a:extLst>
              <a:ext uri="{FF2B5EF4-FFF2-40B4-BE49-F238E27FC236}">
                <a16:creationId xmlns:a16="http://schemas.microsoft.com/office/drawing/2014/main" id="{E8D63BE5-9297-BF5C-4581-967E810D34D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326.1"/>
                </p14:media>
              </p:ext>
            </p:extLst>
          </p:nvPr>
        </p:nvPicPr>
        <p:blipFill>
          <a:blip r:embed="rId4">
            <a:lum bright="-5000" contrast="-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frame">
            <a:extLst>
              <a:ext uri="{FF2B5EF4-FFF2-40B4-BE49-F238E27FC236}">
                <a16:creationId xmlns:a16="http://schemas.microsoft.com/office/drawing/2014/main" id="{D890164D-6DA1-AA4A-1C73-EED23D33660C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66A3FF2C-7000-9331-897F-CCFF220170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53" y="1477499"/>
            <a:ext cx="3702067" cy="3702067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4B5FD70E-203A-9B2F-1508-2046A25CED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2830" y="936897"/>
            <a:ext cx="1589226" cy="136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74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0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94E33-6D13-8AEE-D26D-746809CF6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مستطيل: زوايا مستديرة 11">
            <a:hlinkClick r:id="" action="ppaction://customshow?id=0&amp;return=true"/>
            <a:hlinkHover r:id="" action="ppaction://noaction" highlightClick="1">
              <a:snd r:embed="rId2" name="arrow.wav"/>
            </a:hlinkHover>
            <a:extLst>
              <a:ext uri="{FF2B5EF4-FFF2-40B4-BE49-F238E27FC236}">
                <a16:creationId xmlns:a16="http://schemas.microsoft.com/office/drawing/2014/main" id="{52EF4ADA-C5E9-6E19-28AD-616891F9274D}"/>
              </a:ext>
            </a:extLst>
          </p:cNvPr>
          <p:cNvSpPr/>
          <p:nvPr/>
        </p:nvSpPr>
        <p:spPr>
          <a:xfrm>
            <a:off x="2125980" y="1701478"/>
            <a:ext cx="1973579" cy="1951042"/>
          </a:xfrm>
          <a:prstGeom prst="roundRect">
            <a:avLst>
              <a:gd name="adj" fmla="val 10538"/>
            </a:avLst>
          </a:prstGeom>
          <a:noFill/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مستطيل: زوايا مستديرة 30">
            <a:hlinkClick r:id="" action="ppaction://customshow?id=1&amp;return=true"/>
            <a:hlinkHover r:id="" action="ppaction://noaction" highlightClick="1">
              <a:snd r:embed="rId2" name="arrow.wav"/>
            </a:hlinkHover>
            <a:extLst>
              <a:ext uri="{FF2B5EF4-FFF2-40B4-BE49-F238E27FC236}">
                <a16:creationId xmlns:a16="http://schemas.microsoft.com/office/drawing/2014/main" id="{BEE7AAF7-0EDE-E0F4-70D5-1673B212B47A}"/>
              </a:ext>
            </a:extLst>
          </p:cNvPr>
          <p:cNvSpPr/>
          <p:nvPr/>
        </p:nvSpPr>
        <p:spPr>
          <a:xfrm>
            <a:off x="4241800" y="1701478"/>
            <a:ext cx="1783080" cy="1951042"/>
          </a:xfrm>
          <a:prstGeom prst="roundRect">
            <a:avLst>
              <a:gd name="adj" fmla="val 12858"/>
            </a:avLst>
          </a:prstGeom>
          <a:noFill/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2" name="مستطيل: زوايا مستديرة 31">
            <a:hlinkClick r:id="" action="ppaction://customshow?id=2&amp;return=true"/>
            <a:hlinkHover r:id="" action="ppaction://noaction" highlightClick="1">
              <a:snd r:embed="rId2" name="arrow.wav"/>
            </a:hlinkHover>
            <a:extLst>
              <a:ext uri="{FF2B5EF4-FFF2-40B4-BE49-F238E27FC236}">
                <a16:creationId xmlns:a16="http://schemas.microsoft.com/office/drawing/2014/main" id="{B78699B9-8A43-26DC-8BBF-08D48C5607CA}"/>
              </a:ext>
            </a:extLst>
          </p:cNvPr>
          <p:cNvSpPr/>
          <p:nvPr/>
        </p:nvSpPr>
        <p:spPr>
          <a:xfrm>
            <a:off x="6167121" y="1704848"/>
            <a:ext cx="1783080" cy="1947672"/>
          </a:xfrm>
          <a:prstGeom prst="roundRect">
            <a:avLst>
              <a:gd name="adj" fmla="val 11130"/>
            </a:avLst>
          </a:prstGeom>
          <a:noFill/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3" name="مستطيل: زوايا مستديرة 32">
            <a:hlinkClick r:id="" action="ppaction://customshow?id=3&amp;return=true"/>
            <a:hlinkHover r:id="" action="ppaction://noaction" highlightClick="1">
              <a:snd r:embed="rId2" name="arrow.wav"/>
            </a:hlinkHover>
            <a:extLst>
              <a:ext uri="{FF2B5EF4-FFF2-40B4-BE49-F238E27FC236}">
                <a16:creationId xmlns:a16="http://schemas.microsoft.com/office/drawing/2014/main" id="{0621F234-2728-4C4C-FC5D-20977EFA99B8}"/>
              </a:ext>
            </a:extLst>
          </p:cNvPr>
          <p:cNvSpPr/>
          <p:nvPr/>
        </p:nvSpPr>
        <p:spPr>
          <a:xfrm>
            <a:off x="8092442" y="1701478"/>
            <a:ext cx="2011678" cy="1951041"/>
          </a:xfrm>
          <a:prstGeom prst="roundRect">
            <a:avLst>
              <a:gd name="adj" fmla="val 9414"/>
            </a:avLst>
          </a:prstGeom>
          <a:noFill/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مستطيل: زوايا مستديرة 33">
            <a:hlinkClick r:id="" action="ppaction://customshow?id=8&amp;return=true"/>
            <a:hlinkHover r:id="" action="ppaction://noaction" highlightClick="1">
              <a:snd r:embed="rId2" name="arrow.wav"/>
            </a:hlinkHover>
            <a:extLst>
              <a:ext uri="{FF2B5EF4-FFF2-40B4-BE49-F238E27FC236}">
                <a16:creationId xmlns:a16="http://schemas.microsoft.com/office/drawing/2014/main" id="{71AAAF08-3872-376B-BEC4-E5CC5A9F8024}"/>
              </a:ext>
            </a:extLst>
          </p:cNvPr>
          <p:cNvSpPr/>
          <p:nvPr/>
        </p:nvSpPr>
        <p:spPr>
          <a:xfrm>
            <a:off x="8945019" y="3795478"/>
            <a:ext cx="1757546" cy="2030286"/>
          </a:xfrm>
          <a:prstGeom prst="roundRect">
            <a:avLst>
              <a:gd name="adj" fmla="val 6434"/>
            </a:avLst>
          </a:prstGeom>
          <a:noFill/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مستطيل: زوايا مستديرة 36">
            <a:hlinkClick r:id="" action="ppaction://customshow?id=7&amp;return=true"/>
            <a:hlinkHover r:id="" action="ppaction://noaction" highlightClick="1">
              <a:snd r:embed="rId2" name="arrow.wav"/>
            </a:hlinkHover>
            <a:extLst>
              <a:ext uri="{FF2B5EF4-FFF2-40B4-BE49-F238E27FC236}">
                <a16:creationId xmlns:a16="http://schemas.microsoft.com/office/drawing/2014/main" id="{FE8FA1A1-3339-469E-2CC0-F23E351B307F}"/>
              </a:ext>
            </a:extLst>
          </p:cNvPr>
          <p:cNvSpPr/>
          <p:nvPr/>
        </p:nvSpPr>
        <p:spPr>
          <a:xfrm>
            <a:off x="7094221" y="3795478"/>
            <a:ext cx="1757546" cy="2030286"/>
          </a:xfrm>
          <a:prstGeom prst="roundRect">
            <a:avLst>
              <a:gd name="adj" fmla="val 9783"/>
            </a:avLst>
          </a:prstGeom>
          <a:noFill/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8" name="مستطيل: زوايا مستديرة 37">
            <a:hlinkClick r:id="" action="ppaction://customshow?id=6&amp;return=true"/>
            <a:hlinkHover r:id="" action="ppaction://noaction" highlightClick="1">
              <a:snd r:embed="rId2" name="arrow.wav"/>
            </a:hlinkHover>
            <a:extLst>
              <a:ext uri="{FF2B5EF4-FFF2-40B4-BE49-F238E27FC236}">
                <a16:creationId xmlns:a16="http://schemas.microsoft.com/office/drawing/2014/main" id="{652AB887-0C4C-B0B0-621B-A3CE0E6F41F1}"/>
              </a:ext>
            </a:extLst>
          </p:cNvPr>
          <p:cNvSpPr/>
          <p:nvPr/>
        </p:nvSpPr>
        <p:spPr>
          <a:xfrm>
            <a:off x="5241302" y="3795478"/>
            <a:ext cx="1734531" cy="2052219"/>
          </a:xfrm>
          <a:prstGeom prst="roundRect">
            <a:avLst>
              <a:gd name="adj" fmla="val 11413"/>
            </a:avLst>
          </a:prstGeom>
          <a:noFill/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مستطيل: زوايا مستديرة 38">
            <a:hlinkClick r:id="" action="ppaction://customshow?id=5&amp;return=true"/>
            <a:hlinkHover r:id="" action="ppaction://noaction" highlightClick="1">
              <a:snd r:embed="rId2" name="arrow.wav"/>
            </a:hlinkHover>
            <a:extLst>
              <a:ext uri="{FF2B5EF4-FFF2-40B4-BE49-F238E27FC236}">
                <a16:creationId xmlns:a16="http://schemas.microsoft.com/office/drawing/2014/main" id="{00F28EFB-D62E-EE8F-7A1B-61DC04E8F812}"/>
              </a:ext>
            </a:extLst>
          </p:cNvPr>
          <p:cNvSpPr/>
          <p:nvPr/>
        </p:nvSpPr>
        <p:spPr>
          <a:xfrm>
            <a:off x="3365369" y="3795479"/>
            <a:ext cx="1734531" cy="2052220"/>
          </a:xfrm>
          <a:prstGeom prst="roundRect">
            <a:avLst>
              <a:gd name="adj" fmla="val 10870"/>
            </a:avLst>
          </a:prstGeom>
          <a:noFill/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مستطيل: زوايا مستديرة 39">
            <a:hlinkClick r:id="" action="ppaction://customshow?id=4&amp;return=true"/>
            <a:hlinkHover r:id="" action="ppaction://noaction" highlightClick="1">
              <a:snd r:embed="rId2" name="arrow.wav"/>
            </a:hlinkHover>
            <a:extLst>
              <a:ext uri="{FF2B5EF4-FFF2-40B4-BE49-F238E27FC236}">
                <a16:creationId xmlns:a16="http://schemas.microsoft.com/office/drawing/2014/main" id="{B1A053CF-8E71-7F09-697A-3FF957422012}"/>
              </a:ext>
            </a:extLst>
          </p:cNvPr>
          <p:cNvSpPr/>
          <p:nvPr/>
        </p:nvSpPr>
        <p:spPr>
          <a:xfrm>
            <a:off x="1489435" y="3773543"/>
            <a:ext cx="1734532" cy="2052221"/>
          </a:xfrm>
          <a:prstGeom prst="roundRect">
            <a:avLst>
              <a:gd name="adj" fmla="val 11957"/>
            </a:avLst>
          </a:prstGeom>
          <a:noFill/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44" name="x">
            <a:hlinkClick r:id="" action="ppaction://hlinkshowjump?jump=endshow"/>
            <a:hlinkHover r:id="" action="ppaction://noaction" highlightClick="1">
              <a:snd r:embed="rId3" name="click.wav"/>
            </a:hlinkHover>
            <a:extLst>
              <a:ext uri="{FF2B5EF4-FFF2-40B4-BE49-F238E27FC236}">
                <a16:creationId xmlns:a16="http://schemas.microsoft.com/office/drawing/2014/main" id="{16977D25-CD81-1586-A805-C13ACCDBDDB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732" y="169014"/>
            <a:ext cx="456033" cy="42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569946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عجلة الحظ">
            <a:hlinkClick r:id="" action="ppaction://media"/>
            <a:extLst>
              <a:ext uri="{FF2B5EF4-FFF2-40B4-BE49-F238E27FC236}">
                <a16:creationId xmlns:a16="http://schemas.microsoft.com/office/drawing/2014/main" id="{078BA8F0-5359-AB68-31EF-63815EFA8E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>
            <a:lum bright="-5000" contrast="-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frame">
            <a:extLst>
              <a:ext uri="{FF2B5EF4-FFF2-40B4-BE49-F238E27FC236}">
                <a16:creationId xmlns:a16="http://schemas.microsoft.com/office/drawing/2014/main" id="{7761616C-1625-2C75-7F40-0AE0F6164812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29" name="x">
            <a:hlinkClick r:id="" action="ppaction://hlinkshowjump?jump=endshow"/>
            <a:hlinkHover r:id="" action="ppaction://noaction" highlightClick="1">
              <a:snd r:embed="rId12" name="click.wav"/>
            </a:hlinkHover>
            <a:extLst>
              <a:ext uri="{FF2B5EF4-FFF2-40B4-BE49-F238E27FC236}">
                <a16:creationId xmlns:a16="http://schemas.microsoft.com/office/drawing/2014/main" id="{76463225-228F-9B9C-23BC-5336683943E4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732" y="169014"/>
            <a:ext cx="456033" cy="424460"/>
          </a:xfrm>
          <a:prstGeom prst="rect">
            <a:avLst/>
          </a:prstGeom>
        </p:spPr>
      </p:pic>
      <p:sp>
        <p:nvSpPr>
          <p:cNvPr id="35" name="مستطيل: زوايا مستديرة 34">
            <a:extLst>
              <a:ext uri="{FF2B5EF4-FFF2-40B4-BE49-F238E27FC236}">
                <a16:creationId xmlns:a16="http://schemas.microsoft.com/office/drawing/2014/main" id="{C4F0E4D2-7C25-9AE8-59E8-C2B2036FEE8A}"/>
              </a:ext>
            </a:extLst>
          </p:cNvPr>
          <p:cNvSpPr/>
          <p:nvPr/>
        </p:nvSpPr>
        <p:spPr>
          <a:xfrm>
            <a:off x="8423671" y="11287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5931" t="-111512" r="-119065" b="-319481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pic>
        <p:nvPicPr>
          <p:cNvPr id="64" name="10">
            <a:extLst>
              <a:ext uri="{FF2B5EF4-FFF2-40B4-BE49-F238E27FC236}">
                <a16:creationId xmlns:a16="http://schemas.microsoft.com/office/drawing/2014/main" id="{AE4A03F8-EBF3-3823-25F7-F9D106DA697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76653" y="1477499"/>
            <a:ext cx="3702067" cy="3702067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AB948E63-2E8C-D82E-E4E6-2F9A666307A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52830" y="936897"/>
            <a:ext cx="1589226" cy="1363870"/>
          </a:xfrm>
          <a:prstGeom prst="rect">
            <a:avLst/>
          </a:prstGeom>
        </p:spPr>
      </p:pic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78109929-DBED-275F-C88D-871AF4A7E20F}"/>
              </a:ext>
            </a:extLst>
          </p:cNvPr>
          <p:cNvSpPr/>
          <p:nvPr/>
        </p:nvSpPr>
        <p:spPr>
          <a:xfrm>
            <a:off x="6656212" y="11287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18275" t="-4916" r="-16721" b="-426077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26" name="مستطيل: زوايا مستديرة 25">
            <a:extLst>
              <a:ext uri="{FF2B5EF4-FFF2-40B4-BE49-F238E27FC236}">
                <a16:creationId xmlns:a16="http://schemas.microsoft.com/office/drawing/2014/main" id="{0B50A83E-8E27-64BF-6343-08CE0AE7224E}"/>
              </a:ext>
            </a:extLst>
          </p:cNvPr>
          <p:cNvSpPr/>
          <p:nvPr/>
        </p:nvSpPr>
        <p:spPr>
          <a:xfrm>
            <a:off x="4888753" y="11287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6465" t="-7548" r="-118531" b="-423445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27" name="مستطيل: زوايا مستديرة 26">
            <a:extLst>
              <a:ext uri="{FF2B5EF4-FFF2-40B4-BE49-F238E27FC236}">
                <a16:creationId xmlns:a16="http://schemas.microsoft.com/office/drawing/2014/main" id="{634DD7E2-DA89-D0D1-E56B-74EE16D10D28}"/>
              </a:ext>
            </a:extLst>
          </p:cNvPr>
          <p:cNvSpPr/>
          <p:nvPr/>
        </p:nvSpPr>
        <p:spPr>
          <a:xfrm>
            <a:off x="3121294" y="11287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5678" t="-421001" r="-119318" b="-9992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28" name="مستطيل: زوايا مستديرة 27">
            <a:extLst>
              <a:ext uri="{FF2B5EF4-FFF2-40B4-BE49-F238E27FC236}">
                <a16:creationId xmlns:a16="http://schemas.microsoft.com/office/drawing/2014/main" id="{5122310D-1128-3FBF-F932-F29C0203DF84}"/>
              </a:ext>
            </a:extLst>
          </p:cNvPr>
          <p:cNvSpPr/>
          <p:nvPr/>
        </p:nvSpPr>
        <p:spPr>
          <a:xfrm>
            <a:off x="1353835" y="11287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18622" t="-319793" r="-16374" b="-111201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31" name="مستطيل: زوايا مستديرة 30">
            <a:extLst>
              <a:ext uri="{FF2B5EF4-FFF2-40B4-BE49-F238E27FC236}">
                <a16:creationId xmlns:a16="http://schemas.microsoft.com/office/drawing/2014/main" id="{86364C67-FF29-8F9B-39CD-BF030D37B0D5}"/>
              </a:ext>
            </a:extLst>
          </p:cNvPr>
          <p:cNvSpPr/>
          <p:nvPr/>
        </p:nvSpPr>
        <p:spPr>
          <a:xfrm>
            <a:off x="8423671" y="57789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18286" t="-109646" r="-16710" b="-321348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32" name="مستطيل: زوايا مستديرة 31">
            <a:extLst>
              <a:ext uri="{FF2B5EF4-FFF2-40B4-BE49-F238E27FC236}">
                <a16:creationId xmlns:a16="http://schemas.microsoft.com/office/drawing/2014/main" id="{15DB061D-9688-ADAE-E277-E02A4EBE9F51}"/>
              </a:ext>
            </a:extLst>
          </p:cNvPr>
          <p:cNvSpPr/>
          <p:nvPr/>
        </p:nvSpPr>
        <p:spPr>
          <a:xfrm>
            <a:off x="6651172" y="57789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17957" t="-420467" r="-17039" b="-10526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33" name="مستطيل: زوايا مستديرة 32">
            <a:extLst>
              <a:ext uri="{FF2B5EF4-FFF2-40B4-BE49-F238E27FC236}">
                <a16:creationId xmlns:a16="http://schemas.microsoft.com/office/drawing/2014/main" id="{3EA587D5-02AD-C33B-D99A-4073D827C1CC}"/>
              </a:ext>
            </a:extLst>
          </p:cNvPr>
          <p:cNvSpPr/>
          <p:nvPr/>
        </p:nvSpPr>
        <p:spPr>
          <a:xfrm>
            <a:off x="4878674" y="57789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6465" t="-215497" r="-118531" b="-215497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36" name="مستطيل: زوايا مستديرة 35">
            <a:extLst>
              <a:ext uri="{FF2B5EF4-FFF2-40B4-BE49-F238E27FC236}">
                <a16:creationId xmlns:a16="http://schemas.microsoft.com/office/drawing/2014/main" id="{0AC645C8-C21C-BABD-74A2-10C7A82C2439}"/>
              </a:ext>
            </a:extLst>
          </p:cNvPr>
          <p:cNvSpPr/>
          <p:nvPr/>
        </p:nvSpPr>
        <p:spPr>
          <a:xfrm>
            <a:off x="3106176" y="57789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19271" t="-215497" r="-15725" b="-215497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46" name="مستطيل: زوايا مستديرة 45">
            <a:extLst>
              <a:ext uri="{FF2B5EF4-FFF2-40B4-BE49-F238E27FC236}">
                <a16:creationId xmlns:a16="http://schemas.microsoft.com/office/drawing/2014/main" id="{B2F5DCE9-5D17-E111-1E2B-573CDE3E8EB6}"/>
              </a:ext>
            </a:extLst>
          </p:cNvPr>
          <p:cNvSpPr/>
          <p:nvPr/>
        </p:nvSpPr>
        <p:spPr>
          <a:xfrm>
            <a:off x="1333678" y="57789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6016" t="-320272" r="-118980" b="-110722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pic>
        <p:nvPicPr>
          <p:cNvPr id="2" name="mixkit-forest-birds-chirp-ambiance-69">
            <a:hlinkClick r:id="" action="ppaction://media"/>
            <a:extLst>
              <a:ext uri="{FF2B5EF4-FFF2-40B4-BE49-F238E27FC236}">
                <a16:creationId xmlns:a16="http://schemas.microsoft.com/office/drawing/2014/main" id="{37B786AC-935A-A5F1-EC40-CF3DC6F9DBE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561992" y="-957056"/>
            <a:ext cx="487363" cy="487363"/>
          </a:xfrm>
          <a:prstGeom prst="rect">
            <a:avLst/>
          </a:prstGeom>
        </p:spPr>
      </p:pic>
      <p:pic>
        <p:nvPicPr>
          <p:cNvPr id="4" name="mixkit-final-level-bonus-2061">
            <a:hlinkClick r:id="" action="ppaction://media"/>
            <a:extLst>
              <a:ext uri="{FF2B5EF4-FFF2-40B4-BE49-F238E27FC236}">
                <a16:creationId xmlns:a16="http://schemas.microsoft.com/office/drawing/2014/main" id="{9D6A207A-7150-C1F3-1FD0-C3DD75509AD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608637" y="-957056"/>
            <a:ext cx="487362" cy="487363"/>
          </a:xfrm>
          <a:prstGeom prst="rect">
            <a:avLst/>
          </a:prstGeom>
        </p:spPr>
      </p:pic>
      <p:pic>
        <p:nvPicPr>
          <p:cNvPr id="56" name="صورة 55">
            <a:hlinkClick r:id="" action="ppaction://hlinkshowjump?jump=endshow"/>
            <a:hlinkHover r:id="" action="ppaction://noaction" highlightClick="1">
              <a:snd r:embed="rId18" name="arrow.wav"/>
            </a:hlinkHover>
            <a:extLst>
              <a:ext uri="{FF2B5EF4-FFF2-40B4-BE49-F238E27FC236}">
                <a16:creationId xmlns:a16="http://schemas.microsoft.com/office/drawing/2014/main" id="{5A3442A5-99EF-7D6E-2889-639A609C662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43977" y="6134477"/>
            <a:ext cx="1563624" cy="65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78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70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75610" numSld="999" showWhenStopped="0">
                <p:cTn id="3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46341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video>
              <p:cMediaNode vol="80000">
                <p:cTn id="36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41" dur="3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WWheeeeeeee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mixkit-unlock-game-notification-25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</p:childTnLst>
        </p:cTn>
      </p:par>
    </p:tnLst>
    <p:bldLst>
      <p:bldP spid="35" grpId="0" animBg="1"/>
      <p:bldP spid="23" grpId="0" animBg="1"/>
      <p:bldP spid="26" grpId="0" animBg="1"/>
      <p:bldP spid="27" grpId="0" animBg="1"/>
      <p:bldP spid="28" grpId="0" animBg="1"/>
      <p:bldP spid="31" grpId="0" animBg="1"/>
      <p:bldP spid="32" grpId="0" animBg="1"/>
      <p:bldP spid="33" grpId="0" animBg="1"/>
      <p:bldP spid="36" grpId="0" animBg="1"/>
      <p:bldP spid="4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عجلة الحظ">
            <a:hlinkClick r:id="" action="ppaction://media"/>
            <a:extLst>
              <a:ext uri="{FF2B5EF4-FFF2-40B4-BE49-F238E27FC236}">
                <a16:creationId xmlns:a16="http://schemas.microsoft.com/office/drawing/2014/main" id="{078BA8F0-5359-AB68-31EF-63815EFA8E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>
            <a:lum bright="-5000" contrast="-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frame">
            <a:extLst>
              <a:ext uri="{FF2B5EF4-FFF2-40B4-BE49-F238E27FC236}">
                <a16:creationId xmlns:a16="http://schemas.microsoft.com/office/drawing/2014/main" id="{7761616C-1625-2C75-7F40-0AE0F6164812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29" name="x">
            <a:hlinkClick r:id="" action="ppaction://hlinkshowjump?jump=endshow"/>
            <a:hlinkHover r:id="" action="ppaction://noaction" highlightClick="1">
              <a:snd r:embed="rId12" name="click.wav"/>
            </a:hlinkHover>
            <a:extLst>
              <a:ext uri="{FF2B5EF4-FFF2-40B4-BE49-F238E27FC236}">
                <a16:creationId xmlns:a16="http://schemas.microsoft.com/office/drawing/2014/main" id="{76463225-228F-9B9C-23BC-5336683943E4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732" y="169014"/>
            <a:ext cx="456033" cy="424460"/>
          </a:xfrm>
          <a:prstGeom prst="rect">
            <a:avLst/>
          </a:prstGeom>
        </p:spPr>
      </p:pic>
      <p:sp>
        <p:nvSpPr>
          <p:cNvPr id="35" name="مستطيل: زوايا مستديرة 34">
            <a:extLst>
              <a:ext uri="{FF2B5EF4-FFF2-40B4-BE49-F238E27FC236}">
                <a16:creationId xmlns:a16="http://schemas.microsoft.com/office/drawing/2014/main" id="{C4F0E4D2-7C25-9AE8-59E8-C2B2036FEE8A}"/>
              </a:ext>
            </a:extLst>
          </p:cNvPr>
          <p:cNvSpPr/>
          <p:nvPr/>
        </p:nvSpPr>
        <p:spPr>
          <a:xfrm>
            <a:off x="8423671" y="11287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5931" t="-111512" r="-119065" b="-319481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pic>
        <p:nvPicPr>
          <p:cNvPr id="64" name="9">
            <a:extLst>
              <a:ext uri="{FF2B5EF4-FFF2-40B4-BE49-F238E27FC236}">
                <a16:creationId xmlns:a16="http://schemas.microsoft.com/office/drawing/2014/main" id="{AE4A03F8-EBF3-3823-25F7-F9D106DA697E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b="2690"/>
          <a:stretch>
            <a:fillRect/>
          </a:stretch>
        </p:blipFill>
        <p:spPr>
          <a:xfrm>
            <a:off x="6376653" y="1477499"/>
            <a:ext cx="3702067" cy="3602501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AB948E63-2E8C-D82E-E4E6-2F9A666307A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52830" y="936897"/>
            <a:ext cx="1589226" cy="1363870"/>
          </a:xfrm>
          <a:prstGeom prst="rect">
            <a:avLst/>
          </a:prstGeom>
        </p:spPr>
      </p:pic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78109929-DBED-275F-C88D-871AF4A7E20F}"/>
              </a:ext>
            </a:extLst>
          </p:cNvPr>
          <p:cNvSpPr/>
          <p:nvPr/>
        </p:nvSpPr>
        <p:spPr>
          <a:xfrm>
            <a:off x="6656212" y="11287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18275" t="-4916" r="-16721" b="-426077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26" name="مستطيل: زوايا مستديرة 25">
            <a:extLst>
              <a:ext uri="{FF2B5EF4-FFF2-40B4-BE49-F238E27FC236}">
                <a16:creationId xmlns:a16="http://schemas.microsoft.com/office/drawing/2014/main" id="{0B50A83E-8E27-64BF-6343-08CE0AE7224E}"/>
              </a:ext>
            </a:extLst>
          </p:cNvPr>
          <p:cNvSpPr/>
          <p:nvPr/>
        </p:nvSpPr>
        <p:spPr>
          <a:xfrm>
            <a:off x="4888753" y="11287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6465" t="-7548" r="-118531" b="-423445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27" name="مستطيل: زوايا مستديرة 26">
            <a:extLst>
              <a:ext uri="{FF2B5EF4-FFF2-40B4-BE49-F238E27FC236}">
                <a16:creationId xmlns:a16="http://schemas.microsoft.com/office/drawing/2014/main" id="{634DD7E2-DA89-D0D1-E56B-74EE16D10D28}"/>
              </a:ext>
            </a:extLst>
          </p:cNvPr>
          <p:cNvSpPr/>
          <p:nvPr/>
        </p:nvSpPr>
        <p:spPr>
          <a:xfrm>
            <a:off x="3121294" y="11287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5678" t="-421001" r="-119318" b="-9992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28" name="مستطيل: زوايا مستديرة 27">
            <a:extLst>
              <a:ext uri="{FF2B5EF4-FFF2-40B4-BE49-F238E27FC236}">
                <a16:creationId xmlns:a16="http://schemas.microsoft.com/office/drawing/2014/main" id="{5122310D-1128-3FBF-F932-F29C0203DF84}"/>
              </a:ext>
            </a:extLst>
          </p:cNvPr>
          <p:cNvSpPr/>
          <p:nvPr/>
        </p:nvSpPr>
        <p:spPr>
          <a:xfrm>
            <a:off x="1353835" y="11287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18622" t="-319793" r="-16374" b="-111201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31" name="مستطيل: زوايا مستديرة 30">
            <a:extLst>
              <a:ext uri="{FF2B5EF4-FFF2-40B4-BE49-F238E27FC236}">
                <a16:creationId xmlns:a16="http://schemas.microsoft.com/office/drawing/2014/main" id="{86364C67-FF29-8F9B-39CD-BF030D37B0D5}"/>
              </a:ext>
            </a:extLst>
          </p:cNvPr>
          <p:cNvSpPr/>
          <p:nvPr/>
        </p:nvSpPr>
        <p:spPr>
          <a:xfrm>
            <a:off x="7935962" y="57789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18286" t="-109646" r="-16710" b="-321348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33" name="مستطيل: زوايا مستديرة 32">
            <a:extLst>
              <a:ext uri="{FF2B5EF4-FFF2-40B4-BE49-F238E27FC236}">
                <a16:creationId xmlns:a16="http://schemas.microsoft.com/office/drawing/2014/main" id="{3EA587D5-02AD-C33B-D99A-4073D827C1CC}"/>
              </a:ext>
            </a:extLst>
          </p:cNvPr>
          <p:cNvSpPr/>
          <p:nvPr/>
        </p:nvSpPr>
        <p:spPr>
          <a:xfrm>
            <a:off x="6163464" y="57789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6465" t="-215497" r="-118531" b="-215497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36" name="مستطيل: زوايا مستديرة 35">
            <a:extLst>
              <a:ext uri="{FF2B5EF4-FFF2-40B4-BE49-F238E27FC236}">
                <a16:creationId xmlns:a16="http://schemas.microsoft.com/office/drawing/2014/main" id="{0AC645C8-C21C-BABD-74A2-10C7A82C2439}"/>
              </a:ext>
            </a:extLst>
          </p:cNvPr>
          <p:cNvSpPr/>
          <p:nvPr/>
        </p:nvSpPr>
        <p:spPr>
          <a:xfrm>
            <a:off x="4390966" y="57789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19271" t="-215497" r="-15725" b="-215497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46" name="مستطيل: زوايا مستديرة 45">
            <a:extLst>
              <a:ext uri="{FF2B5EF4-FFF2-40B4-BE49-F238E27FC236}">
                <a16:creationId xmlns:a16="http://schemas.microsoft.com/office/drawing/2014/main" id="{B2F5DCE9-5D17-E111-1E2B-573CDE3E8EB6}"/>
              </a:ext>
            </a:extLst>
          </p:cNvPr>
          <p:cNvSpPr/>
          <p:nvPr/>
        </p:nvSpPr>
        <p:spPr>
          <a:xfrm>
            <a:off x="2618468" y="57789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6016" t="-320272" r="-118980" b="-110722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pic>
        <p:nvPicPr>
          <p:cNvPr id="2" name="mixkit-forest-birds-chirp-ambiance-69">
            <a:hlinkClick r:id="" action="ppaction://media"/>
            <a:extLst>
              <a:ext uri="{FF2B5EF4-FFF2-40B4-BE49-F238E27FC236}">
                <a16:creationId xmlns:a16="http://schemas.microsoft.com/office/drawing/2014/main" id="{37B786AC-935A-A5F1-EC40-CF3DC6F9DBE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561992" y="-957056"/>
            <a:ext cx="487363" cy="487363"/>
          </a:xfrm>
          <a:prstGeom prst="rect">
            <a:avLst/>
          </a:prstGeom>
        </p:spPr>
      </p:pic>
      <p:pic>
        <p:nvPicPr>
          <p:cNvPr id="4" name="mixkit-final-level-bonus-2061">
            <a:hlinkClick r:id="" action="ppaction://media"/>
            <a:extLst>
              <a:ext uri="{FF2B5EF4-FFF2-40B4-BE49-F238E27FC236}">
                <a16:creationId xmlns:a16="http://schemas.microsoft.com/office/drawing/2014/main" id="{9D6A207A-7150-C1F3-1FD0-C3DD75509AD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608637" y="-957056"/>
            <a:ext cx="487362" cy="487363"/>
          </a:xfrm>
          <a:prstGeom prst="rect">
            <a:avLst/>
          </a:prstGeom>
        </p:spPr>
      </p:pic>
      <p:pic>
        <p:nvPicPr>
          <p:cNvPr id="6" name="صورة 5">
            <a:hlinkClick r:id="" action="ppaction://hlinkshowjump?jump=endshow"/>
            <a:hlinkHover r:id="" action="ppaction://noaction" highlightClick="1">
              <a:snd r:embed="rId18" name="arrow.wav"/>
            </a:hlinkHover>
            <a:extLst>
              <a:ext uri="{FF2B5EF4-FFF2-40B4-BE49-F238E27FC236}">
                <a16:creationId xmlns:a16="http://schemas.microsoft.com/office/drawing/2014/main" id="{7AFE0FD2-ED7E-BB19-DF3D-57A7F74C1F7D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43977" y="6134477"/>
            <a:ext cx="1563624" cy="65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72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70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75610" numSld="999" showWhenStopped="0">
                <p:cTn id="3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46341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video>
              <p:cMediaNode vol="8000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9" dur="3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WWheeeeeeee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mixkit-unlock-game-notification-25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</p:childTnLst>
        </p:cTn>
      </p:par>
    </p:tnLst>
    <p:bldLst>
      <p:bldP spid="35" grpId="0" animBg="1"/>
      <p:bldP spid="23" grpId="0" animBg="1"/>
      <p:bldP spid="26" grpId="0" animBg="1"/>
      <p:bldP spid="27" grpId="0" animBg="1"/>
      <p:bldP spid="28" grpId="0" animBg="1"/>
      <p:bldP spid="31" grpId="0" animBg="1"/>
      <p:bldP spid="33" grpId="0" animBg="1"/>
      <p:bldP spid="36" grpId="0" animBg="1"/>
      <p:bldP spid="4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عجلة الحظ">
            <a:hlinkClick r:id="" action="ppaction://media"/>
            <a:extLst>
              <a:ext uri="{FF2B5EF4-FFF2-40B4-BE49-F238E27FC236}">
                <a16:creationId xmlns:a16="http://schemas.microsoft.com/office/drawing/2014/main" id="{078BA8F0-5359-AB68-31EF-63815EFA8E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>
            <a:lum bright="-5000" contrast="-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frame">
            <a:extLst>
              <a:ext uri="{FF2B5EF4-FFF2-40B4-BE49-F238E27FC236}">
                <a16:creationId xmlns:a16="http://schemas.microsoft.com/office/drawing/2014/main" id="{7761616C-1625-2C75-7F40-0AE0F6164812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29" name="x">
            <a:hlinkClick r:id="" action="ppaction://hlinkshowjump?jump=endshow"/>
            <a:hlinkHover r:id="" action="ppaction://noaction" highlightClick="1">
              <a:snd r:embed="rId12" name="click.wav"/>
            </a:hlinkHover>
            <a:extLst>
              <a:ext uri="{FF2B5EF4-FFF2-40B4-BE49-F238E27FC236}">
                <a16:creationId xmlns:a16="http://schemas.microsoft.com/office/drawing/2014/main" id="{76463225-228F-9B9C-23BC-5336683943E4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732" y="169014"/>
            <a:ext cx="456033" cy="424460"/>
          </a:xfrm>
          <a:prstGeom prst="rect">
            <a:avLst/>
          </a:prstGeom>
        </p:spPr>
      </p:pic>
      <p:sp>
        <p:nvSpPr>
          <p:cNvPr id="35" name="مستطيل: زوايا مستديرة 34">
            <a:extLst>
              <a:ext uri="{FF2B5EF4-FFF2-40B4-BE49-F238E27FC236}">
                <a16:creationId xmlns:a16="http://schemas.microsoft.com/office/drawing/2014/main" id="{C4F0E4D2-7C25-9AE8-59E8-C2B2036FEE8A}"/>
              </a:ext>
            </a:extLst>
          </p:cNvPr>
          <p:cNvSpPr/>
          <p:nvPr/>
        </p:nvSpPr>
        <p:spPr>
          <a:xfrm>
            <a:off x="7925959" y="11287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5931" t="-111512" r="-119065" b="-319481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78109929-DBED-275F-C88D-871AF4A7E20F}"/>
              </a:ext>
            </a:extLst>
          </p:cNvPr>
          <p:cNvSpPr/>
          <p:nvPr/>
        </p:nvSpPr>
        <p:spPr>
          <a:xfrm>
            <a:off x="6158500" y="11287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18275" t="-4916" r="-16721" b="-426077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26" name="مستطيل: زوايا مستديرة 25">
            <a:extLst>
              <a:ext uri="{FF2B5EF4-FFF2-40B4-BE49-F238E27FC236}">
                <a16:creationId xmlns:a16="http://schemas.microsoft.com/office/drawing/2014/main" id="{0B50A83E-8E27-64BF-6343-08CE0AE7224E}"/>
              </a:ext>
            </a:extLst>
          </p:cNvPr>
          <p:cNvSpPr/>
          <p:nvPr/>
        </p:nvSpPr>
        <p:spPr>
          <a:xfrm>
            <a:off x="4391041" y="11287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6465" t="-7548" r="-118531" b="-423445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27" name="مستطيل: زوايا مستديرة 26">
            <a:extLst>
              <a:ext uri="{FF2B5EF4-FFF2-40B4-BE49-F238E27FC236}">
                <a16:creationId xmlns:a16="http://schemas.microsoft.com/office/drawing/2014/main" id="{634DD7E2-DA89-D0D1-E56B-74EE16D10D28}"/>
              </a:ext>
            </a:extLst>
          </p:cNvPr>
          <p:cNvSpPr/>
          <p:nvPr/>
        </p:nvSpPr>
        <p:spPr>
          <a:xfrm>
            <a:off x="2623582" y="11287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5678" t="-421001" r="-119318" b="-9992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31" name="مستطيل: زوايا مستديرة 30">
            <a:extLst>
              <a:ext uri="{FF2B5EF4-FFF2-40B4-BE49-F238E27FC236}">
                <a16:creationId xmlns:a16="http://schemas.microsoft.com/office/drawing/2014/main" id="{86364C67-FF29-8F9B-39CD-BF030D37B0D5}"/>
              </a:ext>
            </a:extLst>
          </p:cNvPr>
          <p:cNvSpPr/>
          <p:nvPr/>
        </p:nvSpPr>
        <p:spPr>
          <a:xfrm>
            <a:off x="7925959" y="57789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18286" t="-109646" r="-16710" b="-321348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33" name="مستطيل: زوايا مستديرة 32">
            <a:extLst>
              <a:ext uri="{FF2B5EF4-FFF2-40B4-BE49-F238E27FC236}">
                <a16:creationId xmlns:a16="http://schemas.microsoft.com/office/drawing/2014/main" id="{3EA587D5-02AD-C33B-D99A-4073D827C1CC}"/>
              </a:ext>
            </a:extLst>
          </p:cNvPr>
          <p:cNvSpPr/>
          <p:nvPr/>
        </p:nvSpPr>
        <p:spPr>
          <a:xfrm>
            <a:off x="4380962" y="57789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6465" t="-215497" r="-118531" b="-215497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36" name="مستطيل: زوايا مستديرة 35">
            <a:extLst>
              <a:ext uri="{FF2B5EF4-FFF2-40B4-BE49-F238E27FC236}">
                <a16:creationId xmlns:a16="http://schemas.microsoft.com/office/drawing/2014/main" id="{0AC645C8-C21C-BABD-74A2-10C7A82C2439}"/>
              </a:ext>
            </a:extLst>
          </p:cNvPr>
          <p:cNvSpPr/>
          <p:nvPr/>
        </p:nvSpPr>
        <p:spPr>
          <a:xfrm>
            <a:off x="2608464" y="57789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19271" t="-215497" r="-15725" b="-215497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46" name="مستطيل: زوايا مستديرة 45">
            <a:extLst>
              <a:ext uri="{FF2B5EF4-FFF2-40B4-BE49-F238E27FC236}">
                <a16:creationId xmlns:a16="http://schemas.microsoft.com/office/drawing/2014/main" id="{B2F5DCE9-5D17-E111-1E2B-573CDE3E8EB6}"/>
              </a:ext>
            </a:extLst>
          </p:cNvPr>
          <p:cNvSpPr/>
          <p:nvPr/>
        </p:nvSpPr>
        <p:spPr>
          <a:xfrm>
            <a:off x="6153460" y="57789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6016" t="-320272" r="-118980" b="-110722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pic>
        <p:nvPicPr>
          <p:cNvPr id="2" name="mixkit-forest-birds-chirp-ambiance-69">
            <a:hlinkClick r:id="" action="ppaction://media"/>
            <a:extLst>
              <a:ext uri="{FF2B5EF4-FFF2-40B4-BE49-F238E27FC236}">
                <a16:creationId xmlns:a16="http://schemas.microsoft.com/office/drawing/2014/main" id="{37B786AC-935A-A5F1-EC40-CF3DC6F9DBE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561992" y="-957056"/>
            <a:ext cx="487363" cy="487363"/>
          </a:xfrm>
          <a:prstGeom prst="rect">
            <a:avLst/>
          </a:prstGeom>
        </p:spPr>
      </p:pic>
      <p:pic>
        <p:nvPicPr>
          <p:cNvPr id="4" name="mixkit-final-level-bonus-2061">
            <a:hlinkClick r:id="" action="ppaction://media"/>
            <a:extLst>
              <a:ext uri="{FF2B5EF4-FFF2-40B4-BE49-F238E27FC236}">
                <a16:creationId xmlns:a16="http://schemas.microsoft.com/office/drawing/2014/main" id="{9D6A207A-7150-C1F3-1FD0-C3DD75509AD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608637" y="-957056"/>
            <a:ext cx="487362" cy="487363"/>
          </a:xfrm>
          <a:prstGeom prst="rect">
            <a:avLst/>
          </a:prstGeom>
        </p:spPr>
      </p:pic>
      <p:pic>
        <p:nvPicPr>
          <p:cNvPr id="3" name="10">
            <a:extLst>
              <a:ext uri="{FF2B5EF4-FFF2-40B4-BE49-F238E27FC236}">
                <a16:creationId xmlns:a16="http://schemas.microsoft.com/office/drawing/2014/main" id="{EE856332-99CD-B618-ADF3-875E868237E7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>
          <a:xfrm>
            <a:off x="6376653" y="1477499"/>
            <a:ext cx="3702067" cy="3702067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AB948E63-2E8C-D82E-E4E6-2F9A666307A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52830" y="936897"/>
            <a:ext cx="1589226" cy="1363870"/>
          </a:xfrm>
          <a:prstGeom prst="rect">
            <a:avLst/>
          </a:prstGeom>
        </p:spPr>
      </p:pic>
      <p:pic>
        <p:nvPicPr>
          <p:cNvPr id="7" name="صورة 6">
            <a:hlinkClick r:id="" action="ppaction://hlinkshowjump?jump=endshow"/>
            <a:hlinkHover r:id="" action="ppaction://noaction" highlightClick="1">
              <a:snd r:embed="rId18" name="arrow.wav"/>
            </a:hlinkHover>
            <a:extLst>
              <a:ext uri="{FF2B5EF4-FFF2-40B4-BE49-F238E27FC236}">
                <a16:creationId xmlns:a16="http://schemas.microsoft.com/office/drawing/2014/main" id="{F9B79A19-D259-B88C-64E1-B89BA69D256D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43977" y="6134477"/>
            <a:ext cx="1563624" cy="65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549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70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3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46341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video>
              <p:cMediaNode vol="80000">
                <p:cTn id="32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7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WWheeeeeeee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mixkit-unlock-game-notification-25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5" grpId="0" animBg="1"/>
      <p:bldP spid="23" grpId="0" animBg="1"/>
      <p:bldP spid="26" grpId="0" animBg="1"/>
      <p:bldP spid="27" grpId="0" animBg="1"/>
      <p:bldP spid="31" grpId="0" animBg="1"/>
      <p:bldP spid="33" grpId="0" animBg="1"/>
      <p:bldP spid="36" grpId="0" animBg="1"/>
      <p:bldP spid="4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عجلة الحظ">
            <a:hlinkClick r:id="" action="ppaction://media"/>
            <a:extLst>
              <a:ext uri="{FF2B5EF4-FFF2-40B4-BE49-F238E27FC236}">
                <a16:creationId xmlns:a16="http://schemas.microsoft.com/office/drawing/2014/main" id="{078BA8F0-5359-AB68-31EF-63815EFA8E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>
            <a:lum bright="-5000" contrast="-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frame">
            <a:extLst>
              <a:ext uri="{FF2B5EF4-FFF2-40B4-BE49-F238E27FC236}">
                <a16:creationId xmlns:a16="http://schemas.microsoft.com/office/drawing/2014/main" id="{7761616C-1625-2C75-7F40-0AE0F6164812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29" name="x">
            <a:hlinkClick r:id="" action="ppaction://hlinkshowjump?jump=endshow"/>
            <a:hlinkHover r:id="" action="ppaction://noaction" highlightClick="1">
              <a:snd r:embed="rId12" name="click.wav"/>
            </a:hlinkHover>
            <a:extLst>
              <a:ext uri="{FF2B5EF4-FFF2-40B4-BE49-F238E27FC236}">
                <a16:creationId xmlns:a16="http://schemas.microsoft.com/office/drawing/2014/main" id="{76463225-228F-9B9C-23BC-5336683943E4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732" y="169014"/>
            <a:ext cx="456033" cy="424460"/>
          </a:xfrm>
          <a:prstGeom prst="rect">
            <a:avLst/>
          </a:prstGeom>
        </p:spPr>
      </p:pic>
      <p:sp>
        <p:nvSpPr>
          <p:cNvPr id="35" name="مستطيل: زوايا مستديرة 34">
            <a:extLst>
              <a:ext uri="{FF2B5EF4-FFF2-40B4-BE49-F238E27FC236}">
                <a16:creationId xmlns:a16="http://schemas.microsoft.com/office/drawing/2014/main" id="{C4F0E4D2-7C25-9AE8-59E8-C2B2036FEE8A}"/>
              </a:ext>
            </a:extLst>
          </p:cNvPr>
          <p:cNvSpPr/>
          <p:nvPr/>
        </p:nvSpPr>
        <p:spPr>
          <a:xfrm>
            <a:off x="7925959" y="11287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5931" t="-111512" r="-119065" b="-319481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pic>
        <p:nvPicPr>
          <p:cNvPr id="64" name="7">
            <a:extLst>
              <a:ext uri="{FF2B5EF4-FFF2-40B4-BE49-F238E27FC236}">
                <a16:creationId xmlns:a16="http://schemas.microsoft.com/office/drawing/2014/main" id="{AE4A03F8-EBF3-3823-25F7-F9D106DA697E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b="2745"/>
          <a:stretch>
            <a:fillRect/>
          </a:stretch>
        </p:blipFill>
        <p:spPr>
          <a:xfrm>
            <a:off x="6376653" y="1477499"/>
            <a:ext cx="3702067" cy="3600469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AB948E63-2E8C-D82E-E4E6-2F9A666307A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52830" y="936897"/>
            <a:ext cx="1589226" cy="1363870"/>
          </a:xfrm>
          <a:prstGeom prst="rect">
            <a:avLst/>
          </a:prstGeom>
        </p:spPr>
      </p:pic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78109929-DBED-275F-C88D-871AF4A7E20F}"/>
              </a:ext>
            </a:extLst>
          </p:cNvPr>
          <p:cNvSpPr/>
          <p:nvPr/>
        </p:nvSpPr>
        <p:spPr>
          <a:xfrm>
            <a:off x="6158500" y="11287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18275" t="-4916" r="-16721" b="-426077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26" name="مستطيل: زوايا مستديرة 25">
            <a:extLst>
              <a:ext uri="{FF2B5EF4-FFF2-40B4-BE49-F238E27FC236}">
                <a16:creationId xmlns:a16="http://schemas.microsoft.com/office/drawing/2014/main" id="{0B50A83E-8E27-64BF-6343-08CE0AE7224E}"/>
              </a:ext>
            </a:extLst>
          </p:cNvPr>
          <p:cNvSpPr/>
          <p:nvPr/>
        </p:nvSpPr>
        <p:spPr>
          <a:xfrm>
            <a:off x="4391041" y="11287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6465" t="-7548" r="-118531" b="-423445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27" name="مستطيل: زوايا مستديرة 26">
            <a:extLst>
              <a:ext uri="{FF2B5EF4-FFF2-40B4-BE49-F238E27FC236}">
                <a16:creationId xmlns:a16="http://schemas.microsoft.com/office/drawing/2014/main" id="{634DD7E2-DA89-D0D1-E56B-74EE16D10D28}"/>
              </a:ext>
            </a:extLst>
          </p:cNvPr>
          <p:cNvSpPr/>
          <p:nvPr/>
        </p:nvSpPr>
        <p:spPr>
          <a:xfrm>
            <a:off x="2623582" y="11287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5678" t="-421001" r="-119318" b="-9992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31" name="مستطيل: زوايا مستديرة 30">
            <a:extLst>
              <a:ext uri="{FF2B5EF4-FFF2-40B4-BE49-F238E27FC236}">
                <a16:creationId xmlns:a16="http://schemas.microsoft.com/office/drawing/2014/main" id="{86364C67-FF29-8F9B-39CD-BF030D37B0D5}"/>
              </a:ext>
            </a:extLst>
          </p:cNvPr>
          <p:cNvSpPr/>
          <p:nvPr/>
        </p:nvSpPr>
        <p:spPr>
          <a:xfrm>
            <a:off x="7081008" y="57789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18286" t="-109646" r="-16710" b="-321348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33" name="مستطيل: زوايا مستديرة 32">
            <a:extLst>
              <a:ext uri="{FF2B5EF4-FFF2-40B4-BE49-F238E27FC236}">
                <a16:creationId xmlns:a16="http://schemas.microsoft.com/office/drawing/2014/main" id="{3EA587D5-02AD-C33B-D99A-4073D827C1CC}"/>
              </a:ext>
            </a:extLst>
          </p:cNvPr>
          <p:cNvSpPr/>
          <p:nvPr/>
        </p:nvSpPr>
        <p:spPr>
          <a:xfrm>
            <a:off x="5313549" y="57789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6465" t="-215497" r="-118531" b="-215497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46" name="مستطيل: زوايا مستديرة 45">
            <a:extLst>
              <a:ext uri="{FF2B5EF4-FFF2-40B4-BE49-F238E27FC236}">
                <a16:creationId xmlns:a16="http://schemas.microsoft.com/office/drawing/2014/main" id="{B2F5DCE9-5D17-E111-1E2B-573CDE3E8EB6}"/>
              </a:ext>
            </a:extLst>
          </p:cNvPr>
          <p:cNvSpPr/>
          <p:nvPr/>
        </p:nvSpPr>
        <p:spPr>
          <a:xfrm>
            <a:off x="3568324" y="57789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6016" t="-320272" r="-118980" b="-110722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pic>
        <p:nvPicPr>
          <p:cNvPr id="2" name="mixkit-forest-birds-chirp-ambiance-69">
            <a:hlinkClick r:id="" action="ppaction://media"/>
            <a:extLst>
              <a:ext uri="{FF2B5EF4-FFF2-40B4-BE49-F238E27FC236}">
                <a16:creationId xmlns:a16="http://schemas.microsoft.com/office/drawing/2014/main" id="{37B786AC-935A-A5F1-EC40-CF3DC6F9DBE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561992" y="-957056"/>
            <a:ext cx="487363" cy="487363"/>
          </a:xfrm>
          <a:prstGeom prst="rect">
            <a:avLst/>
          </a:prstGeom>
        </p:spPr>
      </p:pic>
      <p:pic>
        <p:nvPicPr>
          <p:cNvPr id="4" name="mixkit-final-level-bonus-2061">
            <a:hlinkClick r:id="" action="ppaction://media"/>
            <a:extLst>
              <a:ext uri="{FF2B5EF4-FFF2-40B4-BE49-F238E27FC236}">
                <a16:creationId xmlns:a16="http://schemas.microsoft.com/office/drawing/2014/main" id="{9D6A207A-7150-C1F3-1FD0-C3DD75509AD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608637" y="-957056"/>
            <a:ext cx="487362" cy="487363"/>
          </a:xfrm>
          <a:prstGeom prst="rect">
            <a:avLst/>
          </a:prstGeom>
        </p:spPr>
      </p:pic>
      <p:pic>
        <p:nvPicPr>
          <p:cNvPr id="6" name="صورة 5">
            <a:hlinkClick r:id="" action="ppaction://hlinkshowjump?jump=endshow"/>
            <a:hlinkHover r:id="" action="ppaction://noaction" highlightClick="1">
              <a:snd r:embed="rId18" name="arrow.wav"/>
            </a:hlinkHover>
            <a:extLst>
              <a:ext uri="{FF2B5EF4-FFF2-40B4-BE49-F238E27FC236}">
                <a16:creationId xmlns:a16="http://schemas.microsoft.com/office/drawing/2014/main" id="{2565DC14-48F8-D6EC-49DC-1601CB9327A6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43977" y="6134477"/>
            <a:ext cx="1563624" cy="65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2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70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2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46341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video>
              <p:cMediaNode vol="80000">
                <p:cTn id="30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5" dur="3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WWheeeeeeee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mixkit-unlock-game-notification-25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</p:childTnLst>
        </p:cTn>
      </p:par>
    </p:tnLst>
    <p:bldLst>
      <p:bldP spid="35" grpId="0" animBg="1"/>
      <p:bldP spid="23" grpId="0" animBg="1"/>
      <p:bldP spid="26" grpId="0" animBg="1"/>
      <p:bldP spid="27" grpId="0" animBg="1"/>
      <p:bldP spid="31" grpId="0" animBg="1"/>
      <p:bldP spid="33" grpId="0" animBg="1"/>
      <p:bldP spid="4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عجلة الحظ">
            <a:hlinkClick r:id="" action="ppaction://media"/>
            <a:extLst>
              <a:ext uri="{FF2B5EF4-FFF2-40B4-BE49-F238E27FC236}">
                <a16:creationId xmlns:a16="http://schemas.microsoft.com/office/drawing/2014/main" id="{078BA8F0-5359-AB68-31EF-63815EFA8E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>
            <a:lum bright="-5000" contrast="-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frame">
            <a:extLst>
              <a:ext uri="{FF2B5EF4-FFF2-40B4-BE49-F238E27FC236}">
                <a16:creationId xmlns:a16="http://schemas.microsoft.com/office/drawing/2014/main" id="{7761616C-1625-2C75-7F40-0AE0F6164812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29" name="x">
            <a:hlinkClick r:id="" action="ppaction://hlinkshowjump?jump=endshow"/>
            <a:hlinkHover r:id="" action="ppaction://noaction" highlightClick="1">
              <a:snd r:embed="rId12" name="click.wav"/>
            </a:hlinkHover>
            <a:extLst>
              <a:ext uri="{FF2B5EF4-FFF2-40B4-BE49-F238E27FC236}">
                <a16:creationId xmlns:a16="http://schemas.microsoft.com/office/drawing/2014/main" id="{76463225-228F-9B9C-23BC-5336683943E4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732" y="169014"/>
            <a:ext cx="456033" cy="424460"/>
          </a:xfrm>
          <a:prstGeom prst="rect">
            <a:avLst/>
          </a:prstGeom>
        </p:spPr>
      </p:pic>
      <p:sp>
        <p:nvSpPr>
          <p:cNvPr id="35" name="مستطيل: زوايا مستديرة 34">
            <a:extLst>
              <a:ext uri="{FF2B5EF4-FFF2-40B4-BE49-F238E27FC236}">
                <a16:creationId xmlns:a16="http://schemas.microsoft.com/office/drawing/2014/main" id="{C4F0E4D2-7C25-9AE8-59E8-C2B2036FEE8A}"/>
              </a:ext>
            </a:extLst>
          </p:cNvPr>
          <p:cNvSpPr/>
          <p:nvPr/>
        </p:nvSpPr>
        <p:spPr>
          <a:xfrm>
            <a:off x="7010662" y="11287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5931" t="-111512" r="-119065" b="-319481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pic>
        <p:nvPicPr>
          <p:cNvPr id="64" name="6">
            <a:extLst>
              <a:ext uri="{FF2B5EF4-FFF2-40B4-BE49-F238E27FC236}">
                <a16:creationId xmlns:a16="http://schemas.microsoft.com/office/drawing/2014/main" id="{AE4A03F8-EBF3-3823-25F7-F9D106DA697E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t="1006" r="1701" b="3074"/>
          <a:stretch>
            <a:fillRect/>
          </a:stretch>
        </p:blipFill>
        <p:spPr>
          <a:xfrm>
            <a:off x="6376653" y="1514788"/>
            <a:ext cx="3639075" cy="3550988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AB948E63-2E8C-D82E-E4E6-2F9A666307A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52830" y="936897"/>
            <a:ext cx="1589226" cy="1363870"/>
          </a:xfrm>
          <a:prstGeom prst="rect">
            <a:avLst/>
          </a:prstGeom>
        </p:spPr>
      </p:pic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78109929-DBED-275F-C88D-871AF4A7E20F}"/>
              </a:ext>
            </a:extLst>
          </p:cNvPr>
          <p:cNvSpPr/>
          <p:nvPr/>
        </p:nvSpPr>
        <p:spPr>
          <a:xfrm>
            <a:off x="5243203" y="11287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18275" t="-4916" r="-16721" b="-426077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26" name="مستطيل: زوايا مستديرة 25">
            <a:extLst>
              <a:ext uri="{FF2B5EF4-FFF2-40B4-BE49-F238E27FC236}">
                <a16:creationId xmlns:a16="http://schemas.microsoft.com/office/drawing/2014/main" id="{0B50A83E-8E27-64BF-6343-08CE0AE7224E}"/>
              </a:ext>
            </a:extLst>
          </p:cNvPr>
          <p:cNvSpPr/>
          <p:nvPr/>
        </p:nvSpPr>
        <p:spPr>
          <a:xfrm>
            <a:off x="3475744" y="11287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6465" t="-7548" r="-118531" b="-423445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31" name="مستطيل: زوايا مستديرة 30">
            <a:extLst>
              <a:ext uri="{FF2B5EF4-FFF2-40B4-BE49-F238E27FC236}">
                <a16:creationId xmlns:a16="http://schemas.microsoft.com/office/drawing/2014/main" id="{86364C67-FF29-8F9B-39CD-BF030D37B0D5}"/>
              </a:ext>
            </a:extLst>
          </p:cNvPr>
          <p:cNvSpPr/>
          <p:nvPr/>
        </p:nvSpPr>
        <p:spPr>
          <a:xfrm>
            <a:off x="7010662" y="57789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18286" t="-109646" r="-16710" b="-321348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33" name="مستطيل: زوايا مستديرة 32">
            <a:extLst>
              <a:ext uri="{FF2B5EF4-FFF2-40B4-BE49-F238E27FC236}">
                <a16:creationId xmlns:a16="http://schemas.microsoft.com/office/drawing/2014/main" id="{3EA587D5-02AD-C33B-D99A-4073D827C1CC}"/>
              </a:ext>
            </a:extLst>
          </p:cNvPr>
          <p:cNvSpPr/>
          <p:nvPr/>
        </p:nvSpPr>
        <p:spPr>
          <a:xfrm>
            <a:off x="3465665" y="57789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6465" t="-215497" r="-118531" b="-215497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46" name="مستطيل: زوايا مستديرة 45">
            <a:extLst>
              <a:ext uri="{FF2B5EF4-FFF2-40B4-BE49-F238E27FC236}">
                <a16:creationId xmlns:a16="http://schemas.microsoft.com/office/drawing/2014/main" id="{B2F5DCE9-5D17-E111-1E2B-573CDE3E8EB6}"/>
              </a:ext>
            </a:extLst>
          </p:cNvPr>
          <p:cNvSpPr/>
          <p:nvPr/>
        </p:nvSpPr>
        <p:spPr>
          <a:xfrm>
            <a:off x="5283787" y="57789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6016" t="-320272" r="-118980" b="-110722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pic>
        <p:nvPicPr>
          <p:cNvPr id="2" name="mixkit-forest-birds-chirp-ambiance-69">
            <a:hlinkClick r:id="" action="ppaction://media"/>
            <a:extLst>
              <a:ext uri="{FF2B5EF4-FFF2-40B4-BE49-F238E27FC236}">
                <a16:creationId xmlns:a16="http://schemas.microsoft.com/office/drawing/2014/main" id="{37B786AC-935A-A5F1-EC40-CF3DC6F9DBE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561992" y="-957056"/>
            <a:ext cx="487363" cy="487363"/>
          </a:xfrm>
          <a:prstGeom prst="rect">
            <a:avLst/>
          </a:prstGeom>
        </p:spPr>
      </p:pic>
      <p:pic>
        <p:nvPicPr>
          <p:cNvPr id="4" name="mixkit-final-level-bonus-2061">
            <a:hlinkClick r:id="" action="ppaction://media"/>
            <a:extLst>
              <a:ext uri="{FF2B5EF4-FFF2-40B4-BE49-F238E27FC236}">
                <a16:creationId xmlns:a16="http://schemas.microsoft.com/office/drawing/2014/main" id="{9D6A207A-7150-C1F3-1FD0-C3DD75509AD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608637" y="-957056"/>
            <a:ext cx="487362" cy="487363"/>
          </a:xfrm>
          <a:prstGeom prst="rect">
            <a:avLst/>
          </a:prstGeom>
        </p:spPr>
      </p:pic>
      <p:pic>
        <p:nvPicPr>
          <p:cNvPr id="6" name="صورة 5">
            <a:hlinkClick r:id="" action="ppaction://hlinkshowjump?jump=endshow"/>
            <a:hlinkHover r:id="" action="ppaction://noaction" highlightClick="1">
              <a:snd r:embed="rId18" name="arrow.wav"/>
            </a:hlinkHover>
            <a:extLst>
              <a:ext uri="{FF2B5EF4-FFF2-40B4-BE49-F238E27FC236}">
                <a16:creationId xmlns:a16="http://schemas.microsoft.com/office/drawing/2014/main" id="{ED44DDFA-4FA0-B262-37E5-9AF9F6AAA6E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43977" y="6134477"/>
            <a:ext cx="1563624" cy="65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92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70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2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46341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video>
              <p:cMediaNode vol="80000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3" dur="3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WWheeeeeeee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mixkit-unlock-game-notification-25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</p:childTnLst>
        </p:cTn>
      </p:par>
    </p:tnLst>
    <p:bldLst>
      <p:bldP spid="35" grpId="0" animBg="1"/>
      <p:bldP spid="23" grpId="0" animBg="1"/>
      <p:bldP spid="26" grpId="0" animBg="1"/>
      <p:bldP spid="31" grpId="0" animBg="1"/>
      <p:bldP spid="33" grpId="0" animBg="1"/>
      <p:bldP spid="4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عجلة الحظ">
            <a:hlinkClick r:id="" action="ppaction://media"/>
            <a:extLst>
              <a:ext uri="{FF2B5EF4-FFF2-40B4-BE49-F238E27FC236}">
                <a16:creationId xmlns:a16="http://schemas.microsoft.com/office/drawing/2014/main" id="{078BA8F0-5359-AB68-31EF-63815EFA8E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>
            <a:lum bright="-5000" contrast="-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frame">
            <a:extLst>
              <a:ext uri="{FF2B5EF4-FFF2-40B4-BE49-F238E27FC236}">
                <a16:creationId xmlns:a16="http://schemas.microsoft.com/office/drawing/2014/main" id="{7761616C-1625-2C75-7F40-0AE0F6164812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29" name="x">
            <a:hlinkClick r:id="" action="ppaction://hlinkshowjump?jump=endshow"/>
            <a:hlinkHover r:id="" action="ppaction://noaction" highlightClick="1">
              <a:snd r:embed="rId12" name="click.wav"/>
            </a:hlinkHover>
            <a:extLst>
              <a:ext uri="{FF2B5EF4-FFF2-40B4-BE49-F238E27FC236}">
                <a16:creationId xmlns:a16="http://schemas.microsoft.com/office/drawing/2014/main" id="{76463225-228F-9B9C-23BC-5336683943E4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732" y="169014"/>
            <a:ext cx="456033" cy="424460"/>
          </a:xfrm>
          <a:prstGeom prst="rect">
            <a:avLst/>
          </a:prstGeom>
        </p:spPr>
      </p:pic>
      <p:sp>
        <p:nvSpPr>
          <p:cNvPr id="35" name="مستطيل: زوايا مستديرة 34">
            <a:extLst>
              <a:ext uri="{FF2B5EF4-FFF2-40B4-BE49-F238E27FC236}">
                <a16:creationId xmlns:a16="http://schemas.microsoft.com/office/drawing/2014/main" id="{C4F0E4D2-7C25-9AE8-59E8-C2B2036FEE8A}"/>
              </a:ext>
            </a:extLst>
          </p:cNvPr>
          <p:cNvSpPr/>
          <p:nvPr/>
        </p:nvSpPr>
        <p:spPr>
          <a:xfrm>
            <a:off x="7069208" y="11287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5931" t="-111512" r="-119065" b="-319481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pic>
        <p:nvPicPr>
          <p:cNvPr id="64" name="5">
            <a:extLst>
              <a:ext uri="{FF2B5EF4-FFF2-40B4-BE49-F238E27FC236}">
                <a16:creationId xmlns:a16="http://schemas.microsoft.com/office/drawing/2014/main" id="{AE4A03F8-EBF3-3823-25F7-F9D106DA697E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t="23" r="1098" b="2140"/>
          <a:stretch>
            <a:fillRect/>
          </a:stretch>
        </p:blipFill>
        <p:spPr>
          <a:xfrm>
            <a:off x="6376653" y="1478280"/>
            <a:ext cx="3661427" cy="3622040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AB948E63-2E8C-D82E-E4E6-2F9A666307A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52830" y="936897"/>
            <a:ext cx="1589226" cy="1363870"/>
          </a:xfrm>
          <a:prstGeom prst="rect">
            <a:avLst/>
          </a:prstGeom>
        </p:spPr>
      </p:pic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78109929-DBED-275F-C88D-871AF4A7E20F}"/>
              </a:ext>
            </a:extLst>
          </p:cNvPr>
          <p:cNvSpPr/>
          <p:nvPr/>
        </p:nvSpPr>
        <p:spPr>
          <a:xfrm>
            <a:off x="5301749" y="11287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18275" t="-4916" r="-16721" b="-426077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26" name="مستطيل: زوايا مستديرة 25">
            <a:extLst>
              <a:ext uri="{FF2B5EF4-FFF2-40B4-BE49-F238E27FC236}">
                <a16:creationId xmlns:a16="http://schemas.microsoft.com/office/drawing/2014/main" id="{0B50A83E-8E27-64BF-6343-08CE0AE7224E}"/>
              </a:ext>
            </a:extLst>
          </p:cNvPr>
          <p:cNvSpPr/>
          <p:nvPr/>
        </p:nvSpPr>
        <p:spPr>
          <a:xfrm>
            <a:off x="3534290" y="11287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6465" t="-7548" r="-118531" b="-423445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33" name="مستطيل: زوايا مستديرة 32">
            <a:extLst>
              <a:ext uri="{FF2B5EF4-FFF2-40B4-BE49-F238E27FC236}">
                <a16:creationId xmlns:a16="http://schemas.microsoft.com/office/drawing/2014/main" id="{3EA587D5-02AD-C33B-D99A-4073D827C1CC}"/>
              </a:ext>
            </a:extLst>
          </p:cNvPr>
          <p:cNvSpPr/>
          <p:nvPr/>
        </p:nvSpPr>
        <p:spPr>
          <a:xfrm>
            <a:off x="4298469" y="57789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6465" t="-215497" r="-118531" b="-215497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46" name="مستطيل: زوايا مستديرة 45">
            <a:extLst>
              <a:ext uri="{FF2B5EF4-FFF2-40B4-BE49-F238E27FC236}">
                <a16:creationId xmlns:a16="http://schemas.microsoft.com/office/drawing/2014/main" id="{B2F5DCE9-5D17-E111-1E2B-573CDE3E8EB6}"/>
              </a:ext>
            </a:extLst>
          </p:cNvPr>
          <p:cNvSpPr/>
          <p:nvPr/>
        </p:nvSpPr>
        <p:spPr>
          <a:xfrm>
            <a:off x="6098367" y="577891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6016" t="-320272" r="-118980" b="-110722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pic>
        <p:nvPicPr>
          <p:cNvPr id="2" name="mixkit-forest-birds-chirp-ambiance-69">
            <a:hlinkClick r:id="" action="ppaction://media"/>
            <a:extLst>
              <a:ext uri="{FF2B5EF4-FFF2-40B4-BE49-F238E27FC236}">
                <a16:creationId xmlns:a16="http://schemas.microsoft.com/office/drawing/2014/main" id="{37B786AC-935A-A5F1-EC40-CF3DC6F9DBE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561992" y="-957056"/>
            <a:ext cx="487363" cy="487363"/>
          </a:xfrm>
          <a:prstGeom prst="rect">
            <a:avLst/>
          </a:prstGeom>
        </p:spPr>
      </p:pic>
      <p:pic>
        <p:nvPicPr>
          <p:cNvPr id="37" name="mixkit-final-level-bonus-2061">
            <a:hlinkClick r:id="" action="ppaction://media"/>
            <a:extLst>
              <a:ext uri="{FF2B5EF4-FFF2-40B4-BE49-F238E27FC236}">
                <a16:creationId xmlns:a16="http://schemas.microsoft.com/office/drawing/2014/main" id="{241078BE-914A-2CE1-5376-2B9DE756E8F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608637" y="-957056"/>
            <a:ext cx="487362" cy="487363"/>
          </a:xfrm>
          <a:prstGeom prst="rect">
            <a:avLst/>
          </a:prstGeom>
        </p:spPr>
      </p:pic>
      <p:pic>
        <p:nvPicPr>
          <p:cNvPr id="4" name="صورة 3">
            <a:hlinkClick r:id="" action="ppaction://hlinkshowjump?jump=endshow"/>
            <a:hlinkHover r:id="" action="ppaction://noaction" highlightClick="1">
              <a:snd r:embed="rId18" name="arrow.wav"/>
            </a:hlinkHover>
            <a:extLst>
              <a:ext uri="{FF2B5EF4-FFF2-40B4-BE49-F238E27FC236}">
                <a16:creationId xmlns:a16="http://schemas.microsoft.com/office/drawing/2014/main" id="{F9577AEB-D340-339C-70D7-6855B5CE617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43977" y="6134477"/>
            <a:ext cx="1563624" cy="65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973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70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589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2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video>
              <p:cMediaNode vol="8000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0" dur="3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WWheeeeeeee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mixkit-unlock-game-notification-25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audio>
              <p:cMediaNode vol="46341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  <p:bldLst>
      <p:bldP spid="35" grpId="0" animBg="1"/>
      <p:bldP spid="23" grpId="0" animBg="1"/>
      <p:bldP spid="26" grpId="0" animBg="1"/>
      <p:bldP spid="33" grpId="0" animBg="1"/>
      <p:bldP spid="4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عجلة الحظ">
            <a:hlinkClick r:id="" action="ppaction://media"/>
            <a:extLst>
              <a:ext uri="{FF2B5EF4-FFF2-40B4-BE49-F238E27FC236}">
                <a16:creationId xmlns:a16="http://schemas.microsoft.com/office/drawing/2014/main" id="{078BA8F0-5359-AB68-31EF-63815EFA8E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>
            <a:lum bright="-5000" contrast="-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frame">
            <a:extLst>
              <a:ext uri="{FF2B5EF4-FFF2-40B4-BE49-F238E27FC236}">
                <a16:creationId xmlns:a16="http://schemas.microsoft.com/office/drawing/2014/main" id="{7761616C-1625-2C75-7F40-0AE0F6164812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29" name="x">
            <a:hlinkClick r:id="" action="ppaction://hlinkshowjump?jump=endshow"/>
            <a:hlinkHover r:id="" action="ppaction://noaction" highlightClick="1">
              <a:snd r:embed="rId12" name="click.wav"/>
            </a:hlinkHover>
            <a:extLst>
              <a:ext uri="{FF2B5EF4-FFF2-40B4-BE49-F238E27FC236}">
                <a16:creationId xmlns:a16="http://schemas.microsoft.com/office/drawing/2014/main" id="{76463225-228F-9B9C-23BC-5336683943E4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732" y="169014"/>
            <a:ext cx="456033" cy="424460"/>
          </a:xfrm>
          <a:prstGeom prst="rect">
            <a:avLst/>
          </a:prstGeom>
        </p:spPr>
      </p:pic>
      <p:sp>
        <p:nvSpPr>
          <p:cNvPr id="35" name="مستطيل: زوايا مستديرة 34">
            <a:extLst>
              <a:ext uri="{FF2B5EF4-FFF2-40B4-BE49-F238E27FC236}">
                <a16:creationId xmlns:a16="http://schemas.microsoft.com/office/drawing/2014/main" id="{C4F0E4D2-7C25-9AE8-59E8-C2B2036FEE8A}"/>
              </a:ext>
            </a:extLst>
          </p:cNvPr>
          <p:cNvSpPr/>
          <p:nvPr/>
        </p:nvSpPr>
        <p:spPr>
          <a:xfrm>
            <a:off x="7936355" y="199523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5931" t="-111512" r="-119065" b="-319481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pic>
        <p:nvPicPr>
          <p:cNvPr id="64" name="4">
            <a:extLst>
              <a:ext uri="{FF2B5EF4-FFF2-40B4-BE49-F238E27FC236}">
                <a16:creationId xmlns:a16="http://schemas.microsoft.com/office/drawing/2014/main" id="{AE4A03F8-EBF3-3823-25F7-F9D106DA697E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b="2086"/>
          <a:stretch>
            <a:fillRect/>
          </a:stretch>
        </p:blipFill>
        <p:spPr>
          <a:xfrm>
            <a:off x="6376653" y="1477499"/>
            <a:ext cx="3702067" cy="3624853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AB948E63-2E8C-D82E-E4E6-2F9A666307A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52830" y="936897"/>
            <a:ext cx="1589226" cy="1363870"/>
          </a:xfrm>
          <a:prstGeom prst="rect">
            <a:avLst/>
          </a:prstGeom>
        </p:spPr>
      </p:pic>
      <p:sp>
        <p:nvSpPr>
          <p:cNvPr id="23" name="مستطيل: زوايا مستديرة 22">
            <a:extLst>
              <a:ext uri="{FF2B5EF4-FFF2-40B4-BE49-F238E27FC236}">
                <a16:creationId xmlns:a16="http://schemas.microsoft.com/office/drawing/2014/main" id="{78109929-DBED-275F-C88D-871AF4A7E20F}"/>
              </a:ext>
            </a:extLst>
          </p:cNvPr>
          <p:cNvSpPr/>
          <p:nvPr/>
        </p:nvSpPr>
        <p:spPr>
          <a:xfrm>
            <a:off x="6168896" y="199523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18275" t="-4916" r="-16721" b="-426077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sp>
        <p:nvSpPr>
          <p:cNvPr id="26" name="مستطيل: زوايا مستديرة 25">
            <a:extLst>
              <a:ext uri="{FF2B5EF4-FFF2-40B4-BE49-F238E27FC236}">
                <a16:creationId xmlns:a16="http://schemas.microsoft.com/office/drawing/2014/main" id="{0B50A83E-8E27-64BF-6343-08CE0AE7224E}"/>
              </a:ext>
            </a:extLst>
          </p:cNvPr>
          <p:cNvSpPr/>
          <p:nvPr/>
        </p:nvSpPr>
        <p:spPr>
          <a:xfrm>
            <a:off x="4401437" y="199523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6465" t="-7548" r="-118531" b="-423445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pic>
        <p:nvPicPr>
          <p:cNvPr id="2" name="mixkit-forest-birds-chirp-ambiance-69">
            <a:hlinkClick r:id="" action="ppaction://media"/>
            <a:extLst>
              <a:ext uri="{FF2B5EF4-FFF2-40B4-BE49-F238E27FC236}">
                <a16:creationId xmlns:a16="http://schemas.microsoft.com/office/drawing/2014/main" id="{37B786AC-935A-A5F1-EC40-CF3DC6F9DBE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561992" y="-957056"/>
            <a:ext cx="487363" cy="487363"/>
          </a:xfrm>
          <a:prstGeom prst="rect">
            <a:avLst/>
          </a:prstGeom>
        </p:spPr>
      </p:pic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9B6A458E-B107-E688-ABBA-47CD6588CEC9}"/>
              </a:ext>
            </a:extLst>
          </p:cNvPr>
          <p:cNvSpPr/>
          <p:nvPr/>
        </p:nvSpPr>
        <p:spPr>
          <a:xfrm>
            <a:off x="2578898" y="199523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6465" t="-215497" r="-118531" b="-215497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pic>
        <p:nvPicPr>
          <p:cNvPr id="38" name="mixkit-final-level-bonus-2061">
            <a:hlinkClick r:id="" action="ppaction://media"/>
            <a:extLst>
              <a:ext uri="{FF2B5EF4-FFF2-40B4-BE49-F238E27FC236}">
                <a16:creationId xmlns:a16="http://schemas.microsoft.com/office/drawing/2014/main" id="{E9EE3E55-86A4-8CA7-5C40-6CBF56C6403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608637" y="-957056"/>
            <a:ext cx="487362" cy="487363"/>
          </a:xfrm>
          <a:prstGeom prst="rect">
            <a:avLst/>
          </a:prstGeom>
        </p:spPr>
      </p:pic>
      <p:pic>
        <p:nvPicPr>
          <p:cNvPr id="6" name="صورة 5">
            <a:hlinkClick r:id="" action="ppaction://hlinkshowjump?jump=endshow"/>
            <a:hlinkHover r:id="" action="ppaction://noaction" highlightClick="1">
              <a:snd r:embed="rId18" name="arrow.wav"/>
            </a:hlinkHover>
            <a:extLst>
              <a:ext uri="{FF2B5EF4-FFF2-40B4-BE49-F238E27FC236}">
                <a16:creationId xmlns:a16="http://schemas.microsoft.com/office/drawing/2014/main" id="{DCA8246E-2245-A1F8-6288-A2B72FCAAF0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43977" y="6134477"/>
            <a:ext cx="1563624" cy="65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23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70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589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2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video>
              <p:cMediaNode vol="80000">
                <p:cTn id="23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8" dur="3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WWheeeeeeee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mixkit-unlock-game-notification-25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audio>
              <p:cMediaNode vol="46341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35" grpId="0" animBg="1"/>
      <p:bldP spid="23" grpId="0" animBg="1"/>
      <p:bldP spid="26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عجلة الحظ">
            <a:hlinkClick r:id="" action="ppaction://media"/>
            <a:extLst>
              <a:ext uri="{FF2B5EF4-FFF2-40B4-BE49-F238E27FC236}">
                <a16:creationId xmlns:a16="http://schemas.microsoft.com/office/drawing/2014/main" id="{078BA8F0-5359-AB68-31EF-63815EFA8E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>
            <a:lum bright="-5000" contrast="-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frame">
            <a:extLst>
              <a:ext uri="{FF2B5EF4-FFF2-40B4-BE49-F238E27FC236}">
                <a16:creationId xmlns:a16="http://schemas.microsoft.com/office/drawing/2014/main" id="{7761616C-1625-2C75-7F40-0AE0F6164812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29" name="x">
            <a:hlinkClick r:id="" action="ppaction://hlinkshowjump?jump=endshow"/>
            <a:hlinkHover r:id="" action="ppaction://noaction" highlightClick="1">
              <a:snd r:embed="rId12" name="click.wav"/>
            </a:hlinkHover>
            <a:extLst>
              <a:ext uri="{FF2B5EF4-FFF2-40B4-BE49-F238E27FC236}">
                <a16:creationId xmlns:a16="http://schemas.microsoft.com/office/drawing/2014/main" id="{76463225-228F-9B9C-23BC-5336683943E4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732" y="169014"/>
            <a:ext cx="456033" cy="424460"/>
          </a:xfrm>
          <a:prstGeom prst="rect">
            <a:avLst/>
          </a:prstGeom>
        </p:spPr>
      </p:pic>
      <p:sp>
        <p:nvSpPr>
          <p:cNvPr id="35" name="مستطيل: زوايا مستديرة 34">
            <a:extLst>
              <a:ext uri="{FF2B5EF4-FFF2-40B4-BE49-F238E27FC236}">
                <a16:creationId xmlns:a16="http://schemas.microsoft.com/office/drawing/2014/main" id="{C4F0E4D2-7C25-9AE8-59E8-C2B2036FEE8A}"/>
              </a:ext>
            </a:extLst>
          </p:cNvPr>
          <p:cNvSpPr/>
          <p:nvPr/>
        </p:nvSpPr>
        <p:spPr>
          <a:xfrm>
            <a:off x="7205779" y="228628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5931" t="-111512" r="-119065" b="-319481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pic>
        <p:nvPicPr>
          <p:cNvPr id="64" name="3">
            <a:extLst>
              <a:ext uri="{FF2B5EF4-FFF2-40B4-BE49-F238E27FC236}">
                <a16:creationId xmlns:a16="http://schemas.microsoft.com/office/drawing/2014/main" id="{AE4A03F8-EBF3-3823-25F7-F9D106DA697E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b="2086"/>
          <a:stretch>
            <a:fillRect/>
          </a:stretch>
        </p:blipFill>
        <p:spPr>
          <a:xfrm>
            <a:off x="6376653" y="1477499"/>
            <a:ext cx="3702067" cy="3624853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AB948E63-2E8C-D82E-E4E6-2F9A666307A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52830" y="936897"/>
            <a:ext cx="1589226" cy="1363870"/>
          </a:xfrm>
          <a:prstGeom prst="rect">
            <a:avLst/>
          </a:prstGeom>
        </p:spPr>
      </p:pic>
      <p:sp>
        <p:nvSpPr>
          <p:cNvPr id="26" name="مستطيل: زوايا مستديرة 25">
            <a:extLst>
              <a:ext uri="{FF2B5EF4-FFF2-40B4-BE49-F238E27FC236}">
                <a16:creationId xmlns:a16="http://schemas.microsoft.com/office/drawing/2014/main" id="{0B50A83E-8E27-64BF-6343-08CE0AE7224E}"/>
              </a:ext>
            </a:extLst>
          </p:cNvPr>
          <p:cNvSpPr/>
          <p:nvPr/>
        </p:nvSpPr>
        <p:spPr>
          <a:xfrm>
            <a:off x="5248718" y="228628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6465" t="-7548" r="-118531" b="-423445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pic>
        <p:nvPicPr>
          <p:cNvPr id="2" name="mixkit-forest-birds-chirp-ambiance-69">
            <a:hlinkClick r:id="" action="ppaction://media"/>
            <a:extLst>
              <a:ext uri="{FF2B5EF4-FFF2-40B4-BE49-F238E27FC236}">
                <a16:creationId xmlns:a16="http://schemas.microsoft.com/office/drawing/2014/main" id="{37B786AC-935A-A5F1-EC40-CF3DC6F9DBE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561992" y="-957056"/>
            <a:ext cx="487363" cy="487363"/>
          </a:xfrm>
          <a:prstGeom prst="rect">
            <a:avLst/>
          </a:prstGeom>
        </p:spPr>
      </p:pic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ADEFEBD5-839C-BCB2-BAC1-4561D47330C4}"/>
              </a:ext>
            </a:extLst>
          </p:cNvPr>
          <p:cNvSpPr/>
          <p:nvPr/>
        </p:nvSpPr>
        <p:spPr>
          <a:xfrm>
            <a:off x="3291657" y="199523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4"/>
            <a:stretch>
              <a:fillRect l="-16465" t="-215497" r="-118531" b="-215497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pic>
        <p:nvPicPr>
          <p:cNvPr id="38" name="mixkit-final-level-bonus-2061">
            <a:hlinkClick r:id="" action="ppaction://media"/>
            <a:extLst>
              <a:ext uri="{FF2B5EF4-FFF2-40B4-BE49-F238E27FC236}">
                <a16:creationId xmlns:a16="http://schemas.microsoft.com/office/drawing/2014/main" id="{769DE435-6ABF-2A99-A302-40900E6C9C1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608637" y="-957056"/>
            <a:ext cx="487362" cy="487363"/>
          </a:xfrm>
          <a:prstGeom prst="rect">
            <a:avLst/>
          </a:prstGeom>
        </p:spPr>
      </p:pic>
      <p:pic>
        <p:nvPicPr>
          <p:cNvPr id="6" name="صورة 5">
            <a:hlinkClick r:id="" action="ppaction://hlinkshowjump?jump=endshow"/>
            <a:hlinkHover r:id="" action="ppaction://noaction" highlightClick="1">
              <a:snd r:embed="rId18" name="arrow.wav"/>
            </a:hlinkHover>
            <a:extLst>
              <a:ext uri="{FF2B5EF4-FFF2-40B4-BE49-F238E27FC236}">
                <a16:creationId xmlns:a16="http://schemas.microsoft.com/office/drawing/2014/main" id="{D0393B2C-1E59-AD01-5E86-20EC8EAFF46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43977" y="6134477"/>
            <a:ext cx="1563624" cy="65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74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70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589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2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6" dur="3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WWheeeeeeee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mixkit-unlock-game-notification-25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audio>
              <p:cMediaNode vol="46341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35" grpId="0" animBg="1"/>
      <p:bldP spid="26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عجلة الحظ">
            <a:hlinkClick r:id="" action="ppaction://media"/>
            <a:extLst>
              <a:ext uri="{FF2B5EF4-FFF2-40B4-BE49-F238E27FC236}">
                <a16:creationId xmlns:a16="http://schemas.microsoft.com/office/drawing/2014/main" id="{078BA8F0-5359-AB68-31EF-63815EFA8E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>
            <a:lum bright="-5000" contrast="-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frame">
            <a:extLst>
              <a:ext uri="{FF2B5EF4-FFF2-40B4-BE49-F238E27FC236}">
                <a16:creationId xmlns:a16="http://schemas.microsoft.com/office/drawing/2014/main" id="{7761616C-1625-2C75-7F40-0AE0F6164812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29" name="x">
            <a:hlinkClick r:id="" action="ppaction://hlinkshowjump?jump=endshow"/>
            <a:hlinkHover r:id="" action="ppaction://noaction" highlightClick="1">
              <a:snd r:embed="rId12" name="click.wav"/>
            </a:hlinkHover>
            <a:extLst>
              <a:ext uri="{FF2B5EF4-FFF2-40B4-BE49-F238E27FC236}">
                <a16:creationId xmlns:a16="http://schemas.microsoft.com/office/drawing/2014/main" id="{76463225-228F-9B9C-23BC-5336683943E4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732" y="169014"/>
            <a:ext cx="456033" cy="424460"/>
          </a:xfrm>
          <a:prstGeom prst="rect">
            <a:avLst/>
          </a:prstGeom>
        </p:spPr>
      </p:pic>
      <p:pic>
        <p:nvPicPr>
          <p:cNvPr id="64" name="2">
            <a:extLst>
              <a:ext uri="{FF2B5EF4-FFF2-40B4-BE49-F238E27FC236}">
                <a16:creationId xmlns:a16="http://schemas.microsoft.com/office/drawing/2014/main" id="{AE4A03F8-EBF3-3823-25F7-F9D106DA697E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t="103" b="2331"/>
          <a:stretch>
            <a:fillRect/>
          </a:stretch>
        </p:blipFill>
        <p:spPr>
          <a:xfrm>
            <a:off x="6376653" y="1442721"/>
            <a:ext cx="3702067" cy="3611879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AB948E63-2E8C-D82E-E4E6-2F9A666307A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52830" y="936897"/>
            <a:ext cx="1589226" cy="1363870"/>
          </a:xfrm>
          <a:prstGeom prst="rect">
            <a:avLst/>
          </a:prstGeom>
        </p:spPr>
      </p:pic>
      <p:sp>
        <p:nvSpPr>
          <p:cNvPr id="26" name="مستطيل: زوايا مستديرة 25">
            <a:extLst>
              <a:ext uri="{FF2B5EF4-FFF2-40B4-BE49-F238E27FC236}">
                <a16:creationId xmlns:a16="http://schemas.microsoft.com/office/drawing/2014/main" id="{0B50A83E-8E27-64BF-6343-08CE0AE7224E}"/>
              </a:ext>
            </a:extLst>
          </p:cNvPr>
          <p:cNvSpPr/>
          <p:nvPr/>
        </p:nvSpPr>
        <p:spPr>
          <a:xfrm>
            <a:off x="6244141" y="228628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6"/>
            <a:stretch>
              <a:fillRect l="-16465" t="-7548" r="-118531" b="-423445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pic>
        <p:nvPicPr>
          <p:cNvPr id="2" name="mixkit-forest-birds-chirp-ambiance-69">
            <a:hlinkClick r:id="" action="ppaction://media"/>
            <a:extLst>
              <a:ext uri="{FF2B5EF4-FFF2-40B4-BE49-F238E27FC236}">
                <a16:creationId xmlns:a16="http://schemas.microsoft.com/office/drawing/2014/main" id="{37B786AC-935A-A5F1-EC40-CF3DC6F9DBE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561992" y="-957056"/>
            <a:ext cx="487363" cy="487363"/>
          </a:xfrm>
          <a:prstGeom prst="rect">
            <a:avLst/>
          </a:prstGeom>
        </p:spPr>
      </p:pic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ADEFEBD5-839C-BCB2-BAC1-4561D47330C4}"/>
              </a:ext>
            </a:extLst>
          </p:cNvPr>
          <p:cNvSpPr/>
          <p:nvPr/>
        </p:nvSpPr>
        <p:spPr>
          <a:xfrm>
            <a:off x="4287080" y="199523"/>
            <a:ext cx="1694562" cy="359006"/>
          </a:xfrm>
          <a:prstGeom prst="roundRect">
            <a:avLst>
              <a:gd name="adj" fmla="val 50000"/>
            </a:avLst>
          </a:prstGeom>
          <a:blipFill>
            <a:blip r:embed="rId16"/>
            <a:stretch>
              <a:fillRect l="-16465" t="-215497" r="-118531" b="-215497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bg1"/>
                </a:solidFill>
                <a:effectLst>
                  <a:outerShdw blurRad="38100" dist="38100" dir="2700000" algn="tl">
                    <a:srgbClr val="5B2123">
                      <a:alpha val="43000"/>
                    </a:srgbClr>
                  </a:outerShdw>
                </a:effectLst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تعديل هذا النص</a:t>
            </a:r>
          </a:p>
        </p:txBody>
      </p:sp>
      <p:pic>
        <p:nvPicPr>
          <p:cNvPr id="30" name="mixkit-final-level-bonus-2061">
            <a:hlinkClick r:id="" action="ppaction://media"/>
            <a:extLst>
              <a:ext uri="{FF2B5EF4-FFF2-40B4-BE49-F238E27FC236}">
                <a16:creationId xmlns:a16="http://schemas.microsoft.com/office/drawing/2014/main" id="{C576898A-9052-FFD9-6014-ABAD2749F3B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5608637" y="-957056"/>
            <a:ext cx="487362" cy="487363"/>
          </a:xfrm>
          <a:prstGeom prst="rect">
            <a:avLst/>
          </a:prstGeom>
        </p:spPr>
      </p:pic>
      <p:pic>
        <p:nvPicPr>
          <p:cNvPr id="6" name="صورة 5">
            <a:hlinkClick r:id="" action="ppaction://hlinkshowjump?jump=endshow"/>
            <a:hlinkHover r:id="" action="ppaction://noaction" highlightClick="1">
              <a:snd r:embed="rId18" name="arrow.wav"/>
            </a:hlinkHover>
            <a:extLst>
              <a:ext uri="{FF2B5EF4-FFF2-40B4-BE49-F238E27FC236}">
                <a16:creationId xmlns:a16="http://schemas.microsoft.com/office/drawing/2014/main" id="{DCE1C6CA-9015-E28E-5323-CB8D7F3D97B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43977" y="6134477"/>
            <a:ext cx="1563624" cy="65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51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70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589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1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4" dur="3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WWheeeeeeee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mixkit-unlock-game-notification-25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audio>
              <p:cMediaNode vol="46341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26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E8CA2D86-3FEF-056B-96C4-8C53232AFE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272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0B333015-ECC3-8BAB-915B-2DF6668CF16E}"/>
              </a:ext>
            </a:extLst>
          </p:cNvPr>
          <p:cNvSpPr/>
          <p:nvPr/>
        </p:nvSpPr>
        <p:spPr>
          <a:xfrm>
            <a:off x="0" y="-1"/>
            <a:ext cx="12192000" cy="6846045"/>
          </a:xfrm>
          <a:prstGeom prst="rect">
            <a:avLst/>
          </a:prstGeom>
          <a:solidFill>
            <a:srgbClr val="002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45715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EG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rmattan" panose="01000503000000020003" pitchFamily="2" charset="-78"/>
              <a:ea typeface="Harmattan" panose="01000503000000020003" pitchFamily="2" charset="-78"/>
              <a:cs typeface="Harmattan" panose="01000503000000020003" pitchFamily="2" charset="-78"/>
            </a:endParaRPr>
          </a:p>
        </p:txBody>
      </p:sp>
      <p:sp>
        <p:nvSpPr>
          <p:cNvPr id="10" name="عنوان 1">
            <a:extLst>
              <a:ext uri="{FF2B5EF4-FFF2-40B4-BE49-F238E27FC236}">
                <a16:creationId xmlns:a16="http://schemas.microsoft.com/office/drawing/2014/main" id="{1B10FDB1-DB1D-99D6-B492-2C75CC565399}"/>
              </a:ext>
            </a:extLst>
          </p:cNvPr>
          <p:cNvSpPr txBox="1">
            <a:spLocks/>
          </p:cNvSpPr>
          <p:nvPr/>
        </p:nvSpPr>
        <p:spPr>
          <a:xfrm>
            <a:off x="4197752" y="598657"/>
            <a:ext cx="3796496" cy="590046"/>
          </a:xfrm>
          <a:prstGeom prst="rect">
            <a:avLst/>
          </a:prstGeom>
        </p:spPr>
        <p:txBody>
          <a:bodyPr/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3600" dirty="0">
                <a:solidFill>
                  <a:srgbClr val="00FF85"/>
                </a:solidFill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rPr>
              <a:t>تعليمات الاستخدام</a:t>
            </a:r>
            <a:endParaRPr lang="ar-EG" sz="3600" dirty="0">
              <a:solidFill>
                <a:srgbClr val="00FF85"/>
              </a:solidFill>
              <a:latin typeface="Harmattan" panose="01000503000000020003" pitchFamily="2" charset="-78"/>
              <a:ea typeface="Harmattan" panose="01000503000000020003" pitchFamily="2" charset="-78"/>
              <a:cs typeface="Harmattan" panose="01000503000000020003" pitchFamily="2" charset="-78"/>
            </a:endParaRPr>
          </a:p>
        </p:txBody>
      </p: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4877EDE3-6E8E-E209-CC78-25A5074B2E6C}"/>
              </a:ext>
            </a:extLst>
          </p:cNvPr>
          <p:cNvGrpSpPr/>
          <p:nvPr/>
        </p:nvGrpSpPr>
        <p:grpSpPr>
          <a:xfrm>
            <a:off x="3016897" y="5555417"/>
            <a:ext cx="6158205" cy="982277"/>
            <a:chOff x="2948473" y="5289358"/>
            <a:chExt cx="6158205" cy="982277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D242BA1E-79C5-4554-30A8-60871B3216F4}"/>
                </a:ext>
              </a:extLst>
            </p:cNvPr>
            <p:cNvSpPr/>
            <p:nvPr/>
          </p:nvSpPr>
          <p:spPr>
            <a:xfrm>
              <a:off x="2948473" y="5380924"/>
              <a:ext cx="6158205" cy="888574"/>
            </a:xfrm>
            <a:prstGeom prst="roundRect">
              <a:avLst/>
            </a:prstGeom>
            <a:noFill/>
            <a:ln>
              <a:solidFill>
                <a:srgbClr val="00FF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sp>
          <p:nvSpPr>
            <p:cNvPr id="5" name="مربع نص 4">
              <a:extLst>
                <a:ext uri="{FF2B5EF4-FFF2-40B4-BE49-F238E27FC236}">
                  <a16:creationId xmlns:a16="http://schemas.microsoft.com/office/drawing/2014/main" id="{FF6C4426-A74F-AA2C-EABB-9D59368E4C81}"/>
                </a:ext>
              </a:extLst>
            </p:cNvPr>
            <p:cNvSpPr txBox="1"/>
            <p:nvPr/>
          </p:nvSpPr>
          <p:spPr>
            <a:xfrm>
              <a:off x="3284285" y="5289358"/>
              <a:ext cx="4767943" cy="8002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just" defTabSz="45715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ar-SA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armattan" panose="01000503000000020003" pitchFamily="2" charset="-78"/>
                  <a:ea typeface="Harmattan" panose="01000503000000020003" pitchFamily="2" charset="-78"/>
                  <a:cs typeface="Harmattan" panose="01000503000000020003" pitchFamily="2" charset="-78"/>
                </a:rPr>
              </a:br>
              <a:r>
                <a:rPr lang="ar-SA" sz="1400" dirty="0">
                  <a:solidFill>
                    <a:prstClr val="white"/>
                  </a:solidFill>
                  <a:latin typeface="Harmattan" panose="01000503000000020003" pitchFamily="2" charset="-78"/>
                  <a:ea typeface="Harmattan" panose="01000503000000020003" pitchFamily="2" charset="-78"/>
                  <a:cs typeface="Harmattan" panose="01000503000000020003" pitchFamily="2" charset="-78"/>
                </a:rPr>
                <a:t>تم تصميم هذا القالب بواسطة موقع انجز </a:t>
              </a:r>
              <a:r>
                <a:rPr lang="en-US" sz="1400" dirty="0">
                  <a:solidFill>
                    <a:prstClr val="white"/>
                  </a:solidFill>
                  <a:latin typeface="Harmattan" panose="01000503000000020003" pitchFamily="2" charset="-78"/>
                  <a:ea typeface="Harmattan" panose="01000503000000020003" pitchFamily="2" charset="-78"/>
                  <a:cs typeface="Harmattan" panose="01000503000000020003" pitchFamily="2" charset="-78"/>
                </a:rPr>
                <a:t>ingez-ppt </a:t>
              </a:r>
              <a:r>
                <a:rPr lang="ar-SA" sz="1400" dirty="0">
                  <a:solidFill>
                    <a:prstClr val="white"/>
                  </a:solidFill>
                  <a:latin typeface="Harmattan" panose="01000503000000020003" pitchFamily="2" charset="-78"/>
                  <a:ea typeface="Harmattan" panose="01000503000000020003" pitchFamily="2" charset="-78"/>
                  <a:cs typeface="Harmattan" panose="01000503000000020003" pitchFamily="2" charset="-78"/>
                </a:rPr>
                <a:t> ولا يحق لأي شخص إعادة نشر أو توزيع ملفات القوالب أو إصدارات معدلة في مواقع أخرى بدون إذن خطي من انجز</a:t>
              </a:r>
              <a:endParaRPr lang="ar-SA" dirty="0">
                <a:solidFill>
                  <a:prstClr val="white"/>
                </a:solidFill>
                <a:latin typeface="Harmattan" panose="01000503000000020003" pitchFamily="2" charset="-78"/>
                <a:ea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pic>
          <p:nvPicPr>
            <p:cNvPr id="6" name="رسم 5" descr="تحذير مع تعبئة خالصة">
              <a:extLst>
                <a:ext uri="{FF2B5EF4-FFF2-40B4-BE49-F238E27FC236}">
                  <a16:creationId xmlns:a16="http://schemas.microsoft.com/office/drawing/2014/main" id="{935CC6DC-BAB4-A1BF-8D15-18AE02E63DE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52318" y="5357235"/>
              <a:ext cx="914400" cy="914400"/>
            </a:xfrm>
            <a:prstGeom prst="rect">
              <a:avLst/>
            </a:prstGeom>
          </p:spPr>
        </p:pic>
      </p:grp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7D54999C-4427-FDBD-E2D2-E6546662370E}"/>
              </a:ext>
            </a:extLst>
          </p:cNvPr>
          <p:cNvGrpSpPr/>
          <p:nvPr/>
        </p:nvGrpSpPr>
        <p:grpSpPr>
          <a:xfrm>
            <a:off x="10598772" y="0"/>
            <a:ext cx="1593228" cy="1582533"/>
            <a:chOff x="3045488" y="215272"/>
            <a:chExt cx="4505870" cy="4475621"/>
          </a:xfrm>
        </p:grpSpPr>
        <p:sp>
          <p:nvSpPr>
            <p:cNvPr id="8" name="شكل بيضاوي 7">
              <a:extLst>
                <a:ext uri="{FF2B5EF4-FFF2-40B4-BE49-F238E27FC236}">
                  <a16:creationId xmlns:a16="http://schemas.microsoft.com/office/drawing/2014/main" id="{48F9A872-EA2D-1BFF-BB7D-2D5654690572}"/>
                </a:ext>
              </a:extLst>
            </p:cNvPr>
            <p:cNvSpPr/>
            <p:nvPr/>
          </p:nvSpPr>
          <p:spPr>
            <a:xfrm>
              <a:off x="3045488" y="249083"/>
              <a:ext cx="4441810" cy="444181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ctr" defTabSz="45715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EG" sz="17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rmattan"/>
                <a:ea typeface="Harmattan"/>
                <a:cs typeface="Harmattan"/>
              </a:endParaRPr>
            </a:p>
          </p:txBody>
        </p:sp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BC2CEF8A-31C8-F76F-3E78-566FF80F5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09548" y="215272"/>
              <a:ext cx="4441810" cy="4444579"/>
            </a:xfrm>
            <a:prstGeom prst="rect">
              <a:avLst/>
            </a:prstGeom>
          </p:spPr>
        </p:pic>
      </p:grpSp>
      <p:cxnSp>
        <p:nvCxnSpPr>
          <p:cNvPr id="13" name="رابط مستقيم 12">
            <a:extLst>
              <a:ext uri="{FF2B5EF4-FFF2-40B4-BE49-F238E27FC236}">
                <a16:creationId xmlns:a16="http://schemas.microsoft.com/office/drawing/2014/main" id="{090A3DEB-2293-CD47-2E7C-92B11462866B}"/>
              </a:ext>
            </a:extLst>
          </p:cNvPr>
          <p:cNvCxnSpPr/>
          <p:nvPr/>
        </p:nvCxnSpPr>
        <p:spPr>
          <a:xfrm flipH="1">
            <a:off x="4712677" y="1231740"/>
            <a:ext cx="2734408" cy="0"/>
          </a:xfrm>
          <a:prstGeom prst="line">
            <a:avLst/>
          </a:prstGeom>
          <a:ln>
            <a:solidFill>
              <a:srgbClr val="00FF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مجموعة 17">
            <a:extLst>
              <a:ext uri="{FF2B5EF4-FFF2-40B4-BE49-F238E27FC236}">
                <a16:creationId xmlns:a16="http://schemas.microsoft.com/office/drawing/2014/main" id="{A9A1F782-109B-5162-5879-3643BFF60BAC}"/>
              </a:ext>
            </a:extLst>
          </p:cNvPr>
          <p:cNvGrpSpPr/>
          <p:nvPr/>
        </p:nvGrpSpPr>
        <p:grpSpPr>
          <a:xfrm>
            <a:off x="648182" y="1594488"/>
            <a:ext cx="10468979" cy="3369100"/>
            <a:chOff x="648182" y="1594488"/>
            <a:chExt cx="10468979" cy="3369100"/>
          </a:xfrm>
        </p:grpSpPr>
        <p:sp>
          <p:nvSpPr>
            <p:cNvPr id="11" name="عنوان 1">
              <a:extLst>
                <a:ext uri="{FF2B5EF4-FFF2-40B4-BE49-F238E27FC236}">
                  <a16:creationId xmlns:a16="http://schemas.microsoft.com/office/drawing/2014/main" id="{FE5D5A6C-E004-BBF5-1671-905BEE3C4FFD}"/>
                </a:ext>
              </a:extLst>
            </p:cNvPr>
            <p:cNvSpPr txBox="1">
              <a:spLocks/>
            </p:cNvSpPr>
            <p:nvPr/>
          </p:nvSpPr>
          <p:spPr>
            <a:xfrm>
              <a:off x="648182" y="1594488"/>
              <a:ext cx="10468979" cy="3369100"/>
            </a:xfrm>
            <a:prstGeom prst="rect">
              <a:avLst/>
            </a:prstGeom>
          </p:spPr>
          <p:txBody>
            <a:bodyPr vert="horz" lIns="91440" tIns="45720" rIns="91440" bIns="45720" rtlCol="1" anchor="t">
              <a:noAutofit/>
            </a:bodyPr>
            <a:lstStyle>
              <a:lvl1pPr algn="r" defTabSz="914400" rtl="1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342900" indent="-342900">
                <a:lnSpc>
                  <a:spcPct val="200000"/>
                </a:lnSpc>
                <a:buFont typeface="Arial" panose="020B0604020202020204" pitchFamily="34" charset="0"/>
                <a:buChar char="•"/>
                <a:defRPr/>
              </a:pPr>
              <a:r>
                <a:rPr lang="ar-SA" sz="2000" dirty="0">
                  <a:solidFill>
                    <a:prstClr val="white"/>
                  </a:solidFill>
                  <a:latin typeface="Harmattan" panose="01000503000000020003" pitchFamily="2" charset="-78"/>
                  <a:ea typeface="Harmattan" panose="01000503000000020003" pitchFamily="2" charset="-78"/>
                  <a:cs typeface="Harmattan" panose="01000503000000020003" pitchFamily="2" charset="-78"/>
                </a:rPr>
                <a:t>لتحرير هذا القالب اضغط على رسالة </a:t>
              </a:r>
              <a:r>
                <a:rPr lang="ar-SA" sz="2000" dirty="0">
                  <a:solidFill>
                    <a:srgbClr val="00FF85"/>
                  </a:solidFill>
                  <a:latin typeface="Harmattan" panose="01000503000000020003" pitchFamily="2" charset="-78"/>
                  <a:ea typeface="Harmattan" panose="01000503000000020003" pitchFamily="2" charset="-78"/>
                  <a:cs typeface="Harmattan" panose="01000503000000020003" pitchFamily="2" charset="-78"/>
                </a:rPr>
                <a:t>"تمكين التحرير " </a:t>
              </a:r>
              <a:r>
                <a:rPr lang="ar-SA" sz="2000" dirty="0">
                  <a:solidFill>
                    <a:prstClr val="white"/>
                  </a:solidFill>
                  <a:latin typeface="Harmattan" panose="01000503000000020003" pitchFamily="2" charset="-78"/>
                  <a:ea typeface="Harmattan" panose="01000503000000020003" pitchFamily="2" charset="-78"/>
                  <a:cs typeface="Harmattan" panose="01000503000000020003" pitchFamily="2" charset="-78"/>
                </a:rPr>
                <a:t>والتي ستظهر تحت القوائم الرئيسية في الجزء العلوي من برنامج بوربوينت</a:t>
              </a:r>
            </a:p>
            <a:p>
              <a:pPr marL="342900" marR="0" lvl="0" indent="-342900" algn="r" defTabSz="914400" rtl="1" eaLnBrk="1" fontAlgn="auto" latinLnBrk="0" hangingPunct="1">
                <a:lnSpc>
                  <a:spcPct val="2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SA" sz="2000" dirty="0">
                  <a:solidFill>
                    <a:prstClr val="white"/>
                  </a:solidFill>
                  <a:latin typeface="Harmattan" panose="01000503000000020003" pitchFamily="2" charset="-78"/>
                  <a:ea typeface="Harmattan" panose="01000503000000020003" pitchFamily="2" charset="-78"/>
                  <a:cs typeface="Harmattan" panose="01000503000000020003" pitchFamily="2" charset="-78"/>
                </a:rPr>
                <a:t>لتشغيل العجلة الدوارة وايقافها اضغط على العجلة</a:t>
              </a:r>
            </a:p>
            <a:p>
              <a:pPr marL="342900" marR="0" lvl="0" indent="-342900" algn="r" defTabSz="914400" rtl="1" eaLnBrk="1" fontAlgn="auto" latinLnBrk="0" hangingPunct="1">
                <a:lnSpc>
                  <a:spcPct val="2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SA" sz="2000" dirty="0">
                  <a:solidFill>
                    <a:prstClr val="white"/>
                  </a:solidFill>
                  <a:latin typeface="Harmattan" panose="01000503000000020003" pitchFamily="2" charset="-78"/>
                  <a:ea typeface="Harmattan" panose="01000503000000020003" pitchFamily="2" charset="-78"/>
                  <a:cs typeface="Harmattan" panose="01000503000000020003" pitchFamily="2" charset="-78"/>
                </a:rPr>
                <a:t>رمز القلب هو محدد مكان وقوف العجلة</a:t>
              </a:r>
            </a:p>
            <a:p>
              <a:pPr marL="342900" marR="0" lvl="0" indent="-342900" algn="r" defTabSz="914400" rtl="1" eaLnBrk="1" fontAlgn="auto" latinLnBrk="0" hangingPunct="1">
                <a:lnSpc>
                  <a:spcPct val="2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SA" sz="2000" dirty="0">
                  <a:solidFill>
                    <a:prstClr val="white"/>
                  </a:solidFill>
                  <a:latin typeface="Harmattan" panose="01000503000000020003" pitchFamily="2" charset="-78"/>
                  <a:ea typeface="Harmattan" panose="01000503000000020003" pitchFamily="2" charset="-78"/>
                  <a:cs typeface="Harmattan" panose="01000503000000020003" pitchFamily="2" charset="-78"/>
                </a:rPr>
                <a:t>يمكنك تغيير عدد اقسام العجلة عن طريق شريحة رقم 3:" اختر عدد الأقسام"</a:t>
              </a:r>
            </a:p>
            <a:p>
              <a:pPr marL="342900" marR="0" lvl="0" indent="-342900" algn="r" defTabSz="914400" rtl="1" eaLnBrk="1" fontAlgn="auto" latinLnBrk="0" hangingPunct="1">
                <a:lnSpc>
                  <a:spcPct val="2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SA" sz="2000" dirty="0">
                  <a:solidFill>
                    <a:prstClr val="white"/>
                  </a:solidFill>
                  <a:latin typeface="Harmattan" panose="01000503000000020003" pitchFamily="2" charset="-78"/>
                  <a:ea typeface="Harmattan" panose="01000503000000020003" pitchFamily="2" charset="-78"/>
                  <a:cs typeface="Harmattan" panose="01000503000000020003" pitchFamily="2" charset="-78"/>
                </a:rPr>
                <a:t>لا تقم بحذف أو تغيير أماكن الشرائح</a:t>
              </a:r>
            </a:p>
            <a:p>
              <a:pPr marL="342900" marR="0" lvl="0" indent="-342900" algn="r" defTabSz="914400" rtl="1" eaLnBrk="1" fontAlgn="auto" latinLnBrk="0" hangingPunct="1">
                <a:lnSpc>
                  <a:spcPct val="2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ar-SA" sz="2000" dirty="0">
                  <a:solidFill>
                    <a:prstClr val="white"/>
                  </a:solidFill>
                  <a:latin typeface="Harmattan" panose="01000503000000020003" pitchFamily="2" charset="-78"/>
                  <a:ea typeface="Harmattan" panose="01000503000000020003" pitchFamily="2" charset="-78"/>
                  <a:cs typeface="Harmattan" panose="01000503000000020003" pitchFamily="2" charset="-78"/>
                </a:rPr>
                <a:t>الخط  المستخدم   في القالب </a:t>
              </a:r>
              <a:r>
                <a:rPr lang="en-US" sz="2000" dirty="0">
                  <a:solidFill>
                    <a:prstClr val="white"/>
                  </a:solidFill>
                  <a:latin typeface="Harmattan" panose="01000503000000020003" pitchFamily="2" charset="-78"/>
                  <a:ea typeface="Harmattan" panose="01000503000000020003" pitchFamily="2" charset="-78"/>
                  <a:cs typeface="Harmattan" panose="01000503000000020003" pitchFamily="2" charset="-78"/>
                </a:rPr>
                <a:t>     Harmattan</a:t>
              </a:r>
              <a:r>
                <a:rPr lang="ar-SA" sz="2000" dirty="0">
                  <a:solidFill>
                    <a:srgbClr val="00FF85"/>
                  </a:solidFill>
                  <a:latin typeface="Harmattan" panose="01000503000000020003" pitchFamily="2" charset="-78"/>
                  <a:ea typeface="Harmattan" panose="01000503000000020003" pitchFamily="2" charset="-78"/>
                  <a:cs typeface="Harmattan" panose="01000503000000020003" pitchFamily="2" charset="-78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الرابط</a:t>
              </a:r>
              <a:r>
                <a:rPr lang="ar-SA" sz="2000" dirty="0">
                  <a:solidFill>
                    <a:prstClr val="white"/>
                  </a:solidFill>
                  <a:latin typeface="Harmattan" panose="01000503000000020003" pitchFamily="2" charset="-78"/>
                  <a:ea typeface="Harmattan" panose="01000503000000020003" pitchFamily="2" charset="-78"/>
                  <a:cs typeface="Harmattan" panose="01000503000000020003" pitchFamily="2" charset="-78"/>
                </a:rPr>
                <a:t>       </a:t>
              </a:r>
            </a:p>
          </p:txBody>
        </p:sp>
        <p:pic>
          <p:nvPicPr>
            <p:cNvPr id="14" name="صورة 13">
              <a:extLst>
                <a:ext uri="{FF2B5EF4-FFF2-40B4-BE49-F238E27FC236}">
                  <a16:creationId xmlns:a16="http://schemas.microsoft.com/office/drawing/2014/main" id="{9B198298-EB61-C8D2-AC97-1FABE1DDF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6150490" y="2198794"/>
              <a:ext cx="683021" cy="683021"/>
            </a:xfrm>
            <a:prstGeom prst="rect">
              <a:avLst/>
            </a:prstGeom>
          </p:spPr>
        </p:pic>
        <p:pic>
          <p:nvPicPr>
            <p:cNvPr id="16" name="صورة 15">
              <a:extLst>
                <a:ext uri="{FF2B5EF4-FFF2-40B4-BE49-F238E27FC236}">
                  <a16:creationId xmlns:a16="http://schemas.microsoft.com/office/drawing/2014/main" id="{7082707B-E616-1C14-B9A9-57525299F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658491" y="2881815"/>
              <a:ext cx="768711" cy="6597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5618920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302</Words>
  <Application>Microsoft Office PowerPoint</Application>
  <PresentationFormat>شاشة عريضة</PresentationFormat>
  <Paragraphs>67</Paragraphs>
  <Slides>14</Slides>
  <Notes>2</Notes>
  <HiddenSlides>2</HiddenSlides>
  <MMClips>31</MMClips>
  <ScaleCrop>false</ScaleCrop>
  <HeadingPairs>
    <vt:vector size="8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  <vt:variant>
        <vt:lpstr>عروض مخصصة</vt:lpstr>
      </vt:variant>
      <vt:variant>
        <vt:i4>9</vt:i4>
      </vt:variant>
    </vt:vector>
  </HeadingPairs>
  <TitlesOfParts>
    <vt:vector size="28" baseType="lpstr">
      <vt:lpstr>Harmattan</vt:lpstr>
      <vt:lpstr>Aptos</vt:lpstr>
      <vt:lpstr>Arial</vt:lpstr>
      <vt:lpstr>Calibri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2</vt:lpstr>
      <vt:lpstr>3</vt:lpstr>
      <vt:lpstr>4</vt:lpstr>
      <vt:lpstr>5</vt:lpstr>
      <vt:lpstr>6</vt:lpstr>
      <vt:lpstr>7</vt:lpstr>
      <vt:lpstr>8</vt:lpstr>
      <vt:lpstr>9</vt:lpstr>
      <vt:lpstr>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ingez-ppt</dc:creator>
  <cp:lastModifiedBy>Hasan Selim</cp:lastModifiedBy>
  <cp:revision>234</cp:revision>
  <dcterms:created xsi:type="dcterms:W3CDTF">2024-04-27T11:45:44Z</dcterms:created>
  <dcterms:modified xsi:type="dcterms:W3CDTF">2026-10-10T15:06:06Z</dcterms:modified>
</cp:coreProperties>
</file>