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265" r:id="rId3"/>
    <p:sldId id="266" r:id="rId4"/>
    <p:sldId id="259" r:id="rId5"/>
    <p:sldId id="257" r:id="rId6"/>
    <p:sldId id="269" r:id="rId7"/>
    <p:sldId id="270" r:id="rId8"/>
    <p:sldId id="271" r:id="rId9"/>
    <p:sldId id="260" r:id="rId10"/>
    <p:sldId id="471" r:id="rId11"/>
    <p:sldId id="268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ajawal Black" panose="00000500000000000000" pitchFamily="2" charset="-78"/>
      <p:bold r:id="rId18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بة" id="{37F7D7D0-D62B-490E-8A6F-655CFF175584}">
          <p14:sldIdLst>
            <p14:sldId id="265"/>
            <p14:sldId id="266"/>
            <p14:sldId id="259"/>
            <p14:sldId id="257"/>
          </p14:sldIdLst>
        </p14:section>
        <p14:section name="شرائح يمكن تكرارها لزيادة عدد الأدوار أو حذفها لتقليل عدد الأدوار" id="{82402B71-2F19-4C5B-AA10-3825F3999504}">
          <p14:sldIdLst>
            <p14:sldId id="269"/>
            <p14:sldId id="270"/>
            <p14:sldId id="271"/>
          </p14:sldIdLst>
        </p14:section>
        <p14:section name="الفوز - الوصول الى أعلى البرج" id="{50EB2E71-4872-4B8B-A1F1-C9FC96D8F3E4}">
          <p14:sldIdLst>
            <p14:sldId id="260"/>
            <p14:sldId id="471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999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15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90A43"/>
    <a:srgbClr val="7A5F89"/>
    <a:srgbClr val="B0431C"/>
    <a:srgbClr val="DC5223"/>
    <a:srgbClr val="B25131"/>
    <a:srgbClr val="3A2F66"/>
    <a:srgbClr val="963D32"/>
    <a:srgbClr val="903A32"/>
    <a:srgbClr val="DBD2E0"/>
    <a:srgbClr val="00F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402420-4973-4D20-AE04-381FD3EA445F}" v="1" dt="2023-04-14T23:16:43.2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796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69" y="77"/>
      </p:cViewPr>
      <p:guideLst>
        <p:guide orient="horz" pos="2296"/>
        <p:guide pos="3840"/>
        <p:guide orient="horz" pos="2999"/>
        <p:guide orient="horz" pos="3680"/>
        <p:guide orient="horz" pos="15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17402420-4973-4D20-AE04-381FD3EA445F}"/>
    <pc:docChg chg="addSld modSld">
      <pc:chgData name="Hassan Moddather" userId="84cd2103f36ef0dc" providerId="LiveId" clId="{17402420-4973-4D20-AE04-381FD3EA445F}" dt="2023-04-14T23:16:43.200" v="0"/>
      <pc:docMkLst>
        <pc:docMk/>
      </pc:docMkLst>
      <pc:sldChg chg="add">
        <pc:chgData name="Hassan Moddather" userId="84cd2103f36ef0dc" providerId="LiveId" clId="{17402420-4973-4D20-AE04-381FD3EA445F}" dt="2023-04-14T23:16:43.200" v="0"/>
        <pc:sldMkLst>
          <pc:docMk/>
          <pc:sldMk cId="1832840326" sldId="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50419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4485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35590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07687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1946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70510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45815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66135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8100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76E6DA-B656-4F61-8A6E-A6870411F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BAD3783-C425-488B-BCBA-EF0F6CD25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68EAD4-8F42-47DE-B63E-C284438C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35F0E3-1035-4514-821E-9A0E47B5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435AAF-EB1A-46E7-9725-F7500C68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3922C7-4B49-4F86-A6C4-FEA33C82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051B39-4542-4095-9906-235BD394C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95C15E-47BD-480B-8F12-CB5F7589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6F4D06-D34D-4B08-A867-5C350378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C11F64-7E96-495D-B506-D03570B4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7683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1123501-EE1E-41EA-AD0F-FED24C8FB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5768BAE-52BB-44DD-A2AD-EDFFA68F2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58BD1A-CCEB-46F9-AB8D-07D7CE8C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0C6CC1-D034-4BDC-813C-7C456E13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3DACD8-3EC9-41B6-9D0B-2BDBB051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57709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76E6DA-B656-4F61-8A6E-A6870411F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BAD3783-C425-488B-BCBA-EF0F6CD25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68EAD4-8F42-47DE-B63E-C284438C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35F0E3-1035-4514-821E-9A0E47B5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435AAF-EB1A-46E7-9725-F7500C68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4918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AB4973-551F-4E87-B9CB-B8941DA85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48FE92E-7081-4AA8-9E41-04872F833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CD8043-610E-490F-8096-EB6F3A44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288E82-D2B7-43F1-97A2-841EB8ED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02420D-3064-4E7F-884F-FF0FE95F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39074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ED8767-CA7D-4412-B6F6-4968F32CC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3708D86-83F2-431A-8959-6923B3399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23170F-DEB5-4F07-A40E-34307B83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B08CCE-6B46-4EA4-84DE-6BE40288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C9E116-02F3-44B0-BBA2-0CD6EFE3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82468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57743E-B07D-4040-9E4B-1D5D2A75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AB21A1-5AFC-4A92-BD71-7A6551D3B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F9943EE-2AA6-420E-961F-01BAFC531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4C67CE-2DFF-4379-B1F2-20651AD7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EDA86B-8B80-4321-89A3-8C665863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ABCFC15-D131-44C5-A2B3-6B6BBBCBF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58343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7AF98B-60BD-40D7-B60B-BBAC95AA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5422D1-D54D-4050-B8DC-A1F4792E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5DE62A-70A7-4870-A5B0-7BEE3EA0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25B1432-FCEE-4AC8-80D4-8501669BD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905CA0-305C-4DCD-9BFD-39184EA44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CC633C0-6F34-4B80-BEDC-55CBDA5F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DFA186A-A152-4C2C-99EA-3B9E7878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FF6CA2C-5C52-445D-A35E-A7CD0039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26332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08B8A7-E41E-4CAE-A68C-5E098542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F04E486-5E1F-4E4D-9D85-3AFB5923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481CA31-BB3E-4056-9FC6-AD37A276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0544272-F103-4B82-BD7C-EF9DDB3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20440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7DA2761-69C1-48FF-88EB-68F9B909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F88473D-9F19-4062-A0C0-91448474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589C9F6-EC46-4BC3-B5B4-EE168D2B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49715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070AFF-A428-48CF-9317-52D7CDC2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ABA26A-BA48-4071-A75F-63EBD59A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61462FE-5296-4236-B8F5-794A58629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B5566C6-C11D-4FA4-A06B-F13D7DCA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F25E733-A8E6-4AB5-8486-5C48E454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887699-D271-43CF-AA7C-11935C1F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653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AB4973-551F-4E87-B9CB-B8941DA85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48FE92E-7081-4AA8-9E41-04872F833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CD8043-610E-490F-8096-EB6F3A44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288E82-D2B7-43F1-97A2-841EB8ED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02420D-3064-4E7F-884F-FF0FE95F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6BD39F-8A86-4378-8715-886A2FDC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B3BBC40-ACE7-4FC8-8041-160B159BE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2B2A764-9344-41E3-A3B4-008CE5631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20ACD4-1707-4ED1-A0BD-F783CF1A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A3845A-904D-4D13-B7C0-09E14565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15226B4-422C-465A-B04D-8068F880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82315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3922C7-4B49-4F86-A6C4-FEA33C82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051B39-4542-4095-9906-235BD394C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95C15E-47BD-480B-8F12-CB5F7589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6F4D06-D34D-4B08-A867-5C350378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C11F64-7E96-495D-B506-D03570B4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08163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1123501-EE1E-41EA-AD0F-FED24C8FB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5768BAE-52BB-44DD-A2AD-EDFFA68F2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58BD1A-CCEB-46F9-AB8D-07D7CE8C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0C6CC1-D034-4BDC-813C-7C456E13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3DACD8-3EC9-41B6-9D0B-2BDBB051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1760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ED8767-CA7D-4412-B6F6-4968F32CC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3708D86-83F2-431A-8959-6923B3399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23170F-DEB5-4F07-A40E-34307B83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B08CCE-6B46-4EA4-84DE-6BE40288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C9E116-02F3-44B0-BBA2-0CD6EFE3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719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57743E-B07D-4040-9E4B-1D5D2A75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AB21A1-5AFC-4A92-BD71-7A6551D3B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F9943EE-2AA6-420E-961F-01BAFC531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4C67CE-2DFF-4379-B1F2-20651AD7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EDA86B-8B80-4321-89A3-8C665863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ABCFC15-D131-44C5-A2B3-6B6BBBCBF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79417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7AF98B-60BD-40D7-B60B-BBAC95AA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5422D1-D54D-4050-B8DC-A1F4792E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5DE62A-70A7-4870-A5B0-7BEE3EA0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25B1432-FCEE-4AC8-80D4-8501669BD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905CA0-305C-4DCD-9BFD-39184EA44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CC633C0-6F34-4B80-BEDC-55CBDA5F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DFA186A-A152-4C2C-99EA-3B9E7878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FF6CA2C-5C52-445D-A35E-A7CD0039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2834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08B8A7-E41E-4CAE-A68C-5E098542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F04E486-5E1F-4E4D-9D85-3AFB5923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481CA31-BB3E-4056-9FC6-AD37A276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0544272-F103-4B82-BD7C-EF9DDB3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3061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7DA2761-69C1-48FF-88EB-68F9B909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F88473D-9F19-4062-A0C0-91448474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589C9F6-EC46-4BC3-B5B4-EE168D2B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4767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070AFF-A428-48CF-9317-52D7CDC2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ABA26A-BA48-4071-A75F-63EBD59A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61462FE-5296-4236-B8F5-794A58629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B5566C6-C11D-4FA4-A06B-F13D7DCA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F25E733-A8E6-4AB5-8486-5C48E454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887699-D271-43CF-AA7C-11935C1F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95118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6BD39F-8A86-4378-8715-886A2FDC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B3BBC40-ACE7-4FC8-8041-160B159BE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2B2A764-9344-41E3-A3B4-008CE5631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20ACD4-1707-4ED1-A0BD-F783CF1A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A3845A-904D-4D13-B7C0-09E14565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15226B4-422C-465A-B04D-8068F880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3409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A8AE9A1-5591-4FF0-A496-61C98BED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13CD33-E012-496A-906C-C7B652C6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5005C8-0B9B-49D2-9D80-32BAA7E65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B69893-F0B8-4C79-9328-6E6065190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007B4A-7E30-40E4-9576-1774AAC12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A9A0303-D171-4D51-B97F-ECF30ECBC2C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0987" y="6983514"/>
            <a:ext cx="1137002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A8AE9A1-5591-4FF0-A496-61C98BED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13CD33-E012-496A-906C-C7B652C6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5005C8-0B9B-49D2-9D80-32BAA7E65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B69893-F0B8-4C79-9328-6E6065190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007B4A-7E30-40E4-9576-1774AAC12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1866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10" Type="http://schemas.openxmlformats.org/officeDocument/2006/relationships/audio" Target="../media/audio2.wav"/><Relationship Id="rId4" Type="http://schemas.openxmlformats.org/officeDocument/2006/relationships/audio" Target="../media/media2.wav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Tajawal?preview.text_type=custom&amp;preview.text=%D8%B9%D8%B1%D9%88%D8%B6%20%D8%A8%D9%88%D8%B1%D8%A8%D9%88%D9%8A%D9%86%D8%AA&amp;subset=arabic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microsoft.com/office/2007/relationships/media" Target="../media/media1.mp4"/><Relationship Id="rId16" Type="http://schemas.openxmlformats.org/officeDocument/2006/relationships/image" Target="../media/image11.png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5" Type="http://schemas.openxmlformats.org/officeDocument/2006/relationships/audio" Target="../media/audio2.wav"/><Relationship Id="rId10" Type="http://schemas.openxmlformats.org/officeDocument/2006/relationships/image" Target="../media/image7.png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2.wav"/><Relationship Id="rId18" Type="http://schemas.openxmlformats.org/officeDocument/2006/relationships/audio" Target="../media/audio3.wav"/><Relationship Id="rId3" Type="http://schemas.microsoft.com/office/2007/relationships/media" Target="../media/media3.wav"/><Relationship Id="rId7" Type="http://schemas.openxmlformats.org/officeDocument/2006/relationships/audio" Target="../media/audio3.wav"/><Relationship Id="rId12" Type="http://schemas.openxmlformats.org/officeDocument/2006/relationships/image" Target="../media/image3.png"/><Relationship Id="rId17" Type="http://schemas.openxmlformats.org/officeDocument/2006/relationships/image" Target="../media/image4.png"/><Relationship Id="rId2" Type="http://schemas.microsoft.com/office/2007/relationships/media" Target="../media/media1.mp4"/><Relationship Id="rId16" Type="http://schemas.openxmlformats.org/officeDocument/2006/relationships/image" Target="../media/image16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5" Type="http://schemas.openxmlformats.org/officeDocument/2006/relationships/audio" Target="../media/audio4.wav"/><Relationship Id="rId10" Type="http://schemas.openxmlformats.org/officeDocument/2006/relationships/image" Target="../media/image5.png"/><Relationship Id="rId4" Type="http://schemas.openxmlformats.org/officeDocument/2006/relationships/audio" Target="../media/media3.wav"/><Relationship Id="rId9" Type="http://schemas.openxmlformats.org/officeDocument/2006/relationships/image" Target="../media/image14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t">
            <a:hlinkClick r:id="" action="ppaction://media"/>
            <a:extLst>
              <a:ext uri="{FF2B5EF4-FFF2-40B4-BE49-F238E27FC236}">
                <a16:creationId xmlns:a16="http://schemas.microsoft.com/office/drawing/2014/main" id="{F0CA6809-682D-4D13-9052-492EF417E9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50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991165F1-A96D-4F6F-BC5D-D0B11512A77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2F0966E2-99A2-43A6-A5D7-65F76A2A9BBB}"/>
              </a:ext>
            </a:extLst>
          </p:cNvPr>
          <p:cNvGrpSpPr/>
          <p:nvPr/>
        </p:nvGrpSpPr>
        <p:grpSpPr>
          <a:xfrm>
            <a:off x="2611885" y="2202932"/>
            <a:ext cx="6968231" cy="2452136"/>
            <a:chOff x="1214852" y="-619466"/>
            <a:chExt cx="4829424" cy="1699485"/>
          </a:xfrm>
        </p:grpSpPr>
        <p:pic>
          <p:nvPicPr>
            <p:cNvPr id="23" name="صورة 22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47095822-5923-44E1-84D9-CF961E8B9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4852" y="-619466"/>
              <a:ext cx="4829424" cy="1699485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B61CD4EC-FB55-41E8-8508-F0ACE81F2647}"/>
                </a:ext>
              </a:extLst>
            </p:cNvPr>
            <p:cNvSpPr txBox="1"/>
            <p:nvPr/>
          </p:nvSpPr>
          <p:spPr>
            <a:xfrm>
              <a:off x="1681862" y="-479683"/>
              <a:ext cx="3895402" cy="12905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1500" dirty="0">
                  <a:ln w="12700">
                    <a:noFill/>
                  </a:ln>
                  <a:solidFill>
                    <a:srgbClr val="FED7C2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العنوان</a:t>
              </a:r>
              <a:endParaRPr lang="ar-EG" sz="11500" dirty="0">
                <a:ln w="12700">
                  <a:noFill/>
                </a:ln>
                <a:solidFill>
                  <a:srgbClr val="FED7C2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6" name="مربع نص 25">
            <a:hlinkClick r:id="" action="ppaction://hlinkshowjump?jump=nextslide">
              <a:snd r:embed="rId9" name="arrow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743A2B9-3D4D-4F7A-9361-9F06D5619524}"/>
              </a:ext>
            </a:extLst>
          </p:cNvPr>
          <p:cNvSpPr txBox="1"/>
          <p:nvPr/>
        </p:nvSpPr>
        <p:spPr>
          <a:xfrm>
            <a:off x="4078954" y="5324117"/>
            <a:ext cx="40340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n w="12700">
                  <a:noFill/>
                </a:ln>
                <a:solidFill>
                  <a:srgbClr val="590A43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اضغط هنا للبدء</a:t>
            </a:r>
            <a:endParaRPr lang="ar-EG" sz="2400" dirty="0">
              <a:ln w="12700">
                <a:noFill/>
              </a:ln>
              <a:solidFill>
                <a:srgbClr val="590A43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9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7C849C3C-31D1-494E-8995-A770E941E0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77793" y="-1021939"/>
            <a:ext cx="487363" cy="487363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CC68D68F-4EB7-4CF7-BE11-880597B936CE}"/>
              </a:ext>
            </a:extLst>
          </p:cNvPr>
          <p:cNvSpPr/>
          <p:nvPr/>
        </p:nvSpPr>
        <p:spPr>
          <a:xfrm>
            <a:off x="3255702" y="-436684"/>
            <a:ext cx="4938530" cy="2462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/>
              <a:t>لا تقم بحذف أو تغيير مكان هذه الشريحة</a:t>
            </a:r>
            <a:endParaRPr lang="ar-EG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8B04AA-2035-4218-BF4F-040BAF4F6F1C}"/>
              </a:ext>
            </a:extLst>
          </p:cNvPr>
          <p:cNvSpPr txBox="1"/>
          <p:nvPr/>
        </p:nvSpPr>
        <p:spPr>
          <a:xfrm>
            <a:off x="8302121" y="-44437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</p:spTree>
    <p:extLst>
      <p:ext uri="{BB962C8B-B14F-4D97-AF65-F5344CB8AC3E}">
        <p14:creationId xmlns:p14="http://schemas.microsoft.com/office/powerpoint/2010/main" val="18491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57317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52"/>
            <a:ext cx="10515600" cy="815493"/>
          </a:xfrm>
        </p:spPr>
        <p:txBody>
          <a:bodyPr/>
          <a:lstStyle/>
          <a:p>
            <a:pPr algn="ctr"/>
            <a:r>
              <a:rPr lang="ar-SA" u="sng" dirty="0">
                <a:solidFill>
                  <a:schemeClr val="accent4"/>
                </a:solidFill>
              </a:rPr>
              <a:t>تعليمات الاستخدام</a:t>
            </a:r>
            <a:endParaRPr lang="ar-EG" u="sng" dirty="0">
              <a:solidFill>
                <a:schemeClr val="accent4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694592" y="1622024"/>
            <a:ext cx="11318965" cy="261431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1- الخط  المستخدم   في القالب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Tajawal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 black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  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jawal Black"/>
                <a:ea typeface="+mj-ea"/>
                <a:cs typeface="Tajawal Blac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       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2-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لزيادة عدد الأسئلة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يمكن تكرار الشرائح أرقام :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(شريحة رقم 5 أو شريحة رقم 6 أو شريحة رقم 7 )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3- يمكن تعديل التأثيرات الصوتية للاختيارات                                   من قائمة ادراج &gt; اجراء 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B69F768-574C-4E8A-A1E5-F2DCE300C30A}"/>
              </a:ext>
            </a:extLst>
          </p:cNvPr>
          <p:cNvSpPr txBox="1"/>
          <p:nvPr/>
        </p:nvSpPr>
        <p:spPr>
          <a:xfrm>
            <a:off x="0" y="4556447"/>
            <a:ext cx="12191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تم تصميم هذا القالب بواسط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 </a:t>
            </a: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ingez-ppt.com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9BA037D-F67D-49B6-8A58-9973EE0F2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989" y="3489449"/>
            <a:ext cx="1847235" cy="431908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8EB36C2-A881-40EE-8706-7A3EBD7CEB67}"/>
              </a:ext>
            </a:extLst>
          </p:cNvPr>
          <p:cNvSpPr txBox="1"/>
          <p:nvPr/>
        </p:nvSpPr>
        <p:spPr>
          <a:xfrm>
            <a:off x="0" y="6111148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</a:b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200" dirty="0">
              <a:solidFill>
                <a:srgbClr val="FFC94D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A3288EF-38BD-4A49-9209-3BBDA08A0D6E}"/>
              </a:ext>
            </a:extLst>
          </p:cNvPr>
          <p:cNvSpPr txBox="1"/>
          <p:nvPr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28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at">
            <a:hlinkClick r:id="" action="ppaction://media"/>
            <a:extLst>
              <a:ext uri="{FF2B5EF4-FFF2-40B4-BE49-F238E27FC236}">
                <a16:creationId xmlns:a16="http://schemas.microsoft.com/office/drawing/2014/main" id="{CC4C262C-1950-42EB-8AF1-A966D22D91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91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06F60804-28DD-4118-BB9C-539FE601184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C12E6F3-BBC5-41EA-8D3B-6AE289966EEC}"/>
              </a:ext>
            </a:extLst>
          </p:cNvPr>
          <p:cNvGrpSpPr/>
          <p:nvPr/>
        </p:nvGrpSpPr>
        <p:grpSpPr>
          <a:xfrm>
            <a:off x="5715699" y="129155"/>
            <a:ext cx="4829424" cy="5889681"/>
            <a:chOff x="5715699" y="430105"/>
            <a:chExt cx="4829424" cy="5889681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289DAE0D-D4F4-4F89-AD5A-7D5CF2C8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56976" y="1175766"/>
              <a:ext cx="4346873" cy="5144020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938578BD-46BE-4990-BBBD-1B6D9AB57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57514" y="3466789"/>
              <a:ext cx="2145796" cy="1584963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4218BD97-CEB5-4A15-8532-07B4E959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56666" y="430105"/>
              <a:ext cx="2406696" cy="1333371"/>
            </a:xfrm>
            <a:prstGeom prst="rect">
              <a:avLst/>
            </a:prstGeom>
          </p:spPr>
        </p:pic>
        <p:pic>
          <p:nvPicPr>
            <p:cNvPr id="24" name="صورة 23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664D06D2-C024-403E-B90C-439740F6A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15699" y="1744995"/>
              <a:ext cx="4829424" cy="1699485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1F18FA3-6934-4280-B176-9FACC47473D5}"/>
                </a:ext>
              </a:extLst>
            </p:cNvPr>
            <p:cNvSpPr txBox="1"/>
            <p:nvPr/>
          </p:nvSpPr>
          <p:spPr>
            <a:xfrm>
              <a:off x="6117403" y="2044649"/>
              <a:ext cx="4125485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ln w="12700">
                    <a:noFill/>
                  </a:ln>
                  <a:solidFill>
                    <a:srgbClr val="FED7C2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هل تستطيع الوصول الى أعلى دور في البرج</a:t>
              </a:r>
              <a:endParaRPr lang="ar-EG" sz="3200" dirty="0">
                <a:ln w="12700">
                  <a:noFill/>
                </a:ln>
                <a:solidFill>
                  <a:srgbClr val="FED7C2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4FA5406C-11D8-4629-912A-B5E603CF7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24863" y="4090361"/>
              <a:ext cx="800403" cy="961391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24615D49-CC76-4033-99FE-D44A84BC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02626" y="3665424"/>
              <a:ext cx="826010" cy="1411227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6D6FD9E9-F221-4338-A98E-2071B9F27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8000000">
              <a:off x="8385086" y="4608725"/>
              <a:ext cx="393193" cy="530353"/>
            </a:xfrm>
            <a:prstGeom prst="rect">
              <a:avLst/>
            </a:pr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8C82195B-F706-4BD3-8B67-D016F3BE8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632733">
              <a:off x="7986831" y="4495460"/>
              <a:ext cx="393193" cy="530353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7A3704B8-83F7-4F3C-88B5-DB5D2D13E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632733">
              <a:off x="8254980" y="4739715"/>
              <a:ext cx="393193" cy="530353"/>
            </a:xfrm>
            <a:prstGeom prst="rect">
              <a:avLst/>
            </a:prstGeom>
          </p:spPr>
        </p:pic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FA7232CB-F619-4FAB-868D-B77420DB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4550352">
              <a:off x="7824487" y="4732463"/>
              <a:ext cx="393193" cy="530353"/>
            </a:xfrm>
            <a:prstGeom prst="rect">
              <a:avLst/>
            </a:prstGeom>
          </p:spPr>
        </p:pic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1DD7777E-2F89-4A31-9157-6EAD3B9B8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4021052">
              <a:off x="8712121" y="4696837"/>
              <a:ext cx="393193" cy="530353"/>
            </a:xfrm>
            <a:prstGeom prst="rect">
              <a:avLst/>
            </a:prstGeom>
          </p:spPr>
        </p:pic>
      </p:grpSp>
      <p:sp>
        <p:nvSpPr>
          <p:cNvPr id="2" name="مستطيل: زوايا مستديرة 1">
            <a:hlinkClick r:id="" action="ppaction://hlinkshowjump?jump=nextslide">
              <a:snd r:embed="rId5" name="arrow.wav"/>
            </a:hlinkClick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D69B509E-CC84-4080-A331-AD79BEE6A837}"/>
              </a:ext>
            </a:extLst>
          </p:cNvPr>
          <p:cNvSpPr/>
          <p:nvPr/>
        </p:nvSpPr>
        <p:spPr>
          <a:xfrm>
            <a:off x="7323757" y="5120053"/>
            <a:ext cx="1584960" cy="539552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0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ابدأ</a:t>
            </a:r>
            <a:endParaRPr lang="ar-EG" sz="20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123" name="صورة 122">
            <a:extLst>
              <a:ext uri="{FF2B5EF4-FFF2-40B4-BE49-F238E27FC236}">
                <a16:creationId xmlns:a16="http://schemas.microsoft.com/office/drawing/2014/main" id="{A97CC095-E5F0-43C5-9F10-F1BDCFDD50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84245" y="5802963"/>
            <a:ext cx="1032278" cy="309897"/>
          </a:xfrm>
          <a:prstGeom prst="rect">
            <a:avLst/>
          </a:prstGeom>
        </p:spPr>
      </p:pic>
      <p:pic>
        <p:nvPicPr>
          <p:cNvPr id="124" name="صورة 123">
            <a:extLst>
              <a:ext uri="{FF2B5EF4-FFF2-40B4-BE49-F238E27FC236}">
                <a16:creationId xmlns:a16="http://schemas.microsoft.com/office/drawing/2014/main" id="{5CC9FFCB-C5C0-46FF-97AE-26784EAD9A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23708" y="5833952"/>
            <a:ext cx="944584" cy="237557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C6001966-2086-40D6-8310-BAA08416D494}"/>
              </a:ext>
            </a:extLst>
          </p:cNvPr>
          <p:cNvSpPr/>
          <p:nvPr/>
        </p:nvSpPr>
        <p:spPr>
          <a:xfrm>
            <a:off x="3255702" y="-436684"/>
            <a:ext cx="4938530" cy="2462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/>
              <a:t>لا تقم بحذف أو تغيير مكان هذه الشريحة</a:t>
            </a:r>
            <a:endParaRPr lang="ar-EG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00F2E0A-8083-4CD2-B704-E20B91BB7769}"/>
              </a:ext>
            </a:extLst>
          </p:cNvPr>
          <p:cNvSpPr txBox="1"/>
          <p:nvPr/>
        </p:nvSpPr>
        <p:spPr>
          <a:xfrm>
            <a:off x="8302121" y="-44437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</p:spTree>
    <p:extLst>
      <p:ext uri="{BB962C8B-B14F-4D97-AF65-F5344CB8AC3E}">
        <p14:creationId xmlns:p14="http://schemas.microsoft.com/office/powerpoint/2010/main" val="38077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5" name="arrow.wav"/>
          </p:stSnd>
        </p:sndAc>
      </p:transition>
    </mc:Choice>
    <mc:Fallback xmlns="">
      <p:transition spd="slow" advClick="0">
        <p:sndAc>
          <p:stSnd>
            <p:snd r:embed="rId1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8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2927">
                <p:cTn id="2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01C7BE8B-8848-41BF-8903-732BFB313F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71" end="849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8F54535-A8DD-4296-A7EF-4F606FBBC34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9113F665-EE3B-41C4-AA44-E8F7CFB57577}"/>
              </a:ext>
            </a:extLst>
          </p:cNvPr>
          <p:cNvGrpSpPr/>
          <p:nvPr/>
        </p:nvGrpSpPr>
        <p:grpSpPr>
          <a:xfrm>
            <a:off x="4893010" y="17266"/>
            <a:ext cx="7005757" cy="6688761"/>
            <a:chOff x="5089785" y="17266"/>
            <a:chExt cx="7005757" cy="6688761"/>
          </a:xfrm>
        </p:grpSpPr>
        <p:pic>
          <p:nvPicPr>
            <p:cNvPr id="17" name="صورة 16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800E34D6-6F36-4E8D-99CD-0E5159FE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89785" y="151972"/>
              <a:ext cx="7005757" cy="6554055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C199FA30-E09C-483C-928D-C84B7F983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81084" y="17266"/>
              <a:ext cx="1019847" cy="997383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D56E001-7940-4A20-89AE-ABAD478C1082}"/>
              </a:ext>
            </a:extLst>
          </p:cNvPr>
          <p:cNvSpPr txBox="1"/>
          <p:nvPr/>
        </p:nvSpPr>
        <p:spPr>
          <a:xfrm>
            <a:off x="5289630" y="1169675"/>
            <a:ext cx="627235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هذا النص هو مثال لسؤال في نفس المساحة؟</a:t>
            </a:r>
            <a:endParaRPr lang="ar-EG" sz="4000" dirty="0">
              <a:ln w="19050">
                <a:solidFill>
                  <a:srgbClr val="7A5F89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8504244-FA1D-41CD-9F44-1DF2C069BADC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7774CC40-D7CF-4957-B936-57CC6BD9C79C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7" name="صورة 26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56357106-A5FE-43C0-AD21-B6B704729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2BE409A9-20B0-4388-8FEE-B284EA0D84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30" name="صورة 29">
                <a:extLst>
                  <a:ext uri="{FF2B5EF4-FFF2-40B4-BE49-F238E27FC236}">
                    <a16:creationId xmlns:a16="http://schemas.microsoft.com/office/drawing/2014/main" id="{102AE85A-2A83-484C-809D-6DC88C9660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A921947-1978-40D6-B9BE-1199726F9A43}"/>
                </a:ext>
              </a:extLst>
            </p:cNvPr>
            <p:cNvSpPr txBox="1"/>
            <p:nvPr/>
          </p:nvSpPr>
          <p:spPr>
            <a:xfrm>
              <a:off x="6075205" y="511018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31" name="مستطيل: زوايا مستديرة 30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8C99EBA-68C8-4642-A146-5D296AE718B7}"/>
              </a:ext>
            </a:extLst>
          </p:cNvPr>
          <p:cNvSpPr/>
          <p:nvPr/>
        </p:nvSpPr>
        <p:spPr>
          <a:xfrm>
            <a:off x="6700007" y="2858691"/>
            <a:ext cx="3391763" cy="79168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الإجابة الصحيحة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3" name="مستطيل: زوايا مستديرة 32">
            <a:hlinkClick r:id="" action="ppaction://noaction">
              <a:snd r:embed="rId15" name="hammer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BC365A4A-58E3-4D92-B0BA-AA60E3D8EC01}"/>
              </a:ext>
            </a:extLst>
          </p:cNvPr>
          <p:cNvSpPr/>
          <p:nvPr/>
        </p:nvSpPr>
        <p:spPr>
          <a:xfrm>
            <a:off x="6700007" y="3971640"/>
            <a:ext cx="3391763" cy="79168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5" name="مستطيل: زوايا مستديرة 34">
            <a:hlinkClick r:id="" action="ppaction://noaction">
              <a:snd r:embed="rId15" name="hammer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CFDF3E25-2DDA-4893-9C8B-BB339D01FC1B}"/>
              </a:ext>
            </a:extLst>
          </p:cNvPr>
          <p:cNvSpPr/>
          <p:nvPr/>
        </p:nvSpPr>
        <p:spPr>
          <a:xfrm>
            <a:off x="6700007" y="5051461"/>
            <a:ext cx="3391763" cy="79168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2059BD9-84D6-4789-BD4F-0E4A289758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pic>
        <p:nvPicPr>
          <p:cNvPr id="19" name="mixkit-keyboard-key-presses-2534">
            <a:hlinkClick r:id="" action="ppaction://media"/>
            <a:extLst>
              <a:ext uri="{FF2B5EF4-FFF2-40B4-BE49-F238E27FC236}">
                <a16:creationId xmlns:a16="http://schemas.microsoft.com/office/drawing/2014/main" id="{A301526C-A7A2-4FAE-96AA-5EF02C0891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04085" y="-1172979"/>
            <a:ext cx="487362" cy="487362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92895E38-816F-4B77-8EC4-6C8C0F66430F}"/>
              </a:ext>
            </a:extLst>
          </p:cNvPr>
          <p:cNvSpPr/>
          <p:nvPr/>
        </p:nvSpPr>
        <p:spPr>
          <a:xfrm>
            <a:off x="3255702" y="-436684"/>
            <a:ext cx="4938530" cy="2462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/>
              <a:t>لا تقم بحذف أو تغيير مكان هذه الشريحة</a:t>
            </a:r>
            <a:endParaRPr lang="ar-EG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2F2BAAA-2785-4CA1-8DFD-1AC132D0D394}"/>
              </a:ext>
            </a:extLst>
          </p:cNvPr>
          <p:cNvSpPr txBox="1"/>
          <p:nvPr/>
        </p:nvSpPr>
        <p:spPr>
          <a:xfrm>
            <a:off x="8302121" y="-44437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</p:spTree>
    <p:extLst>
      <p:ext uri="{BB962C8B-B14F-4D97-AF65-F5344CB8AC3E}">
        <p14:creationId xmlns:p14="http://schemas.microsoft.com/office/powerpoint/2010/main" val="30248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7" name="chimes.wav"/>
          </p:stSnd>
        </p:sndAc>
      </p:transition>
    </mc:Choice>
    <mc:Fallback xmlns="">
      <p:transition spd="slow" advClick="0"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4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32927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2" grpId="0"/>
      <p:bldP spid="31" grpId="0" animBg="1"/>
      <p:bldP spid="33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هذا النص هو مثال لسؤال في نفس المساحة؟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3973775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الإجابة الصحيحة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6BB5F7C1-FBDA-4E6B-BB6E-5FDE17F42EBE}"/>
              </a:ext>
            </a:extLst>
          </p:cNvPr>
          <p:cNvSpPr/>
          <p:nvPr/>
        </p:nvSpPr>
        <p:spPr>
          <a:xfrm>
            <a:off x="3255702" y="-436684"/>
            <a:ext cx="4938530" cy="2462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/>
              <a:t>لا تقم بحذف أو تغيير مكان هذه الشريحة</a:t>
            </a:r>
            <a:endParaRPr lang="ar-EG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5B73ECC-416C-431D-AA94-3C0F91C88DBB}"/>
              </a:ext>
            </a:extLst>
          </p:cNvPr>
          <p:cNvSpPr txBox="1"/>
          <p:nvPr/>
        </p:nvSpPr>
        <p:spPr>
          <a:xfrm>
            <a:off x="8302121" y="-44437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</p:spTree>
    <p:extLst>
      <p:ext uri="{BB962C8B-B14F-4D97-AF65-F5344CB8AC3E}">
        <p14:creationId xmlns:p14="http://schemas.microsoft.com/office/powerpoint/2010/main" val="3088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هذا النص هو مثال لسؤال في نفس المساحة؟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3973775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الإجابة الصحيحة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62C5185-5287-4A4F-8BFB-DFD9CD94F368}"/>
              </a:ext>
            </a:extLst>
          </p:cNvPr>
          <p:cNvSpPr txBox="1"/>
          <p:nvPr/>
        </p:nvSpPr>
        <p:spPr>
          <a:xfrm>
            <a:off x="7730343" y="-492552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AD7A5F32-69FE-489E-A745-438563DD2D13}"/>
              </a:ext>
            </a:extLst>
          </p:cNvPr>
          <p:cNvSpPr/>
          <p:nvPr/>
        </p:nvSpPr>
        <p:spPr>
          <a:xfrm>
            <a:off x="2073610" y="-663412"/>
            <a:ext cx="5638800" cy="54239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يمكن تكرار الشريحة لزيادة عدد أدوار البرج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400988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هذا النص هو مثال لسؤال في نفس المساحة؟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5052221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الإجابة الصحيحة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3953449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8C52D34-CB54-441E-B4DE-BF290DCCC043}"/>
              </a:ext>
            </a:extLst>
          </p:cNvPr>
          <p:cNvSpPr txBox="1"/>
          <p:nvPr/>
        </p:nvSpPr>
        <p:spPr>
          <a:xfrm>
            <a:off x="7730343" y="-492552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DE0B55DF-E025-49E3-8E74-771889F8F184}"/>
              </a:ext>
            </a:extLst>
          </p:cNvPr>
          <p:cNvSpPr/>
          <p:nvPr/>
        </p:nvSpPr>
        <p:spPr>
          <a:xfrm>
            <a:off x="2073610" y="-663412"/>
            <a:ext cx="5638800" cy="54239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يمكن تكرار الشريحة لزيادة عدد أدوار البرج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63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هذا النص هو مثال لسؤال في نفس المساحة؟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2895684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الإجابة الصحيحة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4015466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90FCD54-8AF1-4D48-B774-D803DDF31734}"/>
              </a:ext>
            </a:extLst>
          </p:cNvPr>
          <p:cNvSpPr txBox="1"/>
          <p:nvPr/>
        </p:nvSpPr>
        <p:spPr>
          <a:xfrm>
            <a:off x="7730343" y="-492552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20D48CF4-BCA8-4149-951B-3554DBAD67C5}"/>
              </a:ext>
            </a:extLst>
          </p:cNvPr>
          <p:cNvSpPr/>
          <p:nvPr/>
        </p:nvSpPr>
        <p:spPr>
          <a:xfrm>
            <a:off x="2073610" y="-663412"/>
            <a:ext cx="5638800" cy="54239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يمكن تكرار الشريحة لزيادة عدد أدوار البرج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7336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at">
            <a:hlinkClick r:id="" action="ppaction://media"/>
            <a:extLst>
              <a:ext uri="{FF2B5EF4-FFF2-40B4-BE49-F238E27FC236}">
                <a16:creationId xmlns:a16="http://schemas.microsoft.com/office/drawing/2014/main" id="{C4E73CF5-5EB9-4DCB-A29A-8304BC963C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426" end="270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7C285EB9-9849-4DCF-B7EC-469177874C3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63" name="صورة 62">
            <a:hlinkClick r:id="" action="ppaction://hlinkshowjump?jump=endshow" highlightClick="1"/>
            <a:hlinkHover r:id="" action="ppaction://noaction" highlightClick="1">
              <a:snd r:embed="rId6" name="click.wav"/>
            </a:hlinkHover>
            <a:extLst>
              <a:ext uri="{FF2B5EF4-FFF2-40B4-BE49-F238E27FC236}">
                <a16:creationId xmlns:a16="http://schemas.microsoft.com/office/drawing/2014/main" id="{220EA72E-4B16-419D-B661-7138B11FD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A0A7BC4D-902B-4879-9E69-B2F8A73734F5}"/>
              </a:ext>
            </a:extLst>
          </p:cNvPr>
          <p:cNvGrpSpPr/>
          <p:nvPr/>
        </p:nvGrpSpPr>
        <p:grpSpPr>
          <a:xfrm>
            <a:off x="5751171" y="1307631"/>
            <a:ext cx="5073027" cy="3766075"/>
            <a:chOff x="6465098" y="1174318"/>
            <a:chExt cx="5073027" cy="3766075"/>
          </a:xfrm>
        </p:grpSpPr>
        <p:grpSp>
          <p:nvGrpSpPr>
            <p:cNvPr id="64" name="مجموعة 63">
              <a:extLst>
                <a:ext uri="{FF2B5EF4-FFF2-40B4-BE49-F238E27FC236}">
                  <a16:creationId xmlns:a16="http://schemas.microsoft.com/office/drawing/2014/main" id="{34BC70ED-A94E-4B48-A39E-B2622EA6156F}"/>
                </a:ext>
              </a:extLst>
            </p:cNvPr>
            <p:cNvGrpSpPr/>
            <p:nvPr/>
          </p:nvGrpSpPr>
          <p:grpSpPr>
            <a:xfrm>
              <a:off x="6465098" y="2519510"/>
              <a:ext cx="5073027" cy="2420883"/>
              <a:chOff x="6465098" y="2519510"/>
              <a:chExt cx="5073027" cy="2420883"/>
            </a:xfrm>
          </p:grpSpPr>
          <p:pic>
            <p:nvPicPr>
              <p:cNvPr id="59" name="صورة 58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450084CD-F73E-4F80-A573-9BF69767C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65098" y="3155183"/>
                <a:ext cx="5073027" cy="1785210"/>
              </a:xfrm>
              <a:prstGeom prst="rect">
                <a:avLst/>
              </a:prstGeom>
            </p:spPr>
          </p:pic>
          <p:pic>
            <p:nvPicPr>
              <p:cNvPr id="39" name="صورة 38">
                <a:extLst>
                  <a:ext uri="{FF2B5EF4-FFF2-40B4-BE49-F238E27FC236}">
                    <a16:creationId xmlns:a16="http://schemas.microsoft.com/office/drawing/2014/main" id="{04F13ED2-8878-4C35-9A28-E11AC407F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28880" y="2519510"/>
                <a:ext cx="2341149" cy="1729258"/>
              </a:xfrm>
              <a:prstGeom prst="rect">
                <a:avLst/>
              </a:prstGeom>
            </p:spPr>
          </p:pic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6979BCEF-3E09-4BD0-971C-E72025380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05396" y="2722056"/>
                <a:ext cx="2145796" cy="1584963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08CCDAAA-7D43-4745-B5F5-99363EB5F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88607" y="2826096"/>
                <a:ext cx="826010" cy="1411227"/>
              </a:xfrm>
              <a:prstGeom prst="rect">
                <a:avLst/>
              </a:prstGeom>
            </p:spPr>
          </p:pic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7B79F59A-DA05-43CC-B2FB-2E6A7E291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8000000">
                <a:off x="8984081" y="373513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4D77AD7F-2132-4222-9E77-608A8D82E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632733">
                <a:off x="8585826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id="{3CE57F3B-D06C-467C-A4C4-92F8E0D4D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632733">
                <a:off x="8853975" y="386612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76ECEFE8-CE19-4DA4-ABFF-3EB0FC5E8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550352">
                <a:off x="8423482" y="3858875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9F457C30-9C7A-4910-8892-0EF4E68D2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021052">
                <a:off x="9311116" y="3823249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3334F708-B567-4181-AC9B-5F43FBA08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981890">
                <a:off x="9625234" y="2828111"/>
                <a:ext cx="1152146" cy="2051308"/>
              </a:xfrm>
              <a:prstGeom prst="rect">
                <a:avLst/>
              </a:prstGeom>
            </p:spPr>
          </p:pic>
          <p:pic>
            <p:nvPicPr>
              <p:cNvPr id="45" name="صورة 44">
                <a:extLst>
                  <a:ext uri="{FF2B5EF4-FFF2-40B4-BE49-F238E27FC236}">
                    <a16:creationId xmlns:a16="http://schemas.microsoft.com/office/drawing/2014/main" id="{5B460325-D368-4C8F-BC32-81EA11646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396276">
                <a:off x="8338339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6" name="صورة 45">
                <a:extLst>
                  <a:ext uri="{FF2B5EF4-FFF2-40B4-BE49-F238E27FC236}">
                    <a16:creationId xmlns:a16="http://schemas.microsoft.com/office/drawing/2014/main" id="{11CEAC37-4CA2-416E-B95A-498DF3707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057085">
                <a:off x="8098666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7" name="صورة 46">
                <a:extLst>
                  <a:ext uri="{FF2B5EF4-FFF2-40B4-BE49-F238E27FC236}">
                    <a16:creationId xmlns:a16="http://schemas.microsoft.com/office/drawing/2014/main" id="{0B1F9637-1A26-48E2-BB83-97AF30BC1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7280002">
                <a:off x="7815963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8" name="صورة 47">
                <a:extLst>
                  <a:ext uri="{FF2B5EF4-FFF2-40B4-BE49-F238E27FC236}">
                    <a16:creationId xmlns:a16="http://schemas.microsoft.com/office/drawing/2014/main" id="{F28CA2D8-BD7C-4CD6-A08C-6CA61E9A0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7280002">
                <a:off x="7541827" y="393788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9" name="صورة 48">
                <a:extLst>
                  <a:ext uri="{FF2B5EF4-FFF2-40B4-BE49-F238E27FC236}">
                    <a16:creationId xmlns:a16="http://schemas.microsoft.com/office/drawing/2014/main" id="{BB1A562B-A523-48D3-BA13-D2249EBDF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72969">
                <a:off x="7703434" y="39607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0" name="صورة 49">
                <a:extLst>
                  <a:ext uri="{FF2B5EF4-FFF2-40B4-BE49-F238E27FC236}">
                    <a16:creationId xmlns:a16="http://schemas.microsoft.com/office/drawing/2014/main" id="{78DB10ED-DCE7-41DC-8B45-33F8C363B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405073">
                <a:off x="8574834" y="400126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1" name="صورة 50">
                <a:extLst>
                  <a:ext uri="{FF2B5EF4-FFF2-40B4-BE49-F238E27FC236}">
                    <a16:creationId xmlns:a16="http://schemas.microsoft.com/office/drawing/2014/main" id="{DCEA2C6E-7A75-4E54-BE9A-3747BC277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8188924">
                <a:off x="9691498" y="3959998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2" name="صورة 51">
                <a:extLst>
                  <a:ext uri="{FF2B5EF4-FFF2-40B4-BE49-F238E27FC236}">
                    <a16:creationId xmlns:a16="http://schemas.microsoft.com/office/drawing/2014/main" id="{0535BA37-4CF9-4EDD-9F99-21A502184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405073">
                <a:off x="8132733" y="401551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81293606-69EA-4266-85AF-8537632BD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09463" y="2564341"/>
                <a:ext cx="839746" cy="1154023"/>
              </a:xfrm>
              <a:prstGeom prst="rect">
                <a:avLst/>
              </a:prstGeom>
            </p:spPr>
          </p:pic>
        </p:grpSp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09E15049-BE51-48F7-8897-C7152EBDF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50994">
              <a:off x="8417506" y="1174318"/>
              <a:ext cx="2877318" cy="1594107"/>
            </a:xfrm>
            <a:prstGeom prst="rect">
              <a:avLst/>
            </a:prstGeom>
          </p:spPr>
        </p:pic>
      </p:grp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DC885BD8-9C50-48AC-900E-5BDFEBCF9017}"/>
              </a:ext>
            </a:extLst>
          </p:cNvPr>
          <p:cNvSpPr txBox="1"/>
          <p:nvPr/>
        </p:nvSpPr>
        <p:spPr>
          <a:xfrm>
            <a:off x="6343869" y="5062587"/>
            <a:ext cx="398554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rgbClr val="590A43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تحرير النص</a:t>
            </a:r>
            <a:endParaRPr lang="ar-EG" sz="3600" dirty="0">
              <a:solidFill>
                <a:srgbClr val="590A43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74A99683-CDB3-4631-A301-E4934234D51A}"/>
              </a:ext>
            </a:extLst>
          </p:cNvPr>
          <p:cNvSpPr/>
          <p:nvPr/>
        </p:nvSpPr>
        <p:spPr>
          <a:xfrm>
            <a:off x="3255702" y="-436684"/>
            <a:ext cx="4938530" cy="2462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/>
              <a:t>لا تقم بحذف أو تغيير مكان هذه الشريحة</a:t>
            </a:r>
            <a:endParaRPr lang="ar-EG" dirty="0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30547E3-50C6-461C-92D3-9C986726AE9E}"/>
              </a:ext>
            </a:extLst>
          </p:cNvPr>
          <p:cNvSpPr txBox="1"/>
          <p:nvPr/>
        </p:nvSpPr>
        <p:spPr>
          <a:xfrm>
            <a:off x="8302121" y="-44437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</p:spTree>
    <p:extLst>
      <p:ext uri="{BB962C8B-B14F-4D97-AF65-F5344CB8AC3E}">
        <p14:creationId xmlns:p14="http://schemas.microsoft.com/office/powerpoint/2010/main" val="5444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2">
      <a:majorFont>
        <a:latin typeface="Tajawal Black"/>
        <a:ea typeface=""/>
        <a:cs typeface="Tajawal Black"/>
      </a:majorFont>
      <a:minorFont>
        <a:latin typeface="Tajawal Black"/>
        <a:ea typeface=""/>
        <a:cs typeface="Tajawal Bl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3">
      <a:majorFont>
        <a:latin typeface="Tajawal Black"/>
        <a:ea typeface=""/>
        <a:cs typeface="Tajawal Black"/>
      </a:majorFont>
      <a:minorFont>
        <a:latin typeface="Tajawal Black"/>
        <a:ea typeface=""/>
        <a:cs typeface="Tajawal Bl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Office PowerPoint</Application>
  <PresentationFormat>شاشة عريضة</PresentationFormat>
  <Paragraphs>81</Paragraphs>
  <Slides>10</Slides>
  <Notes>9</Notes>
  <HiddenSlides>2</HiddenSlides>
  <MMClips>10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10</vt:i4>
      </vt:variant>
    </vt:vector>
  </HeadingPairs>
  <TitlesOfParts>
    <vt:vector size="16" baseType="lpstr">
      <vt:lpstr>Tajawal Black</vt:lpstr>
      <vt:lpstr>Arial</vt:lpstr>
      <vt:lpstr>Calibri</vt:lpstr>
      <vt:lpstr>Times New Roman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تعليمات الاستخدام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ingez-ppt.com</cp:lastModifiedBy>
  <cp:revision>411</cp:revision>
  <dcterms:created xsi:type="dcterms:W3CDTF">2021-02-24T13:00:27Z</dcterms:created>
  <dcterms:modified xsi:type="dcterms:W3CDTF">2023-04-14T23:16:52Z</dcterms:modified>
</cp:coreProperties>
</file>