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65" r:id="rId3"/>
    <p:sldId id="266" r:id="rId4"/>
    <p:sldId id="259" r:id="rId5"/>
    <p:sldId id="257" r:id="rId6"/>
    <p:sldId id="267" r:id="rId7"/>
    <p:sldId id="268" r:id="rId8"/>
    <p:sldId id="269" r:id="rId9"/>
    <p:sldId id="260" r:id="rId10"/>
    <p:sldId id="471" r:id="rId11"/>
    <p:sldId id="270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ajawal Black" panose="00000500000000000000" pitchFamily="2" charset="-78"/>
      <p:bold r:id="rId18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ية" id="{37F7D7D0-D62B-490E-8A6F-655CFF175584}">
          <p14:sldIdLst>
            <p14:sldId id="265"/>
            <p14:sldId id="266"/>
            <p14:sldId id="259"/>
            <p14:sldId id="257"/>
          </p14:sldIdLst>
        </p14:section>
        <p14:section name="شرائح يمكن تكرارها لزيادة عدد الأدوار أو حذفها لتقليل عدد الأدوار" id="{82402B71-2F19-4C5B-AA10-3825F3999504}">
          <p14:sldIdLst>
            <p14:sldId id="267"/>
            <p14:sldId id="268"/>
            <p14:sldId id="269"/>
          </p14:sldIdLst>
        </p14:section>
        <p14:section name="الفوز - الوصول الى أعلى البرج" id="{50EB2E71-4872-4B8B-A1F1-C9FC96D8F3E4}">
          <p14:sldIdLst>
            <p14:sldId id="260"/>
          </p14:sldIdLst>
        </p14:section>
        <p14:section name="تعليمات الاستخدام" id="{F61403CC-92D2-4479-831C-04ECD0CD3155}">
          <p14:sldIdLst>
            <p14:sldId id="471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0A43"/>
    <a:srgbClr val="7A5F89"/>
    <a:srgbClr val="B0431C"/>
    <a:srgbClr val="DC5223"/>
    <a:srgbClr val="B25131"/>
    <a:srgbClr val="3A2F66"/>
    <a:srgbClr val="963D32"/>
    <a:srgbClr val="903A32"/>
    <a:srgbClr val="DBD2E0"/>
    <a:srgbClr val="00F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EC3E3-2D90-4DCD-A234-E58DAAE2B3EA}" v="1" dt="2023-04-14T22:57:07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96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69" y="43"/>
      </p:cViewPr>
      <p:guideLst>
        <p:guide orient="horz" pos="2296"/>
        <p:guide pos="3840"/>
        <p:guide orient="horz" pos="2999"/>
        <p:guide orient="horz" pos="368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A48B31A7-748F-4208-8A4A-916352B83598}"/>
    <pc:docChg chg="undo custSel addSld delSld modSld delMainMaster addSection delSection modSection">
      <pc:chgData name="hassan MH" userId="84cd2103f36ef0dc" providerId="LiveId" clId="{A48B31A7-748F-4208-8A4A-916352B83598}" dt="2021-04-12T13:44:54.648" v="255"/>
      <pc:docMkLst>
        <pc:docMk/>
      </pc:docMkLst>
      <pc:sldChg chg="addSp delSp modSp mod modNotesTx">
        <pc:chgData name="hassan MH" userId="84cd2103f36ef0dc" providerId="LiveId" clId="{A48B31A7-748F-4208-8A4A-916352B83598}" dt="2021-04-12T13:44:54.648" v="255"/>
        <pc:sldMkLst>
          <pc:docMk/>
          <pc:sldMk cId="308856776" sldId="257"/>
        </pc:sldMkLst>
        <pc:spChg chg="add del mod">
          <ac:chgData name="hassan MH" userId="84cd2103f36ef0dc" providerId="LiveId" clId="{A48B31A7-748F-4208-8A4A-916352B83598}" dt="2021-04-12T13:38:54.513" v="222" actId="21"/>
          <ac:spMkLst>
            <pc:docMk/>
            <pc:sldMk cId="308856776" sldId="257"/>
            <ac:spMk id="18" creationId="{3DF1A130-E7D2-45DF-A723-763A67C60945}"/>
          </ac:spMkLst>
        </pc:spChg>
        <pc:spChg chg="add del mod">
          <ac:chgData name="hassan MH" userId="84cd2103f36ef0dc" providerId="LiveId" clId="{A48B31A7-748F-4208-8A4A-916352B83598}" dt="2021-04-12T13:38:54.513" v="222" actId="21"/>
          <ac:spMkLst>
            <pc:docMk/>
            <pc:sldMk cId="308856776" sldId="257"/>
            <ac:spMk id="20" creationId="{833045A7-456B-4B7D-8CDD-39A716592645}"/>
          </ac:spMkLst>
        </pc:spChg>
        <pc:spChg chg="add del mod">
          <ac:chgData name="hassan MH" userId="84cd2103f36ef0dc" providerId="LiveId" clId="{A48B31A7-748F-4208-8A4A-916352B83598}" dt="2021-04-12T13:44:52.439" v="253" actId="478"/>
          <ac:spMkLst>
            <pc:docMk/>
            <pc:sldMk cId="308856776" sldId="257"/>
            <ac:spMk id="21" creationId="{2410481F-1E30-49A6-95A7-FE8E2885262F}"/>
          </ac:spMkLst>
        </pc:spChg>
        <pc:spChg chg="mod">
          <ac:chgData name="hassan MH" userId="84cd2103f36ef0dc" providerId="LiveId" clId="{A48B31A7-748F-4208-8A4A-916352B83598}" dt="2021-04-12T13:17:12.405" v="65"/>
          <ac:spMkLst>
            <pc:docMk/>
            <pc:sldMk cId="308856776" sldId="257"/>
            <ac:spMk id="22" creationId="{6DAC8313-CCB6-4461-B5D5-10CDDD75BE90}"/>
          </ac:spMkLst>
        </pc:spChg>
        <pc:spChg chg="mod">
          <ac:chgData name="hassan MH" userId="84cd2103f36ef0dc" providerId="LiveId" clId="{A48B31A7-748F-4208-8A4A-916352B83598}" dt="2021-04-12T13:25:45.060" v="202"/>
          <ac:spMkLst>
            <pc:docMk/>
            <pc:sldMk cId="308856776" sldId="257"/>
            <ac:spMk id="25" creationId="{9FAEB704-112D-4A4E-BC77-30D16E365635}"/>
          </ac:spMkLst>
        </pc:spChg>
        <pc:spChg chg="mod">
          <ac:chgData name="hassan MH" userId="84cd2103f36ef0dc" providerId="LiveId" clId="{A48B31A7-748F-4208-8A4A-916352B83598}" dt="2021-04-12T13:16:42.654" v="49"/>
          <ac:spMkLst>
            <pc:docMk/>
            <pc:sldMk cId="308856776" sldId="257"/>
            <ac:spMk id="29" creationId="{AAD509CD-515E-49F0-AE13-F8E4BEE0A55F}"/>
          </ac:spMkLst>
        </pc:spChg>
        <pc:spChg chg="mod">
          <ac:chgData name="hassan MH" userId="84cd2103f36ef0dc" providerId="LiveId" clId="{A48B31A7-748F-4208-8A4A-916352B83598}" dt="2021-04-12T13:21:28.914" v="193"/>
          <ac:spMkLst>
            <pc:docMk/>
            <pc:sldMk cId="308856776" sldId="257"/>
            <ac:spMk id="30" creationId="{32DD6DF1-A051-4060-9AE7-9B06E7A5513B}"/>
          </ac:spMkLst>
        </pc:spChg>
        <pc:spChg chg="mod">
          <ac:chgData name="hassan MH" userId="84cd2103f36ef0dc" providerId="LiveId" clId="{A48B31A7-748F-4208-8A4A-916352B83598}" dt="2021-04-12T13:21:30.757" v="194"/>
          <ac:spMkLst>
            <pc:docMk/>
            <pc:sldMk cId="308856776" sldId="257"/>
            <ac:spMk id="31" creationId="{FD3411AE-6720-4AA3-B406-518E66FAD4D3}"/>
          </ac:spMkLst>
        </pc:spChg>
        <pc:spChg chg="add del mod">
          <ac:chgData name="hassan MH" userId="84cd2103f36ef0dc" providerId="LiveId" clId="{A48B31A7-748F-4208-8A4A-916352B83598}" dt="2021-04-12T13:44:53.532" v="254" actId="478"/>
          <ac:spMkLst>
            <pc:docMk/>
            <pc:sldMk cId="308856776" sldId="257"/>
            <ac:spMk id="32" creationId="{D77BB496-0E99-44F0-A2A2-67CDF3DB59A1}"/>
          </ac:spMkLst>
        </pc:spChg>
        <pc:spChg chg="mod">
          <ac:chgData name="hassan MH" userId="84cd2103f36ef0dc" providerId="LiveId" clId="{A48B31A7-748F-4208-8A4A-916352B83598}" dt="2021-04-12T13:33:32.789" v="220" actId="12789"/>
          <ac:spMkLst>
            <pc:docMk/>
            <pc:sldMk cId="308856776" sldId="257"/>
            <ac:spMk id="33" creationId="{7999EA29-4316-4487-9B5B-275E895AC1F9}"/>
          </ac:spMkLst>
        </pc:spChg>
        <pc:spChg chg="add mod">
          <ac:chgData name="hassan MH" userId="84cd2103f36ef0dc" providerId="LiveId" clId="{A48B31A7-748F-4208-8A4A-916352B83598}" dt="2021-04-12T13:44:54.648" v="255"/>
          <ac:spMkLst>
            <pc:docMk/>
            <pc:sldMk cId="308856776" sldId="257"/>
            <ac:spMk id="34" creationId="{358A30A8-8BF5-48E5-AF88-DD5603FB12FD}"/>
          </ac:spMkLst>
        </pc:spChg>
        <pc:spChg chg="add mod">
          <ac:chgData name="hassan MH" userId="84cd2103f36ef0dc" providerId="LiveId" clId="{A48B31A7-748F-4208-8A4A-916352B83598}" dt="2021-04-12T13:44:54.648" v="255"/>
          <ac:spMkLst>
            <pc:docMk/>
            <pc:sldMk cId="308856776" sldId="257"/>
            <ac:spMk id="37" creationId="{650D22CD-793F-4ED3-9332-781D3F4196ED}"/>
          </ac:spMkLst>
        </pc:spChg>
      </pc:sldChg>
      <pc:sldChg chg="addSp modSp mod modNotesTx">
        <pc:chgData name="hassan MH" userId="84cd2103f36ef0dc" providerId="LiveId" clId="{A48B31A7-748F-4208-8A4A-916352B83598}" dt="2021-04-12T13:39:12.135" v="223"/>
        <pc:sldMkLst>
          <pc:docMk/>
          <pc:sldMk cId="3024822848" sldId="259"/>
        </pc:sldMkLst>
        <pc:spChg chg="mod">
          <ac:chgData name="hassan MH" userId="84cd2103f36ef0dc" providerId="LiveId" clId="{A48B31A7-748F-4208-8A4A-916352B83598}" dt="2021-04-12T13:33:12.980" v="217" actId="12789"/>
          <ac:spMkLst>
            <pc:docMk/>
            <pc:sldMk cId="3024822848" sldId="259"/>
            <ac:spMk id="2" creationId="{68F54535-A8DD-4296-A7EF-4F606FBBC346}"/>
          </ac:spMkLst>
        </pc:spChg>
        <pc:spChg chg="add mod">
          <ac:chgData name="hassan MH" userId="84cd2103f36ef0dc" providerId="LiveId" clId="{A48B31A7-748F-4208-8A4A-916352B83598}" dt="2021-04-12T13:39:12.135" v="223"/>
          <ac:spMkLst>
            <pc:docMk/>
            <pc:sldMk cId="3024822848" sldId="259"/>
            <ac:spMk id="18" creationId="{0BFE97F0-CAD3-408A-963C-49F477EC8C2C}"/>
          </ac:spMkLst>
        </pc:spChg>
        <pc:spChg chg="add mod">
          <ac:chgData name="hassan MH" userId="84cd2103f36ef0dc" providerId="LiveId" clId="{A48B31A7-748F-4208-8A4A-916352B83598}" dt="2021-04-12T13:39:12.135" v="223"/>
          <ac:spMkLst>
            <pc:docMk/>
            <pc:sldMk cId="3024822848" sldId="259"/>
            <ac:spMk id="19" creationId="{F5E58519-A8AF-4511-BFFA-1BDF62082915}"/>
          </ac:spMkLst>
        </pc:spChg>
        <pc:spChg chg="mod">
          <ac:chgData name="hassan MH" userId="84cd2103f36ef0dc" providerId="LiveId" clId="{A48B31A7-748F-4208-8A4A-916352B83598}" dt="2021-04-12T13:16:32.317" v="47"/>
          <ac:spMkLst>
            <pc:docMk/>
            <pc:sldMk cId="3024822848" sldId="259"/>
            <ac:spMk id="22" creationId="{8D56E001-7940-4A20-89AE-ABAD478C1082}"/>
          </ac:spMkLst>
        </pc:spChg>
        <pc:spChg chg="mod">
          <ac:chgData name="hassan MH" userId="84cd2103f36ef0dc" providerId="LiveId" clId="{A48B31A7-748F-4208-8A4A-916352B83598}" dt="2021-04-12T13:25:42.403" v="201"/>
          <ac:spMkLst>
            <pc:docMk/>
            <pc:sldMk cId="3024822848" sldId="259"/>
            <ac:spMk id="26" creationId="{1A921947-1978-40D6-B9BE-1199726F9A43}"/>
          </ac:spMkLst>
        </pc:spChg>
        <pc:spChg chg="mod">
          <ac:chgData name="hassan MH" userId="84cd2103f36ef0dc" providerId="LiveId" clId="{A48B31A7-748F-4208-8A4A-916352B83598}" dt="2021-04-12T13:16:38.230" v="48"/>
          <ac:spMkLst>
            <pc:docMk/>
            <pc:sldMk cId="3024822848" sldId="259"/>
            <ac:spMk id="31" creationId="{98C99EBA-68C8-4642-A146-5D296AE718B7}"/>
          </ac:spMkLst>
        </pc:spChg>
        <pc:spChg chg="mod">
          <ac:chgData name="hassan MH" userId="84cd2103f36ef0dc" providerId="LiveId" clId="{A48B31A7-748F-4208-8A4A-916352B83598}" dt="2021-04-12T13:21:24.187" v="191"/>
          <ac:spMkLst>
            <pc:docMk/>
            <pc:sldMk cId="3024822848" sldId="259"/>
            <ac:spMk id="33" creationId="{BC365A4A-58E3-4D92-B0BA-AA60E3D8EC01}"/>
          </ac:spMkLst>
        </pc:spChg>
        <pc:spChg chg="mod">
          <ac:chgData name="hassan MH" userId="84cd2103f36ef0dc" providerId="LiveId" clId="{A48B31A7-748F-4208-8A4A-916352B83598}" dt="2021-04-12T13:21:25.467" v="192"/>
          <ac:spMkLst>
            <pc:docMk/>
            <pc:sldMk cId="3024822848" sldId="259"/>
            <ac:spMk id="35" creationId="{CFDF3E25-2DDA-4893-9C8B-BB339D01FC1B}"/>
          </ac:spMkLst>
        </pc:spChg>
        <pc:grpChg chg="mod">
          <ac:chgData name="hassan MH" userId="84cd2103f36ef0dc" providerId="LiveId" clId="{A48B31A7-748F-4208-8A4A-916352B83598}" dt="2021-04-12T13:32:29.053" v="214" actId="1076"/>
          <ac:grpSpMkLst>
            <pc:docMk/>
            <pc:sldMk cId="3024822848" sldId="259"/>
            <ac:grpSpMk id="12" creationId="{9113F665-EE3B-41C4-AA44-E8F7CFB57577}"/>
          </ac:grpSpMkLst>
        </pc:grpChg>
      </pc:sldChg>
      <pc:sldChg chg="addSp delSp modSp mod delAnim modAnim modNotesTx">
        <pc:chgData name="hassan MH" userId="84cd2103f36ef0dc" providerId="LiveId" clId="{A48B31A7-748F-4208-8A4A-916352B83598}" dt="2021-04-12T13:40:09.966" v="230"/>
        <pc:sldMkLst>
          <pc:docMk/>
          <pc:sldMk cId="544426329" sldId="260"/>
        </pc:sldMkLst>
        <pc:spChg chg="add mod">
          <ac:chgData name="hassan MH" userId="84cd2103f36ef0dc" providerId="LiveId" clId="{A48B31A7-748F-4208-8A4A-916352B83598}" dt="2021-04-12T13:40:09.966" v="230"/>
          <ac:spMkLst>
            <pc:docMk/>
            <pc:sldMk cId="544426329" sldId="260"/>
            <ac:spMk id="30" creationId="{E19AB6D7-0B6C-4AD4-9511-85297AEE96BA}"/>
          </ac:spMkLst>
        </pc:spChg>
        <pc:spChg chg="add mod">
          <ac:chgData name="hassan MH" userId="84cd2103f36ef0dc" providerId="LiveId" clId="{A48B31A7-748F-4208-8A4A-916352B83598}" dt="2021-04-12T13:40:09.966" v="230"/>
          <ac:spMkLst>
            <pc:docMk/>
            <pc:sldMk cId="544426329" sldId="260"/>
            <ac:spMk id="31" creationId="{CC291849-774D-48D6-9115-DA53200083E0}"/>
          </ac:spMkLst>
        </pc:spChg>
        <pc:spChg chg="mod">
          <ac:chgData name="hassan MH" userId="84cd2103f36ef0dc" providerId="LiveId" clId="{A48B31A7-748F-4208-8A4A-916352B83598}" dt="2021-04-12T13:17:02.056" v="64" actId="20577"/>
          <ac:spMkLst>
            <pc:docMk/>
            <pc:sldMk cId="544426329" sldId="260"/>
            <ac:spMk id="74" creationId="{DC885BD8-9C50-48AC-900E-5BDFEBCF9017}"/>
          </ac:spMkLst>
        </pc:spChg>
        <pc:picChg chg="del">
          <ac:chgData name="hassan MH" userId="84cd2103f36ef0dc" providerId="LiveId" clId="{A48B31A7-748F-4208-8A4A-916352B83598}" dt="2021-04-12T13:30:19.339" v="207" actId="21"/>
          <ac:picMkLst>
            <pc:docMk/>
            <pc:sldMk cId="544426329" sldId="260"/>
            <ac:picMk id="38" creationId="{D6DC8875-7A96-4392-BD1B-A3F0B3C1BB1D}"/>
          </ac:picMkLst>
        </pc:picChg>
      </pc:sldChg>
      <pc:sldChg chg="addSp modSp mod modAnim modNotesTx">
        <pc:chgData name="hassan MH" userId="84cd2103f36ef0dc" providerId="LiveId" clId="{A48B31A7-748F-4208-8A4A-916352B83598}" dt="2021-04-12T13:39:53.726" v="229"/>
        <pc:sldMkLst>
          <pc:docMk/>
          <pc:sldMk cId="184910068" sldId="265"/>
        </pc:sldMkLst>
        <pc:spChg chg="add mod">
          <ac:chgData name="hassan MH" userId="84cd2103f36ef0dc" providerId="LiveId" clId="{A48B31A7-748F-4208-8A4A-916352B83598}" dt="2021-04-12T13:39:53.726" v="229"/>
          <ac:spMkLst>
            <pc:docMk/>
            <pc:sldMk cId="184910068" sldId="265"/>
            <ac:spMk id="9" creationId="{AD236308-0131-41CA-A514-1107A103FF3D}"/>
          </ac:spMkLst>
        </pc:spChg>
        <pc:spChg chg="add mod">
          <ac:chgData name="hassan MH" userId="84cd2103f36ef0dc" providerId="LiveId" clId="{A48B31A7-748F-4208-8A4A-916352B83598}" dt="2021-04-12T13:39:53.726" v="229"/>
          <ac:spMkLst>
            <pc:docMk/>
            <pc:sldMk cId="184910068" sldId="265"/>
            <ac:spMk id="10" creationId="{84032D87-730A-47EE-A24D-4113A7F5B350}"/>
          </ac:spMkLst>
        </pc:spChg>
        <pc:spChg chg="mod">
          <ac:chgData name="hassan MH" userId="84cd2103f36ef0dc" providerId="LiveId" clId="{A48B31A7-748F-4208-8A4A-916352B83598}" dt="2021-04-12T13:15:28.004" v="8" actId="20577"/>
          <ac:spMkLst>
            <pc:docMk/>
            <pc:sldMk cId="184910068" sldId="265"/>
            <ac:spMk id="25" creationId="{B61CD4EC-FB55-41E8-8508-F0ACE81F2647}"/>
          </ac:spMkLst>
        </pc:spChg>
        <pc:spChg chg="mod">
          <ac:chgData name="hassan MH" userId="84cd2103f36ef0dc" providerId="LiveId" clId="{A48B31A7-748F-4208-8A4A-916352B83598}" dt="2021-04-12T13:15:47.989" v="36" actId="404"/>
          <ac:spMkLst>
            <pc:docMk/>
            <pc:sldMk cId="184910068" sldId="265"/>
            <ac:spMk id="26" creationId="{F743A2B9-3D4D-4F7A-9361-9F06D5619524}"/>
          </ac:spMkLst>
        </pc:spChg>
        <pc:picChg chg="add mod">
          <ac:chgData name="hassan MH" userId="84cd2103f36ef0dc" providerId="LiveId" clId="{A48B31A7-748F-4208-8A4A-916352B83598}" dt="2021-04-12T13:30:47" v="212" actId="1076"/>
          <ac:picMkLst>
            <pc:docMk/>
            <pc:sldMk cId="184910068" sldId="265"/>
            <ac:picMk id="8" creationId="{2C209893-BCA0-4B10-B5B0-99F1219CC38C}"/>
          </ac:picMkLst>
        </pc:picChg>
      </pc:sldChg>
      <pc:sldChg chg="addSp modSp mod modNotesTx">
        <pc:chgData name="hassan MH" userId="84cd2103f36ef0dc" providerId="LiveId" clId="{A48B31A7-748F-4208-8A4A-916352B83598}" dt="2021-04-12T13:39:52.507" v="228"/>
        <pc:sldMkLst>
          <pc:docMk/>
          <pc:sldMk cId="3807782952" sldId="266"/>
        </pc:sldMkLst>
        <pc:spChg chg="mod">
          <ac:chgData name="hassan MH" userId="84cd2103f36ef0dc" providerId="LiveId" clId="{A48B31A7-748F-4208-8A4A-916352B83598}" dt="2021-04-12T13:16:20.790" v="46" actId="313"/>
          <ac:spMkLst>
            <pc:docMk/>
            <pc:sldMk cId="3807782952" sldId="266"/>
            <ac:spMk id="2" creationId="{D69B509E-CC84-4080-A331-AD79BEE6A837}"/>
          </ac:spMkLst>
        </pc:spChg>
        <pc:spChg chg="mod">
          <ac:chgData name="hassan MH" userId="84cd2103f36ef0dc" providerId="LiveId" clId="{A48B31A7-748F-4208-8A4A-916352B83598}" dt="2021-04-12T13:15:59.207" v="37"/>
          <ac:spMkLst>
            <pc:docMk/>
            <pc:sldMk cId="3807782952" sldId="266"/>
            <ac:spMk id="20" creationId="{51F18FA3-6934-4280-B176-9FACC47473D5}"/>
          </ac:spMkLst>
        </pc:spChg>
        <pc:spChg chg="add mod">
          <ac:chgData name="hassan MH" userId="84cd2103f36ef0dc" providerId="LiveId" clId="{A48B31A7-748F-4208-8A4A-916352B83598}" dt="2021-04-12T13:39:52.507" v="228"/>
          <ac:spMkLst>
            <pc:docMk/>
            <pc:sldMk cId="3807782952" sldId="266"/>
            <ac:spMk id="22" creationId="{3F2879C5-D3ED-4C0A-86C8-C9CC4FCE607A}"/>
          </ac:spMkLst>
        </pc:spChg>
        <pc:spChg chg="add mod">
          <ac:chgData name="hassan MH" userId="84cd2103f36ef0dc" providerId="LiveId" clId="{A48B31A7-748F-4208-8A4A-916352B83598}" dt="2021-04-12T13:39:52.507" v="228"/>
          <ac:spMkLst>
            <pc:docMk/>
            <pc:sldMk cId="3807782952" sldId="266"/>
            <ac:spMk id="23" creationId="{5E4C8266-51F4-4D1E-9A16-8C11884B8423}"/>
          </ac:spMkLst>
        </pc:spChg>
      </pc:sldChg>
      <pc:sldChg chg="addSp modSp mod modNotesTx">
        <pc:chgData name="hassan MH" userId="84cd2103f36ef0dc" providerId="LiveId" clId="{A48B31A7-748F-4208-8A4A-916352B83598}" dt="2021-04-12T13:39:29.648" v="225"/>
        <pc:sldMkLst>
          <pc:docMk/>
          <pc:sldMk cId="397458188" sldId="267"/>
        </pc:sldMkLst>
        <pc:spChg chg="add mod">
          <ac:chgData name="hassan MH" userId="84cd2103f36ef0dc" providerId="LiveId" clId="{A48B31A7-748F-4208-8A4A-916352B83598}" dt="2021-04-12T13:39:29.648" v="225"/>
          <ac:spMkLst>
            <pc:docMk/>
            <pc:sldMk cId="397458188" sldId="267"/>
            <ac:spMk id="18" creationId="{3845301D-9238-47C6-8AED-78CCE4B2C06E}"/>
          </ac:spMkLst>
        </pc:spChg>
        <pc:spChg chg="add mod">
          <ac:chgData name="hassan MH" userId="84cd2103f36ef0dc" providerId="LiveId" clId="{A48B31A7-748F-4208-8A4A-916352B83598}" dt="2021-04-12T13:39:29.648" v="225"/>
          <ac:spMkLst>
            <pc:docMk/>
            <pc:sldMk cId="397458188" sldId="267"/>
            <ac:spMk id="20" creationId="{FC96328C-B712-4FCC-902D-3C8E3964CD89}"/>
          </ac:spMkLst>
        </pc:spChg>
        <pc:spChg chg="mod">
          <ac:chgData name="hassan MH" userId="84cd2103f36ef0dc" providerId="LiveId" clId="{A48B31A7-748F-4208-8A4A-916352B83598}" dt="2021-04-12T13:17:16.544" v="66"/>
          <ac:spMkLst>
            <pc:docMk/>
            <pc:sldMk cId="397458188" sldId="267"/>
            <ac:spMk id="22" creationId="{6DAC8313-CCB6-4461-B5D5-10CDDD75BE90}"/>
          </ac:spMkLst>
        </pc:spChg>
        <pc:spChg chg="mod">
          <ac:chgData name="hassan MH" userId="84cd2103f36ef0dc" providerId="LiveId" clId="{A48B31A7-748F-4208-8A4A-916352B83598}" dt="2021-04-12T13:25:47.797" v="203"/>
          <ac:spMkLst>
            <pc:docMk/>
            <pc:sldMk cId="397458188" sldId="267"/>
            <ac:spMk id="25" creationId="{9FAEB704-112D-4A4E-BC77-30D16E365635}"/>
          </ac:spMkLst>
        </pc:spChg>
        <pc:spChg chg="mod">
          <ac:chgData name="hassan MH" userId="84cd2103f36ef0dc" providerId="LiveId" clId="{A48B31A7-748F-4208-8A4A-916352B83598}" dt="2021-04-12T13:16:46.159" v="50"/>
          <ac:spMkLst>
            <pc:docMk/>
            <pc:sldMk cId="397458188" sldId="267"/>
            <ac:spMk id="29" creationId="{AAD509CD-515E-49F0-AE13-F8E4BEE0A55F}"/>
          </ac:spMkLst>
        </pc:spChg>
        <pc:spChg chg="mod">
          <ac:chgData name="hassan MH" userId="84cd2103f36ef0dc" providerId="LiveId" clId="{A48B31A7-748F-4208-8A4A-916352B83598}" dt="2021-04-12T13:21:33.504" v="195"/>
          <ac:spMkLst>
            <pc:docMk/>
            <pc:sldMk cId="397458188" sldId="267"/>
            <ac:spMk id="30" creationId="{32DD6DF1-A051-4060-9AE7-9B06E7A5513B}"/>
          </ac:spMkLst>
        </pc:spChg>
        <pc:spChg chg="mod">
          <ac:chgData name="hassan MH" userId="84cd2103f36ef0dc" providerId="LiveId" clId="{A48B31A7-748F-4208-8A4A-916352B83598}" dt="2021-04-12T13:21:34.817" v="196"/>
          <ac:spMkLst>
            <pc:docMk/>
            <pc:sldMk cId="397458188" sldId="267"/>
            <ac:spMk id="31" creationId="{FD3411AE-6720-4AA3-B406-518E66FAD4D3}"/>
          </ac:spMkLst>
        </pc:spChg>
      </pc:sldChg>
      <pc:sldChg chg="addSp modSp mod modNotesTx">
        <pc:chgData name="hassan MH" userId="84cd2103f36ef0dc" providerId="LiveId" clId="{A48B31A7-748F-4208-8A4A-916352B83598}" dt="2021-04-12T13:39:31.018" v="226"/>
        <pc:sldMkLst>
          <pc:docMk/>
          <pc:sldMk cId="1456911862" sldId="268"/>
        </pc:sldMkLst>
        <pc:spChg chg="add mod">
          <ac:chgData name="hassan MH" userId="84cd2103f36ef0dc" providerId="LiveId" clId="{A48B31A7-748F-4208-8A4A-916352B83598}" dt="2021-04-12T13:39:31.018" v="226"/>
          <ac:spMkLst>
            <pc:docMk/>
            <pc:sldMk cId="1456911862" sldId="268"/>
            <ac:spMk id="18" creationId="{327A45C1-66E9-461E-8939-FEAE9C907451}"/>
          </ac:spMkLst>
        </pc:spChg>
        <pc:spChg chg="add mod">
          <ac:chgData name="hassan MH" userId="84cd2103f36ef0dc" providerId="LiveId" clId="{A48B31A7-748F-4208-8A4A-916352B83598}" dt="2021-04-12T13:39:31.018" v="226"/>
          <ac:spMkLst>
            <pc:docMk/>
            <pc:sldMk cId="1456911862" sldId="268"/>
            <ac:spMk id="20" creationId="{A02C5BC6-C35D-4988-B941-6A8F9F49C75B}"/>
          </ac:spMkLst>
        </pc:spChg>
        <pc:spChg chg="mod">
          <ac:chgData name="hassan MH" userId="84cd2103f36ef0dc" providerId="LiveId" clId="{A48B31A7-748F-4208-8A4A-916352B83598}" dt="2021-04-12T13:17:19.534" v="67"/>
          <ac:spMkLst>
            <pc:docMk/>
            <pc:sldMk cId="1456911862" sldId="268"/>
            <ac:spMk id="22" creationId="{6DAC8313-CCB6-4461-B5D5-10CDDD75BE90}"/>
          </ac:spMkLst>
        </pc:spChg>
        <pc:spChg chg="mod">
          <ac:chgData name="hassan MH" userId="84cd2103f36ef0dc" providerId="LiveId" clId="{A48B31A7-748F-4208-8A4A-916352B83598}" dt="2021-04-12T13:25:50.919" v="204"/>
          <ac:spMkLst>
            <pc:docMk/>
            <pc:sldMk cId="1456911862" sldId="268"/>
            <ac:spMk id="25" creationId="{9FAEB704-112D-4A4E-BC77-30D16E365635}"/>
          </ac:spMkLst>
        </pc:spChg>
        <pc:spChg chg="mod">
          <ac:chgData name="hassan MH" userId="84cd2103f36ef0dc" providerId="LiveId" clId="{A48B31A7-748F-4208-8A4A-916352B83598}" dt="2021-04-12T13:16:50.431" v="51"/>
          <ac:spMkLst>
            <pc:docMk/>
            <pc:sldMk cId="1456911862" sldId="268"/>
            <ac:spMk id="29" creationId="{AAD509CD-515E-49F0-AE13-F8E4BEE0A55F}"/>
          </ac:spMkLst>
        </pc:spChg>
        <pc:spChg chg="mod">
          <ac:chgData name="hassan MH" userId="84cd2103f36ef0dc" providerId="LiveId" clId="{A48B31A7-748F-4208-8A4A-916352B83598}" dt="2021-04-12T13:21:37.879" v="197"/>
          <ac:spMkLst>
            <pc:docMk/>
            <pc:sldMk cId="1456911862" sldId="268"/>
            <ac:spMk id="30" creationId="{32DD6DF1-A051-4060-9AE7-9B06E7A5513B}"/>
          </ac:spMkLst>
        </pc:spChg>
        <pc:spChg chg="mod">
          <ac:chgData name="hassan MH" userId="84cd2103f36ef0dc" providerId="LiveId" clId="{A48B31A7-748F-4208-8A4A-916352B83598}" dt="2021-04-12T13:21:39.166" v="198"/>
          <ac:spMkLst>
            <pc:docMk/>
            <pc:sldMk cId="1456911862" sldId="268"/>
            <ac:spMk id="31" creationId="{FD3411AE-6720-4AA3-B406-518E66FAD4D3}"/>
          </ac:spMkLst>
        </pc:spChg>
      </pc:sldChg>
      <pc:sldChg chg="addSp modSp mod modNotesTx">
        <pc:chgData name="hassan MH" userId="84cd2103f36ef0dc" providerId="LiveId" clId="{A48B31A7-748F-4208-8A4A-916352B83598}" dt="2021-04-12T13:39:32.266" v="227"/>
        <pc:sldMkLst>
          <pc:docMk/>
          <pc:sldMk cId="2555051767" sldId="269"/>
        </pc:sldMkLst>
        <pc:spChg chg="add mod">
          <ac:chgData name="hassan MH" userId="84cd2103f36ef0dc" providerId="LiveId" clId="{A48B31A7-748F-4208-8A4A-916352B83598}" dt="2021-04-12T13:39:32.266" v="227"/>
          <ac:spMkLst>
            <pc:docMk/>
            <pc:sldMk cId="2555051767" sldId="269"/>
            <ac:spMk id="18" creationId="{83B9CC39-1C18-426D-A880-17A6E89EC858}"/>
          </ac:spMkLst>
        </pc:spChg>
        <pc:spChg chg="add mod">
          <ac:chgData name="hassan MH" userId="84cd2103f36ef0dc" providerId="LiveId" clId="{A48B31A7-748F-4208-8A4A-916352B83598}" dt="2021-04-12T13:39:32.266" v="227"/>
          <ac:spMkLst>
            <pc:docMk/>
            <pc:sldMk cId="2555051767" sldId="269"/>
            <ac:spMk id="20" creationId="{B8AD2401-6400-4142-A23D-13A3A8F1FB58}"/>
          </ac:spMkLst>
        </pc:spChg>
        <pc:spChg chg="mod">
          <ac:chgData name="hassan MH" userId="84cd2103f36ef0dc" providerId="LiveId" clId="{A48B31A7-748F-4208-8A4A-916352B83598}" dt="2021-04-12T13:17:22.150" v="68"/>
          <ac:spMkLst>
            <pc:docMk/>
            <pc:sldMk cId="2555051767" sldId="269"/>
            <ac:spMk id="22" creationId="{6DAC8313-CCB6-4461-B5D5-10CDDD75BE90}"/>
          </ac:spMkLst>
        </pc:spChg>
        <pc:spChg chg="mod">
          <ac:chgData name="hassan MH" userId="84cd2103f36ef0dc" providerId="LiveId" clId="{A48B31A7-748F-4208-8A4A-916352B83598}" dt="2021-04-12T13:25:54.025" v="205"/>
          <ac:spMkLst>
            <pc:docMk/>
            <pc:sldMk cId="2555051767" sldId="269"/>
            <ac:spMk id="25" creationId="{9FAEB704-112D-4A4E-BC77-30D16E365635}"/>
          </ac:spMkLst>
        </pc:spChg>
        <pc:spChg chg="mod">
          <ac:chgData name="hassan MH" userId="84cd2103f36ef0dc" providerId="LiveId" clId="{A48B31A7-748F-4208-8A4A-916352B83598}" dt="2021-04-12T13:16:54.123" v="52"/>
          <ac:spMkLst>
            <pc:docMk/>
            <pc:sldMk cId="2555051767" sldId="269"/>
            <ac:spMk id="29" creationId="{AAD509CD-515E-49F0-AE13-F8E4BEE0A55F}"/>
          </ac:spMkLst>
        </pc:spChg>
        <pc:spChg chg="mod">
          <ac:chgData name="hassan MH" userId="84cd2103f36ef0dc" providerId="LiveId" clId="{A48B31A7-748F-4208-8A4A-916352B83598}" dt="2021-04-12T13:21:42.373" v="199"/>
          <ac:spMkLst>
            <pc:docMk/>
            <pc:sldMk cId="2555051767" sldId="269"/>
            <ac:spMk id="30" creationId="{32DD6DF1-A051-4060-9AE7-9B06E7A5513B}"/>
          </ac:spMkLst>
        </pc:spChg>
        <pc:spChg chg="mod">
          <ac:chgData name="hassan MH" userId="84cd2103f36ef0dc" providerId="LiveId" clId="{A48B31A7-748F-4208-8A4A-916352B83598}" dt="2021-04-12T13:21:43.771" v="200"/>
          <ac:spMkLst>
            <pc:docMk/>
            <pc:sldMk cId="2555051767" sldId="269"/>
            <ac:spMk id="31" creationId="{FD3411AE-6720-4AA3-B406-518E66FAD4D3}"/>
          </ac:spMkLst>
        </pc:spChg>
      </pc:sldChg>
      <pc:sldChg chg="add del setBg modNotesTx">
        <pc:chgData name="hassan MH" userId="84cd2103f36ef0dc" providerId="LiveId" clId="{A48B31A7-748F-4208-8A4A-916352B83598}" dt="2021-04-12T13:21:06.724" v="190" actId="20577"/>
        <pc:sldMkLst>
          <pc:docMk/>
          <pc:sldMk cId="4161428400" sldId="270"/>
        </pc:sldMkLst>
      </pc:sldChg>
      <pc:sldMasterChg chg="del delSldLayout">
        <pc:chgData name="hassan MH" userId="84cd2103f36ef0dc" providerId="LiveId" clId="{A48B31A7-748F-4208-8A4A-916352B83598}" dt="2021-04-12T13:18:12.348" v="72" actId="47"/>
        <pc:sldMasterMkLst>
          <pc:docMk/>
          <pc:sldMasterMk cId="3821814676" sldId="2147483660"/>
        </pc:sldMasterMkLst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3727443610" sldId="2147483661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245400015" sldId="2147483662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883129609" sldId="2147483663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2977775159" sldId="2147483664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3673490872" sldId="2147483665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11929200" sldId="2147483666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912248959" sldId="2147483667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982712334" sldId="2147483668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958473332" sldId="2147483669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2248948032" sldId="2147483670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3123743827" sldId="2147483671"/>
          </pc:sldLayoutMkLst>
        </pc:sldLayoutChg>
      </pc:sldMasterChg>
    </pc:docChg>
  </pc:docChgLst>
  <pc:docChgLst>
    <pc:chgData name="hassan MH" userId="84cd2103f36ef0dc" providerId="LiveId" clId="{A0B58665-C1D8-4C05-9A0E-522507D05255}"/>
    <pc:docChg chg="custSel modSld">
      <pc:chgData name="hassan MH" userId="84cd2103f36ef0dc" providerId="LiveId" clId="{A0B58665-C1D8-4C05-9A0E-522507D05255}" dt="2021-05-19T22:51:16.703" v="40"/>
      <pc:docMkLst>
        <pc:docMk/>
      </pc:docMkLst>
      <pc:sldChg chg="modSp mod">
        <pc:chgData name="hassan MH" userId="84cd2103f36ef0dc" providerId="LiveId" clId="{A0B58665-C1D8-4C05-9A0E-522507D05255}" dt="2021-05-19T22:51:11.936" v="39"/>
        <pc:sldMkLst>
          <pc:docMk/>
          <pc:sldMk cId="308856776" sldId="257"/>
        </pc:sldMkLst>
        <pc:spChg chg="mod">
          <ac:chgData name="hassan MH" userId="84cd2103f36ef0dc" providerId="LiveId" clId="{A0B58665-C1D8-4C05-9A0E-522507D05255}" dt="2021-05-19T22:51:11.936" v="39"/>
          <ac:spMkLst>
            <pc:docMk/>
            <pc:sldMk cId="308856776" sldId="257"/>
            <ac:spMk id="20" creationId="{BA9A1FDE-800F-4110-B561-735640CB77C9}"/>
          </ac:spMkLst>
        </pc:spChg>
      </pc:sldChg>
      <pc:sldChg chg="modSp mod">
        <pc:chgData name="hassan MH" userId="84cd2103f36ef0dc" providerId="LiveId" clId="{A0B58665-C1D8-4C05-9A0E-522507D05255}" dt="2021-05-19T22:51:08.579" v="38"/>
        <pc:sldMkLst>
          <pc:docMk/>
          <pc:sldMk cId="3024822848" sldId="259"/>
        </pc:sldMkLst>
        <pc:spChg chg="mod">
          <ac:chgData name="hassan MH" userId="84cd2103f36ef0dc" providerId="LiveId" clId="{A0B58665-C1D8-4C05-9A0E-522507D05255}" dt="2021-05-19T22:51:08.579" v="38"/>
          <ac:spMkLst>
            <pc:docMk/>
            <pc:sldMk cId="3024822848" sldId="259"/>
            <ac:spMk id="18" creationId="{0BFE97F0-CAD3-408A-963C-49F477EC8C2C}"/>
          </ac:spMkLst>
        </pc:spChg>
      </pc:sldChg>
      <pc:sldChg chg="modSp mod modAnim">
        <pc:chgData name="hassan MH" userId="84cd2103f36ef0dc" providerId="LiveId" clId="{A0B58665-C1D8-4C05-9A0E-522507D05255}" dt="2021-05-19T22:51:16.703" v="40"/>
        <pc:sldMkLst>
          <pc:docMk/>
          <pc:sldMk cId="544426329" sldId="260"/>
        </pc:sldMkLst>
        <pc:spChg chg="mod">
          <ac:chgData name="hassan MH" userId="84cd2103f36ef0dc" providerId="LiveId" clId="{A0B58665-C1D8-4C05-9A0E-522507D05255}" dt="2021-05-19T22:51:16.703" v="40"/>
          <ac:spMkLst>
            <pc:docMk/>
            <pc:sldMk cId="544426329" sldId="260"/>
            <ac:spMk id="32" creationId="{4DB47DAC-37B5-4B28-B5A8-192763957221}"/>
          </ac:spMkLst>
        </pc:spChg>
      </pc:sldChg>
      <pc:sldChg chg="addSp delSp modSp mod delAnim modAnim">
        <pc:chgData name="hassan MH" userId="84cd2103f36ef0dc" providerId="LiveId" clId="{A0B58665-C1D8-4C05-9A0E-522507D05255}" dt="2021-05-19T22:51:05.144" v="37"/>
        <pc:sldMkLst>
          <pc:docMk/>
          <pc:sldMk cId="184910068" sldId="265"/>
        </pc:sldMkLst>
        <pc:spChg chg="mod">
          <ac:chgData name="hassan MH" userId="84cd2103f36ef0dc" providerId="LiveId" clId="{A0B58665-C1D8-4C05-9A0E-522507D05255}" dt="2021-05-19T22:35:06.864" v="6" actId="12789"/>
          <ac:spMkLst>
            <pc:docMk/>
            <pc:sldMk cId="184910068" sldId="265"/>
            <ac:spMk id="7" creationId="{991165F1-A96D-4F6F-BC5D-D0B11512A774}"/>
          </ac:spMkLst>
        </pc:spChg>
        <pc:spChg chg="mod">
          <ac:chgData name="hassan MH" userId="84cd2103f36ef0dc" providerId="LiveId" clId="{A0B58665-C1D8-4C05-9A0E-522507D05255}" dt="2021-05-19T22:51:05.144" v="37"/>
          <ac:spMkLst>
            <pc:docMk/>
            <pc:sldMk cId="184910068" sldId="265"/>
            <ac:spMk id="11" creationId="{A243780D-348B-499A-B18A-FDF0219A6E6D}"/>
          </ac:spMkLst>
        </pc:spChg>
        <pc:picChg chg="del">
          <ac:chgData name="hassan MH" userId="84cd2103f36ef0dc" providerId="LiveId" clId="{A0B58665-C1D8-4C05-9A0E-522507D05255}" dt="2021-05-19T22:34:16.658" v="1" actId="478"/>
          <ac:picMkLst>
            <pc:docMk/>
            <pc:sldMk cId="184910068" sldId="265"/>
            <ac:picMk id="4" creationId="{B7EB0678-F243-440B-B165-2F0359D6B34B}"/>
          </ac:picMkLst>
        </pc:picChg>
        <pc:picChg chg="add mod ord">
          <ac:chgData name="hassan MH" userId="84cd2103f36ef0dc" providerId="LiveId" clId="{A0B58665-C1D8-4C05-9A0E-522507D05255}" dt="2021-05-19T22:34:22.197" v="4" actId="167"/>
          <ac:picMkLst>
            <pc:docMk/>
            <pc:sldMk cId="184910068" sldId="265"/>
            <ac:picMk id="13" creationId="{FA9B8919-9D7D-49DF-AD91-2BF4CDAFD25F}"/>
          </ac:picMkLst>
        </pc:picChg>
      </pc:sldChg>
      <pc:sldChg chg="modSp mod">
        <pc:chgData name="hassan MH" userId="84cd2103f36ef0dc" providerId="LiveId" clId="{A0B58665-C1D8-4C05-9A0E-522507D05255}" dt="2021-05-19T22:50:58.142" v="36" actId="20577"/>
        <pc:sldMkLst>
          <pc:docMk/>
          <pc:sldMk cId="3807782952" sldId="266"/>
        </pc:sldMkLst>
        <pc:spChg chg="mod">
          <ac:chgData name="hassan MH" userId="84cd2103f36ef0dc" providerId="LiveId" clId="{A0B58665-C1D8-4C05-9A0E-522507D05255}" dt="2021-05-19T22:50:58.142" v="36" actId="20577"/>
          <ac:spMkLst>
            <pc:docMk/>
            <pc:sldMk cId="3807782952" sldId="266"/>
            <ac:spMk id="25" creationId="{4454C536-EE34-4F37-B002-A156928356AB}"/>
          </ac:spMkLst>
        </pc:spChg>
        <pc:spChg chg="mod">
          <ac:chgData name="hassan MH" userId="84cd2103f36ef0dc" providerId="LiveId" clId="{A0B58665-C1D8-4C05-9A0E-522507D05255}" dt="2021-05-19T22:35:10.960" v="8" actId="12789"/>
          <ac:spMkLst>
            <pc:docMk/>
            <pc:sldMk cId="3807782952" sldId="266"/>
            <ac:spMk id="27" creationId="{6A224676-1968-43B9-9B45-EF7724B1574A}"/>
          </ac:spMkLst>
        </pc:spChg>
      </pc:sldChg>
      <pc:sldChg chg="modAnim">
        <pc:chgData name="hassan MH" userId="84cd2103f36ef0dc" providerId="LiveId" clId="{A0B58665-C1D8-4C05-9A0E-522507D05255}" dt="2021-05-19T22:44:49.403" v="13"/>
        <pc:sldMkLst>
          <pc:docMk/>
          <pc:sldMk cId="1456911862" sldId="268"/>
        </pc:sldMkLst>
      </pc:sldChg>
      <pc:sldChg chg="modAnim">
        <pc:chgData name="hassan MH" userId="84cd2103f36ef0dc" providerId="LiveId" clId="{A0B58665-C1D8-4C05-9A0E-522507D05255}" dt="2021-05-19T22:44:46.618" v="12"/>
        <pc:sldMkLst>
          <pc:docMk/>
          <pc:sldMk cId="2555051767" sldId="269"/>
        </pc:sldMkLst>
      </pc:sldChg>
    </pc:docChg>
  </pc:docChgLst>
  <pc:docChgLst>
    <pc:chgData name="Hassan Moddather" userId="84cd2103f36ef0dc" providerId="LiveId" clId="{165EC3E3-2D90-4DCD-A234-E58DAAE2B3EA}"/>
    <pc:docChg chg="addSld modSld">
      <pc:chgData name="Hassan Moddather" userId="84cd2103f36ef0dc" providerId="LiveId" clId="{165EC3E3-2D90-4DCD-A234-E58DAAE2B3EA}" dt="2023-04-14T22:57:07.798" v="0"/>
      <pc:docMkLst>
        <pc:docMk/>
      </pc:docMkLst>
      <pc:sldChg chg="add">
        <pc:chgData name="Hassan Moddather" userId="84cd2103f36ef0dc" providerId="LiveId" clId="{165EC3E3-2D90-4DCD-A234-E58DAAE2B3EA}" dt="2023-04-14T22:57:07.798" v="0"/>
        <pc:sldMkLst>
          <pc:docMk/>
          <pc:sldMk cId="1832840326" sldId="471"/>
        </pc:sldMkLst>
      </pc:sldChg>
    </pc:docChg>
  </pc:docChgLst>
  <pc:docChgLst>
    <pc:chgData name="hassan MH" userId="84cd2103f36ef0dc" providerId="LiveId" clId="{E7F8BEA0-5416-4B15-8314-3E444CCE638A}"/>
    <pc:docChg chg="modSld">
      <pc:chgData name="hassan MH" userId="84cd2103f36ef0dc" providerId="LiveId" clId="{E7F8BEA0-5416-4B15-8314-3E444CCE638A}" dt="2021-04-12T13:48:25.215" v="5" actId="1076"/>
      <pc:docMkLst>
        <pc:docMk/>
      </pc:docMkLst>
      <pc:sldChg chg="modSp mod">
        <pc:chgData name="hassan MH" userId="84cd2103f36ef0dc" providerId="LiveId" clId="{E7F8BEA0-5416-4B15-8314-3E444CCE638A}" dt="2021-04-12T13:47:43.311" v="2" actId="1076"/>
        <pc:sldMkLst>
          <pc:docMk/>
          <pc:sldMk cId="308856776" sldId="257"/>
        </pc:sldMkLst>
        <pc:spChg chg="mod">
          <ac:chgData name="hassan MH" userId="84cd2103f36ef0dc" providerId="LiveId" clId="{E7F8BEA0-5416-4B15-8314-3E444CCE638A}" dt="2021-04-12T13:47:43.311" v="2" actId="1076"/>
          <ac:spMkLst>
            <pc:docMk/>
            <pc:sldMk cId="308856776" sldId="257"/>
            <ac:spMk id="34" creationId="{358A30A8-8BF5-48E5-AF88-DD5603FB12FD}"/>
          </ac:spMkLst>
        </pc:spChg>
        <pc:spChg chg="mod">
          <ac:chgData name="hassan MH" userId="84cd2103f36ef0dc" providerId="LiveId" clId="{E7F8BEA0-5416-4B15-8314-3E444CCE638A}" dt="2021-04-12T13:47:43.311" v="2" actId="1076"/>
          <ac:spMkLst>
            <pc:docMk/>
            <pc:sldMk cId="308856776" sldId="257"/>
            <ac:spMk id="37" creationId="{650D22CD-793F-4ED3-9332-781D3F4196ED}"/>
          </ac:spMkLst>
        </pc:spChg>
      </pc:sldChg>
      <pc:sldChg chg="modSp mod">
        <pc:chgData name="hassan MH" userId="84cd2103f36ef0dc" providerId="LiveId" clId="{E7F8BEA0-5416-4B15-8314-3E444CCE638A}" dt="2021-04-12T13:47:38.143" v="1" actId="1076"/>
        <pc:sldMkLst>
          <pc:docMk/>
          <pc:sldMk cId="3024822848" sldId="259"/>
        </pc:sldMkLst>
        <pc:spChg chg="mod">
          <ac:chgData name="hassan MH" userId="84cd2103f36ef0dc" providerId="LiveId" clId="{E7F8BEA0-5416-4B15-8314-3E444CCE638A}" dt="2021-04-12T13:47:35.259" v="0" actId="1076"/>
          <ac:spMkLst>
            <pc:docMk/>
            <pc:sldMk cId="3024822848" sldId="259"/>
            <ac:spMk id="18" creationId="{0BFE97F0-CAD3-408A-963C-49F477EC8C2C}"/>
          </ac:spMkLst>
        </pc:spChg>
        <pc:spChg chg="mod">
          <ac:chgData name="hassan MH" userId="84cd2103f36ef0dc" providerId="LiveId" clId="{E7F8BEA0-5416-4B15-8314-3E444CCE638A}" dt="2021-04-12T13:47:38.143" v="1" actId="1076"/>
          <ac:spMkLst>
            <pc:docMk/>
            <pc:sldMk cId="3024822848" sldId="259"/>
            <ac:spMk id="19" creationId="{F5E58519-A8AF-4511-BFFA-1BDF62082915}"/>
          </ac:spMkLst>
        </pc:spChg>
      </pc:sldChg>
      <pc:sldChg chg="modSp mod">
        <pc:chgData name="hassan MH" userId="84cd2103f36ef0dc" providerId="LiveId" clId="{E7F8BEA0-5416-4B15-8314-3E444CCE638A}" dt="2021-04-12T13:48:25.215" v="5" actId="1076"/>
        <pc:sldMkLst>
          <pc:docMk/>
          <pc:sldMk cId="544426329" sldId="260"/>
        </pc:sldMkLst>
        <pc:spChg chg="mod">
          <ac:chgData name="hassan MH" userId="84cd2103f36ef0dc" providerId="LiveId" clId="{E7F8BEA0-5416-4B15-8314-3E444CCE638A}" dt="2021-04-12T13:48:25.215" v="5" actId="1076"/>
          <ac:spMkLst>
            <pc:docMk/>
            <pc:sldMk cId="544426329" sldId="260"/>
            <ac:spMk id="30" creationId="{E19AB6D7-0B6C-4AD4-9511-85297AEE96BA}"/>
          </ac:spMkLst>
        </pc:spChg>
        <pc:spChg chg="mod">
          <ac:chgData name="hassan MH" userId="84cd2103f36ef0dc" providerId="LiveId" clId="{E7F8BEA0-5416-4B15-8314-3E444CCE638A}" dt="2021-04-12T13:48:25.215" v="5" actId="1076"/>
          <ac:spMkLst>
            <pc:docMk/>
            <pc:sldMk cId="544426329" sldId="260"/>
            <ac:spMk id="31" creationId="{CC291849-774D-48D6-9115-DA53200083E0}"/>
          </ac:spMkLst>
        </pc:spChg>
      </pc:sldChg>
      <pc:sldChg chg="modSp mod">
        <pc:chgData name="hassan MH" userId="84cd2103f36ef0dc" providerId="LiveId" clId="{E7F8BEA0-5416-4B15-8314-3E444CCE638A}" dt="2021-04-12T13:47:53.114" v="4" actId="1076"/>
        <pc:sldMkLst>
          <pc:docMk/>
          <pc:sldMk cId="184910068" sldId="265"/>
        </pc:sldMkLst>
        <pc:spChg chg="mod">
          <ac:chgData name="hassan MH" userId="84cd2103f36ef0dc" providerId="LiveId" clId="{E7F8BEA0-5416-4B15-8314-3E444CCE638A}" dt="2021-04-12T13:47:53.114" v="4" actId="1076"/>
          <ac:spMkLst>
            <pc:docMk/>
            <pc:sldMk cId="184910068" sldId="265"/>
            <ac:spMk id="9" creationId="{AD236308-0131-41CA-A514-1107A103FF3D}"/>
          </ac:spMkLst>
        </pc:spChg>
        <pc:spChg chg="mod">
          <ac:chgData name="hassan MH" userId="84cd2103f36ef0dc" providerId="LiveId" clId="{E7F8BEA0-5416-4B15-8314-3E444CCE638A}" dt="2021-04-12T13:47:53.114" v="4" actId="1076"/>
          <ac:spMkLst>
            <pc:docMk/>
            <pc:sldMk cId="184910068" sldId="265"/>
            <ac:spMk id="10" creationId="{84032D87-730A-47EE-A24D-4113A7F5B350}"/>
          </ac:spMkLst>
        </pc:spChg>
      </pc:sldChg>
      <pc:sldChg chg="modSp mod">
        <pc:chgData name="hassan MH" userId="84cd2103f36ef0dc" providerId="LiveId" clId="{E7F8BEA0-5416-4B15-8314-3E444CCE638A}" dt="2021-04-12T13:47:47.651" v="3" actId="1076"/>
        <pc:sldMkLst>
          <pc:docMk/>
          <pc:sldMk cId="3807782952" sldId="266"/>
        </pc:sldMkLst>
        <pc:spChg chg="mod">
          <ac:chgData name="hassan MH" userId="84cd2103f36ef0dc" providerId="LiveId" clId="{E7F8BEA0-5416-4B15-8314-3E444CCE638A}" dt="2021-04-12T13:47:47.651" v="3" actId="1076"/>
          <ac:spMkLst>
            <pc:docMk/>
            <pc:sldMk cId="3807782952" sldId="266"/>
            <ac:spMk id="22" creationId="{3F2879C5-D3ED-4C0A-86C8-C9CC4FCE607A}"/>
          </ac:spMkLst>
        </pc:spChg>
        <pc:spChg chg="mod">
          <ac:chgData name="hassan MH" userId="84cd2103f36ef0dc" providerId="LiveId" clId="{E7F8BEA0-5416-4B15-8314-3E444CCE638A}" dt="2021-04-12T13:47:47.651" v="3" actId="1076"/>
          <ac:spMkLst>
            <pc:docMk/>
            <pc:sldMk cId="3807782952" sldId="266"/>
            <ac:spMk id="23" creationId="{5E4C8266-51F4-4D1E-9A16-8C11884B84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3487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4649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0538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0349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3311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9920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06397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514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683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7709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97844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55931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98843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46598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87490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1081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858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8747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52048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83118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6849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719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941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83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061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4767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511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340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C81A68-2B27-4011-8E13-C2F09FFC3E09}"/>
              </a:ext>
            </a:extLst>
          </p:cNvPr>
          <p:cNvSpPr txBox="1"/>
          <p:nvPr userDrawn="1"/>
        </p:nvSpPr>
        <p:spPr>
          <a:xfrm>
            <a:off x="399905" y="6969017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4723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audio" Target="../media/audio2.wav"/><Relationship Id="rId4" Type="http://schemas.openxmlformats.org/officeDocument/2006/relationships/audio" Target="../media/media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preview.text_type=custom&amp;preview.text=%D8%B9%D8%B1%D9%88%D8%B6%20%D8%A8%D9%88%D8%B1%D8%A8%D9%88%D9%8A%D9%86%D8%AA&amp;subset=arabi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microsoft.com/office/2007/relationships/media" Target="../media/media1.mp4"/><Relationship Id="rId16" Type="http://schemas.openxmlformats.org/officeDocument/2006/relationships/image" Target="../media/image10.png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audio" Target="../media/audio4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nglish">
            <a:hlinkClick r:id="" action="ppaction://media"/>
            <a:extLst>
              <a:ext uri="{FF2B5EF4-FFF2-40B4-BE49-F238E27FC236}">
                <a16:creationId xmlns:a16="http://schemas.microsoft.com/office/drawing/2014/main" id="{FA9B8919-9D7D-49DF-AD91-2BF4CDAFD2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0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F0966E2-99A2-43A6-A5D7-65F76A2A9BBB}"/>
              </a:ext>
            </a:extLst>
          </p:cNvPr>
          <p:cNvGrpSpPr/>
          <p:nvPr/>
        </p:nvGrpSpPr>
        <p:grpSpPr>
          <a:xfrm>
            <a:off x="2611885" y="2202932"/>
            <a:ext cx="6968231" cy="2452136"/>
            <a:chOff x="1214852" y="-619466"/>
            <a:chExt cx="4829424" cy="1699485"/>
          </a:xfrm>
        </p:grpSpPr>
        <p:pic>
          <p:nvPicPr>
            <p:cNvPr id="23" name="صورة 22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47095822-5923-44E1-84D9-CF961E8B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4852" y="-619466"/>
              <a:ext cx="4829424" cy="1699485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61CD4EC-FB55-41E8-8508-F0ACE81F2647}"/>
                </a:ext>
              </a:extLst>
            </p:cNvPr>
            <p:cNvSpPr txBox="1"/>
            <p:nvPr/>
          </p:nvSpPr>
          <p:spPr>
            <a:xfrm>
              <a:off x="1681862" y="-479683"/>
              <a:ext cx="3895402" cy="12905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1500" dirty="0">
                  <a:ln w="12700">
                    <a:noFill/>
                  </a:ln>
                  <a:solidFill>
                    <a:srgbClr val="FED7C2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العنوان</a:t>
              </a:r>
              <a:endParaRPr lang="ar-EG" sz="11500" dirty="0">
                <a:ln w="12700">
                  <a:noFill/>
                </a:ln>
                <a:solidFill>
                  <a:srgbClr val="FED7C2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6" name="مربع نص 25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743A2B9-3D4D-4F7A-9361-9F06D5619524}"/>
              </a:ext>
            </a:extLst>
          </p:cNvPr>
          <p:cNvSpPr txBox="1"/>
          <p:nvPr/>
        </p:nvSpPr>
        <p:spPr>
          <a:xfrm>
            <a:off x="4680699" y="5324117"/>
            <a:ext cx="2830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n w="12700">
                  <a:noFill/>
                </a:ln>
                <a:solidFill>
                  <a:srgbClr val="590A43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اضغط هنا للبدء</a:t>
            </a:r>
            <a:endParaRPr lang="ar-EG" sz="2800" dirty="0">
              <a:ln w="12700">
                <a:noFill/>
              </a:ln>
              <a:solidFill>
                <a:srgbClr val="590A43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8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2C209893-BCA0-4B10-B5B0-99F1219CC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2317" y="-1588829"/>
            <a:ext cx="487363" cy="487363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243780D-348B-499A-B18A-FDF0219A6E6D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تقم بحذف أو تغيير مكان هذه الشريحة</a:t>
            </a:r>
            <a:endParaRPr lang="ar-EG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F2BF84D-AA1A-47FF-A449-5F66F1CF9BF0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1849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317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52"/>
            <a:ext cx="10515600" cy="815493"/>
          </a:xfr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622024"/>
            <a:ext cx="11318965" cy="26143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1- 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Tajawal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black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jawal Black"/>
                <a:ea typeface="+mj-ea"/>
                <a:cs typeface="Tajawal Blac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    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2-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لزيادة عدد الأسئلة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يمكن تكرار الشرائح أرقام :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(شريحة رقم 5 أو شريحة رقم 6 أو شريحة رقم 7 )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4- يمكن تعديل التأثيرات الصوتية للاختيارات                                   من قائمة ادراج &gt; اجراء 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B69F768-574C-4E8A-A1E5-F2DCE300C30A}"/>
              </a:ext>
            </a:extLst>
          </p:cNvPr>
          <p:cNvSpPr txBox="1"/>
          <p:nvPr/>
        </p:nvSpPr>
        <p:spPr>
          <a:xfrm>
            <a:off x="0" y="4556447"/>
            <a:ext cx="12191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تم تصميم هذا القالب بواسط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ingez-ppt.com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9BA037D-F67D-49B6-8A58-9973EE0F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291" y="3495043"/>
            <a:ext cx="1847235" cy="43190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08077C3-B011-4BA3-B79D-1F5CCE0AB696}"/>
              </a:ext>
            </a:extLst>
          </p:cNvPr>
          <p:cNvSpPr txBox="1"/>
          <p:nvPr/>
        </p:nvSpPr>
        <p:spPr>
          <a:xfrm>
            <a:off x="0" y="6101818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28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glish">
            <a:hlinkClick r:id="" action="ppaction://media"/>
            <a:extLst>
              <a:ext uri="{FF2B5EF4-FFF2-40B4-BE49-F238E27FC236}">
                <a16:creationId xmlns:a16="http://schemas.microsoft.com/office/drawing/2014/main" id="{BCDBDC77-C393-4E8C-B6A7-20CDAF2B32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15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6A224676-1968-43B9-9B45-EF7724B1574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5715699" y="129155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17403" y="2044649"/>
              <a:ext cx="4125485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هل تستطيع الوصول الى أعلى دور في البرج</a:t>
              </a:r>
              <a:endParaRPr lang="ar-EG" sz="32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14" name="arrow.wav"/>
            </a:hlinkClick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7323757" y="5120053"/>
            <a:ext cx="1584960" cy="53955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20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ابدأ</a:t>
            </a:r>
            <a:endParaRPr lang="ar-EG" sz="20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4245" y="5802963"/>
            <a:ext cx="1032278" cy="309897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3708" y="5833952"/>
            <a:ext cx="944584" cy="237557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4454C536-EE34-4F37-B002-A156928356AB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تقم بحذف أو تغيير مكان هذه الشريحة</a:t>
            </a:r>
            <a:endParaRPr lang="ar-EG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BF5A287-472F-4FF9-9C02-56FBE28269FE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38077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nglish">
            <a:hlinkClick r:id="" action="ppaction://media"/>
            <a:extLst>
              <a:ext uri="{FF2B5EF4-FFF2-40B4-BE49-F238E27FC236}">
                <a16:creationId xmlns:a16="http://schemas.microsoft.com/office/drawing/2014/main" id="{95DA4330-CC5A-46F1-B14D-F2CBA181E2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497" end="912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6C6CA710-9CC0-43C9-8630-C5372A2419A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10" y="17266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289630" y="1169675"/>
            <a:ext cx="627235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700007" y="2858691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3" name="مستطيل: زوايا مستديرة 32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700007" y="3971640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5" name="مستطيل: زوايا مستديرة 34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700007" y="5051461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0BFE97F0-CAD3-408A-963C-49F477EC8C2C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تقم بحذف أو تغيير مكان هذه الشريحة</a:t>
            </a:r>
            <a:endParaRPr lang="ar-EG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5E58519-A8AF-4511-BFFA-1BDF62082915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nglish">
            <a:hlinkClick r:id="" action="ppaction://media"/>
            <a:extLst>
              <a:ext uri="{FF2B5EF4-FFF2-40B4-BE49-F238E27FC236}">
                <a16:creationId xmlns:a16="http://schemas.microsoft.com/office/drawing/2014/main" id="{14EB2CCB-25D1-40D8-93F6-8B008CE1FD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412" end="631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AA573FAC-71B2-4FE5-BBE4-64337425F5E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BA9A1FDE-800F-4110-B561-735640CB77C9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تقم بحذف أو تغيير مكان هذه الشريحة</a:t>
            </a:r>
            <a:endParaRPr lang="ar-EG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3E133FC-31D2-4231-938B-A22E8C327029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nglish">
            <a:hlinkClick r:id="" action="ppaction://media"/>
            <a:extLst>
              <a:ext uri="{FF2B5EF4-FFF2-40B4-BE49-F238E27FC236}">
                <a16:creationId xmlns:a16="http://schemas.microsoft.com/office/drawing/2014/main" id="{F0E22A7C-2F5E-4046-A95B-96055CCE4F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379" end="631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05E688E7-73DA-40DF-8AF3-8A6235D6E32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5051151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971392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845301D-9238-47C6-8AED-78CCE4B2C06E}"/>
              </a:ext>
            </a:extLst>
          </p:cNvPr>
          <p:cNvSpPr txBox="1"/>
          <p:nvPr/>
        </p:nvSpPr>
        <p:spPr>
          <a:xfrm>
            <a:off x="7730343" y="-49255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C96328C-B712-4FCC-902D-3C8E3964CD89}"/>
              </a:ext>
            </a:extLst>
          </p:cNvPr>
          <p:cNvSpPr/>
          <p:nvPr/>
        </p:nvSpPr>
        <p:spPr>
          <a:xfrm>
            <a:off x="2073610" y="-663412"/>
            <a:ext cx="5638800" cy="54239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لزيادة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974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english">
            <a:hlinkClick r:id="" action="ppaction://media"/>
            <a:extLst>
              <a:ext uri="{FF2B5EF4-FFF2-40B4-BE49-F238E27FC236}">
                <a16:creationId xmlns:a16="http://schemas.microsoft.com/office/drawing/2014/main" id="{75F8AC86-A6C3-4FE2-9B31-D65AA542BB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379" end="631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6202B224-3D61-464D-B4A1-E2CCBA61C74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42846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39722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48352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5503EBC-6341-470C-9B7F-06F99FC23D33}"/>
              </a:ext>
            </a:extLst>
          </p:cNvPr>
          <p:cNvSpPr txBox="1"/>
          <p:nvPr/>
        </p:nvSpPr>
        <p:spPr>
          <a:xfrm>
            <a:off x="7730343" y="-49255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2D2FA6C4-C634-4324-96CD-7A16BF404FBC}"/>
              </a:ext>
            </a:extLst>
          </p:cNvPr>
          <p:cNvSpPr/>
          <p:nvPr/>
        </p:nvSpPr>
        <p:spPr>
          <a:xfrm>
            <a:off x="2073610" y="-663412"/>
            <a:ext cx="5638800" cy="54239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لزيادة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569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english">
            <a:hlinkClick r:id="" action="ppaction://media"/>
            <a:extLst>
              <a:ext uri="{FF2B5EF4-FFF2-40B4-BE49-F238E27FC236}">
                <a16:creationId xmlns:a16="http://schemas.microsoft.com/office/drawing/2014/main" id="{52DBD955-9FEF-4314-A739-B1E2CEE7A7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379" end="631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BBDF5464-4C23-486E-81A2-09AE94791CE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1650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64137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80ED3F4-C647-4C12-9B70-BAAA80154AC3}"/>
              </a:ext>
            </a:extLst>
          </p:cNvPr>
          <p:cNvSpPr txBox="1"/>
          <p:nvPr/>
        </p:nvSpPr>
        <p:spPr>
          <a:xfrm>
            <a:off x="7730343" y="-49255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57FBB3-3A0C-4E79-84A2-A4717FCD53AD}"/>
              </a:ext>
            </a:extLst>
          </p:cNvPr>
          <p:cNvSpPr/>
          <p:nvPr/>
        </p:nvSpPr>
        <p:spPr>
          <a:xfrm>
            <a:off x="2073610" y="-663412"/>
            <a:ext cx="5638800" cy="54239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لزيادة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550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english">
            <a:hlinkClick r:id="" action="ppaction://media"/>
            <a:extLst>
              <a:ext uri="{FF2B5EF4-FFF2-40B4-BE49-F238E27FC236}">
                <a16:creationId xmlns:a16="http://schemas.microsoft.com/office/drawing/2014/main" id="{BF50D939-6E61-47ED-BED0-D16B3D3BA2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9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5751171" y="1266918"/>
            <a:ext cx="5073027" cy="3766075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343869" y="5021874"/>
            <a:ext cx="39855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3600" b="1" dirty="0">
                <a:solidFill>
                  <a:srgbClr val="590A43"/>
                </a:solidFill>
                <a:latin typeface="+mj-lt"/>
                <a:cs typeface="Tajawal Black" panose="00000500000000000000" pitchFamily="2" charset="-78"/>
              </a:rPr>
              <a:t>تحرير النص</a:t>
            </a:r>
            <a:endParaRPr lang="ar-EG" sz="3600" b="1" dirty="0">
              <a:solidFill>
                <a:srgbClr val="590A43"/>
              </a:solidFill>
              <a:latin typeface="+mj-lt"/>
              <a:cs typeface="Tajawal Black" panose="00000500000000000000" pitchFamily="2" charset="-78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DB47DAC-37B5-4B28-B5A8-192763957221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/>
              <a:t>لا تقم بحذف أو تغيير مكان هذه الشريحة</a:t>
            </a:r>
            <a:endParaRPr lang="ar-EG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34BFB82-9F1D-455B-8EDA-09A3FC080169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1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2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3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Office PowerPoint</Application>
  <PresentationFormat>شاشة عريضة</PresentationFormat>
  <Paragraphs>80</Paragraphs>
  <Slides>10</Slides>
  <Notes>9</Notes>
  <HiddenSlides>2</HiddenSlides>
  <MMClips>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10</vt:i4>
      </vt:variant>
    </vt:vector>
  </HeadingPairs>
  <TitlesOfParts>
    <vt:vector size="16" baseType="lpstr">
      <vt:lpstr>Tajawal Black</vt:lpstr>
      <vt:lpstr>Arial</vt:lpstr>
      <vt:lpstr>Calibri</vt:lpstr>
      <vt:lpstr>Times New Roman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/>
  <cp:lastModifiedBy>ingez-ppt.com</cp:lastModifiedBy>
  <cp:revision>391</cp:revision>
  <dcterms:created xsi:type="dcterms:W3CDTF">2021-02-24T13:00:27Z</dcterms:created>
  <dcterms:modified xsi:type="dcterms:W3CDTF">2023-04-14T22:57:16Z</dcterms:modified>
</cp:coreProperties>
</file>