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embedTrueTypeFonts="1" autoCompressPictures="0">
  <p:sldMasterIdLst>
    <p:sldMasterId id="2147483648" r:id="rId1"/>
  </p:sldMasterIdLst>
  <p:notesMasterIdLst>
    <p:notesMasterId r:id="rId13"/>
  </p:notesMasterIdLst>
  <p:sldIdLst>
    <p:sldId id="280" r:id="rId2"/>
    <p:sldId id="273" r:id="rId3"/>
    <p:sldId id="282" r:id="rId4"/>
    <p:sldId id="274" r:id="rId5"/>
    <p:sldId id="275" r:id="rId6"/>
    <p:sldId id="276" r:id="rId7"/>
    <p:sldId id="277" r:id="rId8"/>
    <p:sldId id="278" r:id="rId9"/>
    <p:sldId id="283" r:id="rId10"/>
    <p:sldId id="471" r:id="rId11"/>
    <p:sldId id="284" r:id="rId12"/>
  </p:sldIdLst>
  <p:sldSz cx="12192000" cy="6858000"/>
  <p:notesSz cx="6858000" cy="9144000"/>
  <p:embeddedFontLst>
    <p:embeddedFont>
      <p:font typeface="El Messiri" pitchFamily="2" charset="-78"/>
      <p:regular r:id="rId14"/>
      <p:bold r:id="rId15"/>
    </p:embeddedFont>
    <p:embeddedFont>
      <p:font typeface="Harmattan" panose="01000503000000020003" pitchFamily="2" charset="-78"/>
      <p:regular r:id="rId16"/>
      <p:bold r:id="rId17"/>
    </p:embeddedFont>
  </p:embeddedFontLst>
  <p:defaultTextStyle>
    <a:defPPr>
      <a:defRPr lang="ar-EG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البدابة :" id="{37F7D7D0-D62B-490E-8A6F-655CFF175584}">
          <p14:sldIdLst>
            <p14:sldId id="280"/>
            <p14:sldId id="273"/>
            <p14:sldId id="282"/>
            <p14:sldId id="274"/>
          </p14:sldIdLst>
        </p14:section>
        <p14:section name="لزيادة الاسئلة كرر الشرائح التالية:" id="{5E257FAA-E65D-4F9B-8001-75D523501378}">
          <p14:sldIdLst>
            <p14:sldId id="275"/>
            <p14:sldId id="276"/>
            <p14:sldId id="277"/>
          </p14:sldIdLst>
        </p14:section>
        <p14:section name="الفوز - الوصول الى الكنز" id="{64A9EE2B-AEF4-4495-8E12-371755A5D112}">
          <p14:sldIdLst>
            <p14:sldId id="278"/>
            <p14:sldId id="283"/>
            <p14:sldId id="471"/>
            <p14:sldId id="28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455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3317" userDrawn="1">
          <p15:clr>
            <a:srgbClr val="A4A3A4"/>
          </p15:clr>
        </p15:guide>
        <p15:guide id="4" orient="horz" pos="4156" userDrawn="1">
          <p15:clr>
            <a:srgbClr val="A4A3A4"/>
          </p15:clr>
        </p15:guide>
        <p15:guide id="5" orient="horz" pos="1638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ssan MH" initials="hM" lastIdx="1" clrIdx="0">
    <p:extLst>
      <p:ext uri="{19B8F6BF-5375-455C-9EA6-DF929625EA0E}">
        <p15:presenceInfo xmlns:p15="http://schemas.microsoft.com/office/powerpoint/2012/main" userId="84cd2103f36ef0d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FF85"/>
    <a:srgbClr val="FC8B4F"/>
    <a:srgbClr val="FEFBD0"/>
    <a:srgbClr val="FFDF3D"/>
    <a:srgbClr val="C04144"/>
    <a:srgbClr val="96431A"/>
    <a:srgbClr val="D45715"/>
    <a:srgbClr val="F5BC48"/>
    <a:srgbClr val="F2B33F"/>
    <a:srgbClr val="590A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3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AD40F0-D9C0-4839-B56B-6DD8BA9036EF}" v="68" dt="2026-04-29T16:12:25.2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4483" autoAdjust="0"/>
    <p:restoredTop sz="95056" autoAdjust="0"/>
  </p:normalViewPr>
  <p:slideViewPr>
    <p:cSldViewPr snapToGrid="0" showGuides="1">
      <p:cViewPr>
        <p:scale>
          <a:sx n="100" d="100"/>
          <a:sy n="100" d="100"/>
        </p:scale>
        <p:origin x="960" y="294"/>
      </p:cViewPr>
      <p:guideLst>
        <p:guide orient="horz" pos="2455"/>
        <p:guide pos="3840"/>
        <p:guide orient="horz" pos="3317"/>
        <p:guide orient="horz" pos="4156"/>
        <p:guide orient="horz" pos="163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an Selim" userId="84cd2103f36ef0dc" providerId="LiveId" clId="{6ED845BA-74CA-4F74-9AC4-C2ED4D184EBF}"/>
    <pc:docChg chg="undo custSel modSld modMainMaster">
      <pc:chgData name="Hasan Selim" userId="84cd2103f36ef0dc" providerId="LiveId" clId="{6ED845BA-74CA-4F74-9AC4-C2ED4D184EBF}" dt="2026-04-29T16:12:25.288" v="239"/>
      <pc:docMkLst>
        <pc:docMk/>
      </pc:docMkLst>
      <pc:sldChg chg="delSp mod">
        <pc:chgData name="Hasan Selim" userId="84cd2103f36ef0dc" providerId="LiveId" clId="{6ED845BA-74CA-4F74-9AC4-C2ED4D184EBF}" dt="2026-04-29T16:08:17.989" v="47" actId="478"/>
        <pc:sldMkLst>
          <pc:docMk/>
          <pc:sldMk cId="2906035027" sldId="273"/>
        </pc:sldMkLst>
        <pc:spChg chg="del">
          <ac:chgData name="Hasan Selim" userId="84cd2103f36ef0dc" providerId="LiveId" clId="{6ED845BA-74CA-4F74-9AC4-C2ED4D184EBF}" dt="2026-04-29T16:08:17.989" v="47" actId="478"/>
          <ac:spMkLst>
            <pc:docMk/>
            <pc:sldMk cId="2906035027" sldId="273"/>
            <ac:spMk id="5" creationId="{2F4B0890-3C78-454A-96A1-382E0016CF19}"/>
          </ac:spMkLst>
        </pc:spChg>
      </pc:sldChg>
      <pc:sldChg chg="delSp modSp mod">
        <pc:chgData name="Hasan Selim" userId="84cd2103f36ef0dc" providerId="LiveId" clId="{6ED845BA-74CA-4F74-9AC4-C2ED4D184EBF}" dt="2026-04-29T16:12:11.479" v="237" actId="3064"/>
        <pc:sldMkLst>
          <pc:docMk/>
          <pc:sldMk cId="3021176104" sldId="274"/>
        </pc:sldMkLst>
        <pc:spChg chg="mod">
          <ac:chgData name="Hasan Selim" userId="84cd2103f36ef0dc" providerId="LiveId" clId="{6ED845BA-74CA-4F74-9AC4-C2ED4D184EBF}" dt="2026-04-29T16:11:57.038" v="234"/>
          <ac:spMkLst>
            <pc:docMk/>
            <pc:sldMk cId="3021176104" sldId="274"/>
            <ac:spMk id="14" creationId="{0251C3AB-B2ED-4EF0-9D05-6C5E405A628B}"/>
          </ac:spMkLst>
        </pc:spChg>
        <pc:spChg chg="mod">
          <ac:chgData name="Hasan Selim" userId="84cd2103f36ef0dc" providerId="LiveId" clId="{6ED845BA-74CA-4F74-9AC4-C2ED4D184EBF}" dt="2026-04-29T16:12:11.479" v="237" actId="3064"/>
          <ac:spMkLst>
            <pc:docMk/>
            <pc:sldMk cId="3021176104" sldId="274"/>
            <ac:spMk id="17" creationId="{D23D1B8A-254B-4D8D-BF43-7578F701096B}"/>
          </ac:spMkLst>
        </pc:spChg>
        <pc:spChg chg="mod">
          <ac:chgData name="Hasan Selim" userId="84cd2103f36ef0dc" providerId="LiveId" clId="{6ED845BA-74CA-4F74-9AC4-C2ED4D184EBF}" dt="2026-04-29T16:11:55.388" v="233" actId="3064"/>
          <ac:spMkLst>
            <pc:docMk/>
            <pc:sldMk cId="3021176104" sldId="274"/>
            <ac:spMk id="29" creationId="{AC2FDBEC-09E3-4E9A-AF3A-93F8BA47B4A2}"/>
          </ac:spMkLst>
        </pc:spChg>
        <pc:spChg chg="mod">
          <ac:chgData name="Hasan Selim" userId="84cd2103f36ef0dc" providerId="LiveId" clId="{6ED845BA-74CA-4F74-9AC4-C2ED4D184EBF}" dt="2026-04-29T16:11:58.830" v="235"/>
          <ac:spMkLst>
            <pc:docMk/>
            <pc:sldMk cId="3021176104" sldId="274"/>
            <ac:spMk id="51" creationId="{F1637165-2154-40B6-8A35-978F8F7C8E0E}"/>
          </ac:spMkLst>
        </pc:spChg>
        <pc:spChg chg="mod">
          <ac:chgData name="Hasan Selim" userId="84cd2103f36ef0dc" providerId="LiveId" clId="{6ED845BA-74CA-4F74-9AC4-C2ED4D184EBF}" dt="2026-04-29T16:12:00.672" v="236"/>
          <ac:spMkLst>
            <pc:docMk/>
            <pc:sldMk cId="3021176104" sldId="274"/>
            <ac:spMk id="52" creationId="{DA504299-459F-4DBA-BE18-F3B42E52D8D3}"/>
          </ac:spMkLst>
        </pc:spChg>
        <pc:spChg chg="del">
          <ac:chgData name="Hasan Selim" userId="84cd2103f36ef0dc" providerId="LiveId" clId="{6ED845BA-74CA-4F74-9AC4-C2ED4D184EBF}" dt="2026-04-29T16:08:13.903" v="45" actId="478"/>
          <ac:spMkLst>
            <pc:docMk/>
            <pc:sldMk cId="3021176104" sldId="274"/>
            <ac:spMk id="85" creationId="{CDE81E90-16DE-43E0-867C-25FBD7079E7A}"/>
          </ac:spMkLst>
        </pc:spChg>
      </pc:sldChg>
      <pc:sldChg chg="delSp modSp mod">
        <pc:chgData name="Hasan Selim" userId="84cd2103f36ef0dc" providerId="LiveId" clId="{6ED845BA-74CA-4F74-9AC4-C2ED4D184EBF}" dt="2026-04-29T16:11:37.904" v="232" actId="3064"/>
        <pc:sldMkLst>
          <pc:docMk/>
          <pc:sldMk cId="4057613348" sldId="275"/>
        </pc:sldMkLst>
        <pc:spChg chg="mod">
          <ac:chgData name="Hasan Selim" userId="84cd2103f36ef0dc" providerId="LiveId" clId="{6ED845BA-74CA-4F74-9AC4-C2ED4D184EBF}" dt="2026-04-29T16:11:31.709" v="229"/>
          <ac:spMkLst>
            <pc:docMk/>
            <pc:sldMk cId="4057613348" sldId="275"/>
            <ac:spMk id="11" creationId="{3323C290-11D4-429C-8EDF-95587610E9AC}"/>
          </ac:spMkLst>
        </pc:spChg>
        <pc:spChg chg="mod">
          <ac:chgData name="Hasan Selim" userId="84cd2103f36ef0dc" providerId="LiveId" clId="{6ED845BA-74CA-4F74-9AC4-C2ED4D184EBF}" dt="2026-04-29T16:11:35.572" v="231"/>
          <ac:spMkLst>
            <pc:docMk/>
            <pc:sldMk cId="4057613348" sldId="275"/>
            <ac:spMk id="12" creationId="{63B72351-E8AC-4D66-A680-9EEAD7D6ACA0}"/>
          </ac:spMkLst>
        </pc:spChg>
        <pc:spChg chg="mod">
          <ac:chgData name="Hasan Selim" userId="84cd2103f36ef0dc" providerId="LiveId" clId="{6ED845BA-74CA-4F74-9AC4-C2ED4D184EBF}" dt="2026-04-29T16:11:33.550" v="230"/>
          <ac:spMkLst>
            <pc:docMk/>
            <pc:sldMk cId="4057613348" sldId="275"/>
            <ac:spMk id="13" creationId="{010EB97B-8E9D-44A1-A6C2-0D4D1DC72AC9}"/>
          </ac:spMkLst>
        </pc:spChg>
        <pc:spChg chg="mod">
          <ac:chgData name="Hasan Selim" userId="84cd2103f36ef0dc" providerId="LiveId" clId="{6ED845BA-74CA-4F74-9AC4-C2ED4D184EBF}" dt="2026-04-29T16:11:37.904" v="232" actId="3064"/>
          <ac:spMkLst>
            <pc:docMk/>
            <pc:sldMk cId="4057613348" sldId="275"/>
            <ac:spMk id="16" creationId="{B23C7BED-A4DD-47ED-9315-44A9FE077B19}"/>
          </ac:spMkLst>
        </pc:spChg>
        <pc:spChg chg="del">
          <ac:chgData name="Hasan Selim" userId="84cd2103f36ef0dc" providerId="LiveId" clId="{6ED845BA-74CA-4F74-9AC4-C2ED4D184EBF}" dt="2026-04-29T16:08:11.375" v="44" actId="478"/>
          <ac:spMkLst>
            <pc:docMk/>
            <pc:sldMk cId="4057613348" sldId="275"/>
            <ac:spMk id="32" creationId="{27B4033C-E30C-41CC-9B14-A566A56AA74A}"/>
          </ac:spMkLst>
        </pc:spChg>
      </pc:sldChg>
      <pc:sldChg chg="delSp modSp mod">
        <pc:chgData name="Hasan Selim" userId="84cd2103f36ef0dc" providerId="LiveId" clId="{6ED845BA-74CA-4F74-9AC4-C2ED4D184EBF}" dt="2026-04-29T16:10:47.068" v="228"/>
        <pc:sldMkLst>
          <pc:docMk/>
          <pc:sldMk cId="3084966790" sldId="276"/>
        </pc:sldMkLst>
        <pc:spChg chg="mod">
          <ac:chgData name="Hasan Selim" userId="84cd2103f36ef0dc" providerId="LiveId" clId="{6ED845BA-74CA-4F74-9AC4-C2ED4D184EBF}" dt="2026-04-29T16:10:44.862" v="227"/>
          <ac:spMkLst>
            <pc:docMk/>
            <pc:sldMk cId="3084966790" sldId="276"/>
            <ac:spMk id="3" creationId="{8B8F362D-3FDA-4189-81B2-22175E2A0BC1}"/>
          </ac:spMkLst>
        </pc:spChg>
        <pc:spChg chg="mod">
          <ac:chgData name="Hasan Selim" userId="84cd2103f36ef0dc" providerId="LiveId" clId="{6ED845BA-74CA-4F74-9AC4-C2ED4D184EBF}" dt="2026-04-29T16:10:43.109" v="226"/>
          <ac:spMkLst>
            <pc:docMk/>
            <pc:sldMk cId="3084966790" sldId="276"/>
            <ac:spMk id="5" creationId="{95D6B478-63C4-4FEE-9E1C-E6806F5F132E}"/>
          </ac:spMkLst>
        </pc:spChg>
        <pc:spChg chg="mod">
          <ac:chgData name="Hasan Selim" userId="84cd2103f36ef0dc" providerId="LiveId" clId="{6ED845BA-74CA-4F74-9AC4-C2ED4D184EBF}" dt="2026-04-29T16:10:47.068" v="228"/>
          <ac:spMkLst>
            <pc:docMk/>
            <pc:sldMk cId="3084966790" sldId="276"/>
            <ac:spMk id="6" creationId="{E890FA31-756E-4B37-9470-63C45892EBD0}"/>
          </ac:spMkLst>
        </pc:spChg>
        <pc:spChg chg="mod">
          <ac:chgData name="Hasan Selim" userId="84cd2103f36ef0dc" providerId="LiveId" clId="{6ED845BA-74CA-4F74-9AC4-C2ED4D184EBF}" dt="2026-04-29T16:10:41.539" v="225" actId="3064"/>
          <ac:spMkLst>
            <pc:docMk/>
            <pc:sldMk cId="3084966790" sldId="276"/>
            <ac:spMk id="9" creationId="{54DC04D5-EF1B-4DFD-8ABC-D9A61DC7A417}"/>
          </ac:spMkLst>
        </pc:spChg>
        <pc:spChg chg="del">
          <ac:chgData name="Hasan Selim" userId="84cd2103f36ef0dc" providerId="LiveId" clId="{6ED845BA-74CA-4F74-9AC4-C2ED4D184EBF}" dt="2026-04-29T16:08:09.273" v="43" actId="478"/>
          <ac:spMkLst>
            <pc:docMk/>
            <pc:sldMk cId="3084966790" sldId="276"/>
            <ac:spMk id="19" creationId="{0301E154-B127-45EF-8C00-6C94E72E374B}"/>
          </ac:spMkLst>
        </pc:spChg>
      </pc:sldChg>
      <pc:sldChg chg="delSp modSp mod">
        <pc:chgData name="Hasan Selim" userId="84cd2103f36ef0dc" providerId="LiveId" clId="{6ED845BA-74CA-4F74-9AC4-C2ED4D184EBF}" dt="2026-04-29T16:10:33.720" v="224" actId="20577"/>
        <pc:sldMkLst>
          <pc:docMk/>
          <pc:sldMk cId="349411653" sldId="277"/>
        </pc:sldMkLst>
        <pc:spChg chg="mod">
          <ac:chgData name="Hasan Selim" userId="84cd2103f36ef0dc" providerId="LiveId" clId="{6ED845BA-74CA-4F74-9AC4-C2ED4D184EBF}" dt="2026-04-29T16:10:24.612" v="172"/>
          <ac:spMkLst>
            <pc:docMk/>
            <pc:sldMk cId="349411653" sldId="277"/>
            <ac:spMk id="3" creationId="{7D48109D-AE67-49B4-AEB9-7300CE59DF00}"/>
          </ac:spMkLst>
        </pc:spChg>
        <pc:spChg chg="mod">
          <ac:chgData name="Hasan Selim" userId="84cd2103f36ef0dc" providerId="LiveId" clId="{6ED845BA-74CA-4F74-9AC4-C2ED4D184EBF}" dt="2026-04-29T16:10:33.720" v="224" actId="20577"/>
          <ac:spMkLst>
            <pc:docMk/>
            <pc:sldMk cId="349411653" sldId="277"/>
            <ac:spMk id="5" creationId="{E7669B4A-A659-4EB5-B4C7-7857A2DBBA9D}"/>
          </ac:spMkLst>
        </pc:spChg>
        <pc:spChg chg="mod">
          <ac:chgData name="Hasan Selim" userId="84cd2103f36ef0dc" providerId="LiveId" clId="{6ED845BA-74CA-4F74-9AC4-C2ED4D184EBF}" dt="2026-04-29T16:10:28.152" v="174"/>
          <ac:spMkLst>
            <pc:docMk/>
            <pc:sldMk cId="349411653" sldId="277"/>
            <ac:spMk id="6" creationId="{0C914E5B-B9D1-44A7-9C9E-ADA4CDE92EB9}"/>
          </ac:spMkLst>
        </pc:spChg>
        <pc:spChg chg="mod">
          <ac:chgData name="Hasan Selim" userId="84cd2103f36ef0dc" providerId="LiveId" clId="{6ED845BA-74CA-4F74-9AC4-C2ED4D184EBF}" dt="2026-04-29T16:10:21.036" v="171" actId="20577"/>
          <ac:spMkLst>
            <pc:docMk/>
            <pc:sldMk cId="349411653" sldId="277"/>
            <ac:spMk id="9" creationId="{CD713D8B-BE6F-4093-9C94-FA4DC2B0C3AE}"/>
          </ac:spMkLst>
        </pc:spChg>
        <pc:spChg chg="del">
          <ac:chgData name="Hasan Selim" userId="84cd2103f36ef0dc" providerId="LiveId" clId="{6ED845BA-74CA-4F74-9AC4-C2ED4D184EBF}" dt="2026-04-29T16:08:01.818" v="40" actId="478"/>
          <ac:spMkLst>
            <pc:docMk/>
            <pc:sldMk cId="349411653" sldId="277"/>
            <ac:spMk id="23" creationId="{EF17D568-5356-4FED-AF9F-07512723EBDC}"/>
          </ac:spMkLst>
        </pc:spChg>
      </pc:sldChg>
      <pc:sldChg chg="delSp modSp mod">
        <pc:chgData name="Hasan Selim" userId="84cd2103f36ef0dc" providerId="LiveId" clId="{6ED845BA-74CA-4F74-9AC4-C2ED4D184EBF}" dt="2026-04-29T16:08:03.521" v="41" actId="478"/>
        <pc:sldMkLst>
          <pc:docMk/>
          <pc:sldMk cId="2365406340" sldId="278"/>
        </pc:sldMkLst>
        <pc:spChg chg="del mod">
          <ac:chgData name="Hasan Selim" userId="84cd2103f36ef0dc" providerId="LiveId" clId="{6ED845BA-74CA-4F74-9AC4-C2ED4D184EBF}" dt="2026-04-29T16:08:03.521" v="41" actId="478"/>
          <ac:spMkLst>
            <pc:docMk/>
            <pc:sldMk cId="2365406340" sldId="278"/>
            <ac:spMk id="13" creationId="{26E83418-B6AB-420C-B19A-E6A4268FACF8}"/>
          </ac:spMkLst>
        </pc:spChg>
      </pc:sldChg>
      <pc:sldChg chg="addSp delSp modSp mod delAnim modAnim">
        <pc:chgData name="Hasan Selim" userId="84cd2103f36ef0dc" providerId="LiveId" clId="{6ED845BA-74CA-4F74-9AC4-C2ED4D184EBF}" dt="2026-04-29T16:08:39.993" v="50" actId="1076"/>
        <pc:sldMkLst>
          <pc:docMk/>
          <pc:sldMk cId="1091807618" sldId="280"/>
        </pc:sldMkLst>
        <pc:spChg chg="del">
          <ac:chgData name="Hasan Selim" userId="84cd2103f36ef0dc" providerId="LiveId" clId="{6ED845BA-74CA-4F74-9AC4-C2ED4D184EBF}" dt="2026-04-29T16:08:19.543" v="48" actId="478"/>
          <ac:spMkLst>
            <pc:docMk/>
            <pc:sldMk cId="1091807618" sldId="280"/>
            <ac:spMk id="29" creationId="{11DE19CB-256D-4BC0-AE23-EFE2B75535ED}"/>
          </ac:spMkLst>
        </pc:spChg>
        <pc:picChg chg="add mod">
          <ac:chgData name="Hasan Selim" userId="84cd2103f36ef0dc" providerId="LiveId" clId="{6ED845BA-74CA-4F74-9AC4-C2ED4D184EBF}" dt="2026-04-29T16:08:22.756" v="49" actId="1076"/>
          <ac:picMkLst>
            <pc:docMk/>
            <pc:sldMk cId="1091807618" sldId="280"/>
            <ac:picMk id="2" creationId="{41FAAEF0-A47E-869B-4EE3-F3212E4A9732}"/>
          </ac:picMkLst>
        </pc:picChg>
        <pc:picChg chg="mod">
          <ac:chgData name="Hasan Selim" userId="84cd2103f36ef0dc" providerId="LiveId" clId="{6ED845BA-74CA-4F74-9AC4-C2ED4D184EBF}" dt="2026-04-29T16:08:39.993" v="50" actId="1076"/>
          <ac:picMkLst>
            <pc:docMk/>
            <pc:sldMk cId="1091807618" sldId="280"/>
            <ac:picMk id="5" creationId="{2C7DD5FE-4520-453F-B93D-D57FF8EF5768}"/>
          </ac:picMkLst>
        </pc:picChg>
        <pc:picChg chg="add mod">
          <ac:chgData name="Hasan Selim" userId="84cd2103f36ef0dc" providerId="LiveId" clId="{6ED845BA-74CA-4F74-9AC4-C2ED4D184EBF}" dt="2026-04-29T16:02:10.316" v="5"/>
          <ac:picMkLst>
            <pc:docMk/>
            <pc:sldMk cId="1091807618" sldId="280"/>
            <ac:picMk id="7" creationId="{5F4A11F0-507F-4D85-3D44-D009782AD77A}"/>
          </ac:picMkLst>
        </pc:picChg>
        <pc:picChg chg="del">
          <ac:chgData name="Hasan Selim" userId="84cd2103f36ef0dc" providerId="LiveId" clId="{6ED845BA-74CA-4F74-9AC4-C2ED4D184EBF}" dt="2026-04-29T15:58:14.762" v="0" actId="478"/>
          <ac:picMkLst>
            <pc:docMk/>
            <pc:sldMk cId="1091807618" sldId="280"/>
            <ac:picMk id="7" creationId="{E33F8674-F0E2-48D5-90E6-6F34482D9131}"/>
          </ac:picMkLst>
        </pc:picChg>
      </pc:sldChg>
      <pc:sldChg chg="delSp modSp mod">
        <pc:chgData name="Hasan Selim" userId="84cd2103f36ef0dc" providerId="LiveId" clId="{6ED845BA-74CA-4F74-9AC4-C2ED4D184EBF}" dt="2026-04-29T16:12:25.288" v="239"/>
        <pc:sldMkLst>
          <pc:docMk/>
          <pc:sldMk cId="4103877078" sldId="282"/>
        </pc:sldMkLst>
        <pc:spChg chg="del">
          <ac:chgData name="Hasan Selim" userId="84cd2103f36ef0dc" providerId="LiveId" clId="{6ED845BA-74CA-4F74-9AC4-C2ED4D184EBF}" dt="2026-04-29T16:08:15.988" v="46" actId="478"/>
          <ac:spMkLst>
            <pc:docMk/>
            <pc:sldMk cId="4103877078" sldId="282"/>
            <ac:spMk id="29" creationId="{EBDBD1C5-56D3-45E4-8674-FA2F962ABA6B}"/>
          </ac:spMkLst>
        </pc:spChg>
        <pc:spChg chg="mod">
          <ac:chgData name="Hasan Selim" userId="84cd2103f36ef0dc" providerId="LiveId" clId="{6ED845BA-74CA-4F74-9AC4-C2ED4D184EBF}" dt="2026-04-29T16:12:25.288" v="239"/>
          <ac:spMkLst>
            <pc:docMk/>
            <pc:sldMk cId="4103877078" sldId="282"/>
            <ac:spMk id="36" creationId="{37F4DFBB-C469-48F8-A0B4-0E627C132E44}"/>
          </ac:spMkLst>
        </pc:spChg>
      </pc:sldChg>
      <pc:sldChg chg="delSp modSp mod">
        <pc:chgData name="Hasan Selim" userId="84cd2103f36ef0dc" providerId="LiveId" clId="{6ED845BA-74CA-4F74-9AC4-C2ED4D184EBF}" dt="2026-04-29T16:08:06.359" v="42" actId="478"/>
        <pc:sldMkLst>
          <pc:docMk/>
          <pc:sldMk cId="3062912734" sldId="283"/>
        </pc:sldMkLst>
        <pc:spChg chg="del mod">
          <ac:chgData name="Hasan Selim" userId="84cd2103f36ef0dc" providerId="LiveId" clId="{6ED845BA-74CA-4F74-9AC4-C2ED4D184EBF}" dt="2026-04-29T16:08:06.359" v="42" actId="478"/>
          <ac:spMkLst>
            <pc:docMk/>
            <pc:sldMk cId="3062912734" sldId="283"/>
            <ac:spMk id="13" creationId="{26E83418-B6AB-420C-B19A-E6A4268FACF8}"/>
          </ac:spMkLst>
        </pc:spChg>
      </pc:sldChg>
      <pc:sldChg chg="addSp delSp modSp mod">
        <pc:chgData name="Hasan Selim" userId="84cd2103f36ef0dc" providerId="LiveId" clId="{6ED845BA-74CA-4F74-9AC4-C2ED4D184EBF}" dt="2026-04-29T16:09:16.757" v="67" actId="1076"/>
        <pc:sldMkLst>
          <pc:docMk/>
          <pc:sldMk cId="4096775158" sldId="284"/>
        </pc:sldMkLst>
        <pc:spChg chg="del">
          <ac:chgData name="Hasan Selim" userId="84cd2103f36ef0dc" providerId="LiveId" clId="{6ED845BA-74CA-4F74-9AC4-C2ED4D184EBF}" dt="2026-04-29T16:03:38.981" v="9" actId="478"/>
          <ac:spMkLst>
            <pc:docMk/>
            <pc:sldMk cId="4096775158" sldId="284"/>
            <ac:spMk id="2" creationId="{5B44433B-C741-4A51-B556-30034CFB72EB}"/>
          </ac:spMkLst>
        </pc:spChg>
        <pc:spChg chg="add mod ord">
          <ac:chgData name="Hasan Selim" userId="84cd2103f36ef0dc" providerId="LiveId" clId="{6ED845BA-74CA-4F74-9AC4-C2ED4D184EBF}" dt="2026-04-29T16:03:36.006" v="8" actId="167"/>
          <ac:spMkLst>
            <pc:docMk/>
            <pc:sldMk cId="4096775158" sldId="284"/>
            <ac:spMk id="3" creationId="{0CDD5E52-1326-8283-7D5F-E5315317BEF5}"/>
          </ac:spMkLst>
        </pc:spChg>
        <pc:spChg chg="mod">
          <ac:chgData name="Hasan Selim" userId="84cd2103f36ef0dc" providerId="LiveId" clId="{6ED845BA-74CA-4F74-9AC4-C2ED4D184EBF}" dt="2026-04-29T16:09:09.337" v="65" actId="20577"/>
          <ac:spMkLst>
            <pc:docMk/>
            <pc:sldMk cId="4096775158" sldId="284"/>
            <ac:spMk id="4" creationId="{89B47D66-AF35-42B6-AAC6-933CACD3C58D}"/>
          </ac:spMkLst>
        </pc:spChg>
        <pc:spChg chg="del">
          <ac:chgData name="Hasan Selim" userId="84cd2103f36ef0dc" providerId="LiveId" clId="{6ED845BA-74CA-4F74-9AC4-C2ED4D184EBF}" dt="2026-04-29T16:03:32.403" v="6" actId="478"/>
          <ac:spMkLst>
            <pc:docMk/>
            <pc:sldMk cId="4096775158" sldId="284"/>
            <ac:spMk id="5" creationId="{9B69F768-574C-4E8A-A1E5-F2DCE300C30A}"/>
          </ac:spMkLst>
        </pc:spChg>
        <pc:spChg chg="del">
          <ac:chgData name="Hasan Selim" userId="84cd2103f36ef0dc" providerId="LiveId" clId="{6ED845BA-74CA-4F74-9AC4-C2ED4D184EBF}" dt="2026-04-29T16:03:32.403" v="6" actId="478"/>
          <ac:spMkLst>
            <pc:docMk/>
            <pc:sldMk cId="4096775158" sldId="284"/>
            <ac:spMk id="6" creationId="{6422D76E-5CBB-44B4-B38F-ADE1CFA0703E}"/>
          </ac:spMkLst>
        </pc:spChg>
        <pc:spChg chg="add mod ord">
          <ac:chgData name="Hasan Selim" userId="84cd2103f36ef0dc" providerId="LiveId" clId="{6ED845BA-74CA-4F74-9AC4-C2ED4D184EBF}" dt="2026-04-29T16:03:36.006" v="8" actId="167"/>
          <ac:spMkLst>
            <pc:docMk/>
            <pc:sldMk cId="4096775158" sldId="284"/>
            <ac:spMk id="7" creationId="{B33FF19A-C246-5AB1-4C34-62B850A7DEDF}"/>
          </ac:spMkLst>
        </pc:spChg>
        <pc:spChg chg="mod">
          <ac:chgData name="Hasan Selim" userId="84cd2103f36ef0dc" providerId="LiveId" clId="{6ED845BA-74CA-4F74-9AC4-C2ED4D184EBF}" dt="2026-04-29T16:03:34.221" v="7"/>
          <ac:spMkLst>
            <pc:docMk/>
            <pc:sldMk cId="4096775158" sldId="284"/>
            <ac:spMk id="9" creationId="{65AE48B0-C93A-07B0-F1F4-7B73DFC78E85}"/>
          </ac:spMkLst>
        </pc:spChg>
        <pc:spChg chg="mod">
          <ac:chgData name="Hasan Selim" userId="84cd2103f36ef0dc" providerId="LiveId" clId="{6ED845BA-74CA-4F74-9AC4-C2ED4D184EBF}" dt="2026-04-29T16:03:34.221" v="7"/>
          <ac:spMkLst>
            <pc:docMk/>
            <pc:sldMk cId="4096775158" sldId="284"/>
            <ac:spMk id="10" creationId="{A6E83F5B-D1B4-9670-A2BC-FFF50C5A9937}"/>
          </ac:spMkLst>
        </pc:spChg>
        <pc:spChg chg="mod">
          <ac:chgData name="Hasan Selim" userId="84cd2103f36ef0dc" providerId="LiveId" clId="{6ED845BA-74CA-4F74-9AC4-C2ED4D184EBF}" dt="2026-04-29T16:03:34.221" v="7"/>
          <ac:spMkLst>
            <pc:docMk/>
            <pc:sldMk cId="4096775158" sldId="284"/>
            <ac:spMk id="13" creationId="{E2B1CA95-961B-7E43-CB84-63382ABA81D2}"/>
          </ac:spMkLst>
        </pc:spChg>
        <pc:spChg chg="mod">
          <ac:chgData name="Hasan Selim" userId="84cd2103f36ef0dc" providerId="LiveId" clId="{6ED845BA-74CA-4F74-9AC4-C2ED4D184EBF}" dt="2026-04-29T16:03:34.221" v="7"/>
          <ac:spMkLst>
            <pc:docMk/>
            <pc:sldMk cId="4096775158" sldId="284"/>
            <ac:spMk id="18" creationId="{983C2B7A-8910-B4F5-378A-7CCCBA6C4A56}"/>
          </ac:spMkLst>
        </pc:spChg>
        <pc:spChg chg="add del mod">
          <ac:chgData name="Hasan Selim" userId="84cd2103f36ef0dc" providerId="LiveId" clId="{6ED845BA-74CA-4F74-9AC4-C2ED4D184EBF}" dt="2026-04-29T16:03:42.094" v="10" actId="478"/>
          <ac:spMkLst>
            <pc:docMk/>
            <pc:sldMk cId="4096775158" sldId="284"/>
            <ac:spMk id="20" creationId="{03EB8000-A0BB-8938-8685-E1827E4C7A96}"/>
          </ac:spMkLst>
        </pc:spChg>
        <pc:grpChg chg="add mod ord">
          <ac:chgData name="Hasan Selim" userId="84cd2103f36ef0dc" providerId="LiveId" clId="{6ED845BA-74CA-4F74-9AC4-C2ED4D184EBF}" dt="2026-04-29T16:03:36.006" v="8" actId="167"/>
          <ac:grpSpMkLst>
            <pc:docMk/>
            <pc:sldMk cId="4096775158" sldId="284"/>
            <ac:grpSpMk id="8" creationId="{C15CBCA1-5BCB-1BB4-0193-1D94EFF1ED24}"/>
          </ac:grpSpMkLst>
        </pc:grpChg>
        <pc:grpChg chg="ord">
          <ac:chgData name="Hasan Selim" userId="84cd2103f36ef0dc" providerId="LiveId" clId="{6ED845BA-74CA-4F74-9AC4-C2ED4D184EBF}" dt="2026-04-29T16:03:36.006" v="8" actId="167"/>
          <ac:grpSpMkLst>
            <pc:docMk/>
            <pc:sldMk cId="4096775158" sldId="284"/>
            <ac:grpSpMk id="12" creationId="{24B10ABD-61DB-8F3F-6BA6-F87B83A345D2}"/>
          </ac:grpSpMkLst>
        </pc:grpChg>
        <pc:grpChg chg="mod ord">
          <ac:chgData name="Hasan Selim" userId="84cd2103f36ef0dc" providerId="LiveId" clId="{6ED845BA-74CA-4F74-9AC4-C2ED4D184EBF}" dt="2026-04-29T16:09:16.757" v="67" actId="1076"/>
          <ac:grpSpMkLst>
            <pc:docMk/>
            <pc:sldMk cId="4096775158" sldId="284"/>
            <ac:grpSpMk id="16" creationId="{1B87FA3A-98BD-EF1C-6D6A-44FB0600ED56}"/>
          </ac:grpSpMkLst>
        </pc:grpChg>
        <pc:picChg chg="mod">
          <ac:chgData name="Hasan Selim" userId="84cd2103f36ef0dc" providerId="LiveId" clId="{6ED845BA-74CA-4F74-9AC4-C2ED4D184EBF}" dt="2026-04-29T16:03:34.221" v="7"/>
          <ac:picMkLst>
            <pc:docMk/>
            <pc:sldMk cId="4096775158" sldId="284"/>
            <ac:picMk id="11" creationId="{D62326D7-87DA-23DD-1DB8-52C664BD321A}"/>
          </ac:picMkLst>
        </pc:picChg>
        <pc:picChg chg="mod">
          <ac:chgData name="Hasan Selim" userId="84cd2103f36ef0dc" providerId="LiveId" clId="{6ED845BA-74CA-4F74-9AC4-C2ED4D184EBF}" dt="2026-04-29T16:03:34.221" v="7"/>
          <ac:picMkLst>
            <pc:docMk/>
            <pc:sldMk cId="4096775158" sldId="284"/>
            <ac:picMk id="14" creationId="{BDA6FEE8-C42B-41F9-397D-5F0946CA3742}"/>
          </ac:picMkLst>
        </pc:picChg>
        <pc:picChg chg="mod">
          <ac:chgData name="Hasan Selim" userId="84cd2103f36ef0dc" providerId="LiveId" clId="{6ED845BA-74CA-4F74-9AC4-C2ED4D184EBF}" dt="2026-04-29T16:03:34.221" v="7"/>
          <ac:picMkLst>
            <pc:docMk/>
            <pc:sldMk cId="4096775158" sldId="284"/>
            <ac:picMk id="17" creationId="{B0D8711E-E815-1AFF-BB43-CA9F449AAD5E}"/>
          </ac:picMkLst>
        </pc:picChg>
        <pc:cxnChg chg="ord">
          <ac:chgData name="Hasan Selim" userId="84cd2103f36ef0dc" providerId="LiveId" clId="{6ED845BA-74CA-4F74-9AC4-C2ED4D184EBF}" dt="2026-04-29T16:03:36.006" v="8" actId="167"/>
          <ac:cxnSpMkLst>
            <pc:docMk/>
            <pc:sldMk cId="4096775158" sldId="284"/>
            <ac:cxnSpMk id="15" creationId="{DD97D91D-FD52-5263-6198-8AD6E7724826}"/>
          </ac:cxnSpMkLst>
        </pc:cxnChg>
      </pc:sldChg>
      <pc:sldMasterChg chg="addSp delSp modSp mod modSldLayout">
        <pc:chgData name="Hasan Selim" userId="84cd2103f36ef0dc" providerId="LiveId" clId="{6ED845BA-74CA-4F74-9AC4-C2ED4D184EBF}" dt="2026-04-29T16:09:49.547" v="72" actId="1036"/>
        <pc:sldMasterMkLst>
          <pc:docMk/>
          <pc:sldMasterMk cId="2223005388" sldId="2147483648"/>
        </pc:sldMasterMkLst>
        <pc:spChg chg="del">
          <ac:chgData name="Hasan Selim" userId="84cd2103f36ef0dc" providerId="LiveId" clId="{6ED845BA-74CA-4F74-9AC4-C2ED4D184EBF}" dt="2026-04-29T16:05:53.763" v="36" actId="478"/>
          <ac:spMkLst>
            <pc:docMk/>
            <pc:sldMasterMk cId="2223005388" sldId="2147483648"/>
            <ac:spMk id="2" creationId="{DA8AE9A1-5591-4FF0-A496-61C98BEDC055}"/>
          </ac:spMkLst>
        </pc:spChg>
        <pc:spChg chg="del">
          <ac:chgData name="Hasan Selim" userId="84cd2103f36ef0dc" providerId="LiveId" clId="{6ED845BA-74CA-4F74-9AC4-C2ED4D184EBF}" dt="2026-04-29T16:05:53.763" v="36" actId="478"/>
          <ac:spMkLst>
            <pc:docMk/>
            <pc:sldMasterMk cId="2223005388" sldId="2147483648"/>
            <ac:spMk id="3" creationId="{8713CD33-E012-496A-906C-C7B652C66809}"/>
          </ac:spMkLst>
        </pc:spChg>
        <pc:spChg chg="del">
          <ac:chgData name="Hasan Selim" userId="84cd2103f36ef0dc" providerId="LiveId" clId="{6ED845BA-74CA-4F74-9AC4-C2ED4D184EBF}" dt="2026-04-29T16:05:53.763" v="36" actId="478"/>
          <ac:spMkLst>
            <pc:docMk/>
            <pc:sldMasterMk cId="2223005388" sldId="2147483648"/>
            <ac:spMk id="4" creationId="{F55005C8-0B9B-49D2-9D80-32BAA7E65756}"/>
          </ac:spMkLst>
        </pc:spChg>
        <pc:spChg chg="del">
          <ac:chgData name="Hasan Selim" userId="84cd2103f36ef0dc" providerId="LiveId" clId="{6ED845BA-74CA-4F74-9AC4-C2ED4D184EBF}" dt="2026-04-29T16:05:53.763" v="36" actId="478"/>
          <ac:spMkLst>
            <pc:docMk/>
            <pc:sldMasterMk cId="2223005388" sldId="2147483648"/>
            <ac:spMk id="5" creationId="{B3B69893-F0B8-4C79-9328-6E60651904E0}"/>
          </ac:spMkLst>
        </pc:spChg>
        <pc:spChg chg="del">
          <ac:chgData name="Hasan Selim" userId="84cd2103f36ef0dc" providerId="LiveId" clId="{6ED845BA-74CA-4F74-9AC4-C2ED4D184EBF}" dt="2026-04-29T16:05:53.763" v="36" actId="478"/>
          <ac:spMkLst>
            <pc:docMk/>
            <pc:sldMasterMk cId="2223005388" sldId="2147483648"/>
            <ac:spMk id="6" creationId="{50007B4A-7E30-40E4-9576-1774AAC1268A}"/>
          </ac:spMkLst>
        </pc:spChg>
        <pc:spChg chg="add mod">
          <ac:chgData name="Hasan Selim" userId="84cd2103f36ef0dc" providerId="LiveId" clId="{6ED845BA-74CA-4F74-9AC4-C2ED4D184EBF}" dt="2026-04-29T16:09:49.547" v="72" actId="1036"/>
          <ac:spMkLst>
            <pc:docMk/>
            <pc:sldMasterMk cId="2223005388" sldId="2147483648"/>
            <ac:spMk id="7" creationId="{41946799-C1C0-24E8-5BF2-1A7E6915D7C0}"/>
          </ac:spMkLst>
        </pc:spChg>
        <pc:spChg chg="del">
          <ac:chgData name="Hasan Selim" userId="84cd2103f36ef0dc" providerId="LiveId" clId="{6ED845BA-74CA-4F74-9AC4-C2ED4D184EBF}" dt="2026-04-29T16:05:53.763" v="36" actId="478"/>
          <ac:spMkLst>
            <pc:docMk/>
            <pc:sldMasterMk cId="2223005388" sldId="2147483648"/>
            <ac:spMk id="8" creationId="{E3263395-9781-4794-BD81-7A0DB6855226}"/>
          </ac:spMkLst>
        </pc:spChg>
        <pc:sldLayoutChg chg="delSp mod">
          <pc:chgData name="Hasan Selim" userId="84cd2103f36ef0dc" providerId="LiveId" clId="{6ED845BA-74CA-4F74-9AC4-C2ED4D184EBF}" dt="2026-04-29T16:05:52.281" v="35" actId="478"/>
          <pc:sldLayoutMkLst>
            <pc:docMk/>
            <pc:sldMasterMk cId="2223005388" sldId="2147483648"/>
            <pc:sldLayoutMk cId="1821859253" sldId="2147483649"/>
          </pc:sldLayoutMkLst>
          <pc:spChg chg="del">
            <ac:chgData name="Hasan Selim" userId="84cd2103f36ef0dc" providerId="LiveId" clId="{6ED845BA-74CA-4F74-9AC4-C2ED4D184EBF}" dt="2026-04-29T16:05:52.281" v="35" actId="478"/>
            <ac:spMkLst>
              <pc:docMk/>
              <pc:sldMasterMk cId="2223005388" sldId="2147483648"/>
              <pc:sldLayoutMk cId="1821859253" sldId="2147483649"/>
              <ac:spMk id="2" creationId="{FB76E6DA-B656-4F61-8A6E-A6870411FCFC}"/>
            </ac:spMkLst>
          </pc:spChg>
          <pc:spChg chg="del">
            <ac:chgData name="Hasan Selim" userId="84cd2103f36ef0dc" providerId="LiveId" clId="{6ED845BA-74CA-4F74-9AC4-C2ED4D184EBF}" dt="2026-04-29T16:05:52.281" v="35" actId="478"/>
            <ac:spMkLst>
              <pc:docMk/>
              <pc:sldMasterMk cId="2223005388" sldId="2147483648"/>
              <pc:sldLayoutMk cId="1821859253" sldId="2147483649"/>
              <ac:spMk id="3" creationId="{ABAD3783-C425-488B-BCBA-EF0F6CD2532A}"/>
            </ac:spMkLst>
          </pc:spChg>
          <pc:spChg chg="del">
            <ac:chgData name="Hasan Selim" userId="84cd2103f36ef0dc" providerId="LiveId" clId="{6ED845BA-74CA-4F74-9AC4-C2ED4D184EBF}" dt="2026-04-29T16:05:52.281" v="35" actId="478"/>
            <ac:spMkLst>
              <pc:docMk/>
              <pc:sldMasterMk cId="2223005388" sldId="2147483648"/>
              <pc:sldLayoutMk cId="1821859253" sldId="2147483649"/>
              <ac:spMk id="4" creationId="{D168EAD4-8F42-47DE-B63E-C284438C3CFB}"/>
            </ac:spMkLst>
          </pc:spChg>
          <pc:spChg chg="del">
            <ac:chgData name="Hasan Selim" userId="84cd2103f36ef0dc" providerId="LiveId" clId="{6ED845BA-74CA-4F74-9AC4-C2ED4D184EBF}" dt="2026-04-29T16:05:52.281" v="35" actId="478"/>
            <ac:spMkLst>
              <pc:docMk/>
              <pc:sldMasterMk cId="2223005388" sldId="2147483648"/>
              <pc:sldLayoutMk cId="1821859253" sldId="2147483649"/>
              <ac:spMk id="5" creationId="{D135F0E3-1035-4514-821E-9A0E47B52E7E}"/>
            </ac:spMkLst>
          </pc:spChg>
          <pc:spChg chg="del">
            <ac:chgData name="Hasan Selim" userId="84cd2103f36ef0dc" providerId="LiveId" clId="{6ED845BA-74CA-4F74-9AC4-C2ED4D184EBF}" dt="2026-04-29T16:05:52.281" v="35" actId="478"/>
            <ac:spMkLst>
              <pc:docMk/>
              <pc:sldMasterMk cId="2223005388" sldId="2147483648"/>
              <pc:sldLayoutMk cId="1821859253" sldId="2147483649"/>
              <ac:spMk id="6" creationId="{AE435AAF-EB1A-46E7-9725-F7500C68DB6D}"/>
            </ac:spMkLst>
          </pc:spChg>
        </pc:sldLayoutChg>
        <pc:sldLayoutChg chg="delSp mod">
          <pc:chgData name="Hasan Selim" userId="84cd2103f36ef0dc" providerId="LiveId" clId="{6ED845BA-74CA-4F74-9AC4-C2ED4D184EBF}" dt="2026-04-29T16:05:50.741" v="34" actId="478"/>
          <pc:sldLayoutMkLst>
            <pc:docMk/>
            <pc:sldMasterMk cId="2223005388" sldId="2147483648"/>
            <pc:sldLayoutMk cId="119414720" sldId="2147483650"/>
          </pc:sldLayoutMkLst>
          <pc:spChg chg="del">
            <ac:chgData name="Hasan Selim" userId="84cd2103f36ef0dc" providerId="LiveId" clId="{6ED845BA-74CA-4F74-9AC4-C2ED4D184EBF}" dt="2026-04-29T16:05:50.741" v="34" actId="478"/>
            <ac:spMkLst>
              <pc:docMk/>
              <pc:sldMasterMk cId="2223005388" sldId="2147483648"/>
              <pc:sldLayoutMk cId="119414720" sldId="2147483650"/>
              <ac:spMk id="2" creationId="{20AB4973-551F-4E87-B9CB-B8941DA85DC2}"/>
            </ac:spMkLst>
          </pc:spChg>
          <pc:spChg chg="del">
            <ac:chgData name="Hasan Selim" userId="84cd2103f36ef0dc" providerId="LiveId" clId="{6ED845BA-74CA-4F74-9AC4-C2ED4D184EBF}" dt="2026-04-29T16:05:50.741" v="34" actId="478"/>
            <ac:spMkLst>
              <pc:docMk/>
              <pc:sldMasterMk cId="2223005388" sldId="2147483648"/>
              <pc:sldLayoutMk cId="119414720" sldId="2147483650"/>
              <ac:spMk id="3" creationId="{048FE92E-7081-4AA8-9E41-04872F833FE4}"/>
            </ac:spMkLst>
          </pc:spChg>
          <pc:spChg chg="del">
            <ac:chgData name="Hasan Selim" userId="84cd2103f36ef0dc" providerId="LiveId" clId="{6ED845BA-74CA-4F74-9AC4-C2ED4D184EBF}" dt="2026-04-29T16:05:50.741" v="34" actId="478"/>
            <ac:spMkLst>
              <pc:docMk/>
              <pc:sldMasterMk cId="2223005388" sldId="2147483648"/>
              <pc:sldLayoutMk cId="119414720" sldId="2147483650"/>
              <ac:spMk id="4" creationId="{72CD8043-610E-490F-8096-EB6F3A440E49}"/>
            </ac:spMkLst>
          </pc:spChg>
          <pc:spChg chg="del">
            <ac:chgData name="Hasan Selim" userId="84cd2103f36ef0dc" providerId="LiveId" clId="{6ED845BA-74CA-4F74-9AC4-C2ED4D184EBF}" dt="2026-04-29T16:05:50.741" v="34" actId="478"/>
            <ac:spMkLst>
              <pc:docMk/>
              <pc:sldMasterMk cId="2223005388" sldId="2147483648"/>
              <pc:sldLayoutMk cId="119414720" sldId="2147483650"/>
              <ac:spMk id="5" creationId="{31288E82-D2B7-43F1-97A2-841EB8ED7601}"/>
            </ac:spMkLst>
          </pc:spChg>
          <pc:spChg chg="del">
            <ac:chgData name="Hasan Selim" userId="84cd2103f36ef0dc" providerId="LiveId" clId="{6ED845BA-74CA-4F74-9AC4-C2ED4D184EBF}" dt="2026-04-29T16:05:50.741" v="34" actId="478"/>
            <ac:spMkLst>
              <pc:docMk/>
              <pc:sldMasterMk cId="2223005388" sldId="2147483648"/>
              <pc:sldLayoutMk cId="119414720" sldId="2147483650"/>
              <ac:spMk id="6" creationId="{2702420D-3064-4E7F-884F-FF0FE95F0F05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رأس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5BAA5D80-B819-4390-928E-B4D7E737AA68}" type="datetimeFigureOut">
              <a:rPr lang="ar-EG" smtClean="0"/>
              <a:t>13/11/1447</a:t>
            </a:fld>
            <a:endParaRPr lang="ar-EG"/>
          </a:p>
        </p:txBody>
      </p:sp>
      <p:sp>
        <p:nvSpPr>
          <p:cNvPr id="4" name="عنصر نائب لصورة الشريحة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EG"/>
          </a:p>
        </p:txBody>
      </p:sp>
      <p:sp>
        <p:nvSpPr>
          <p:cNvPr id="5" name="عنصر نائب للملاحظات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ar-EG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21BBE34E-00FD-4E00-AA7A-1706DD9907D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497378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1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5050786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2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881801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3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0102038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4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5214067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5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9080211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6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9264969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7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1431573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8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4167271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9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7725282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l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BBE34E-00FD-4E00-AA7A-1706DD9907DB}" type="slidenum">
              <a:rPr kumimoji="0" lang="ar-EG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pPr marL="0" marR="0" lvl="0" indent="0" algn="l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ar-EG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7402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شريحة عنو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21859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414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مربع نص 6">
            <a:extLst>
              <a:ext uri="{FF2B5EF4-FFF2-40B4-BE49-F238E27FC236}">
                <a16:creationId xmlns:a16="http://schemas.microsoft.com/office/drawing/2014/main" id="{41946799-C1C0-24E8-5BF2-1A7E6915D7C0}"/>
              </a:ext>
            </a:extLst>
          </p:cNvPr>
          <p:cNvSpPr txBox="1"/>
          <p:nvPr userDrawn="1"/>
        </p:nvSpPr>
        <p:spPr>
          <a:xfrm>
            <a:off x="2382175" y="-349468"/>
            <a:ext cx="742765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El Messiri" pitchFamily="2" charset="-78"/>
                <a:cs typeface="El Messiri" pitchFamily="2" charset="-78"/>
              </a:rPr>
              <a:t>هذا القالب من تصميم موقع انجز ( 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El Messiri" pitchFamily="2" charset="-78"/>
                <a:cs typeface="El Messiri" pitchFamily="2" charset="-78"/>
              </a:rPr>
              <a:t>ingez-ppt.com</a:t>
            </a:r>
            <a:r>
              <a:rPr lang="ar-SA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El Messiri" pitchFamily="2" charset="-78"/>
                <a:cs typeface="El Messiri" pitchFamily="2" charset="-78"/>
              </a:rPr>
              <a:t> ) : موقع عربي متخصص بتصميم قوالب البوربوينت باللغة العربية</a:t>
            </a:r>
            <a:endParaRPr lang="ar-EG" sz="1200" dirty="0">
              <a:solidFill>
                <a:schemeClr val="tx1">
                  <a:lumMod val="65000"/>
                  <a:lumOff val="35000"/>
                </a:schemeClr>
              </a:solidFill>
              <a:latin typeface="El Messiri" pitchFamily="2" charset="-78"/>
              <a:cs typeface="El Messiri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223005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13" Type="http://schemas.openxmlformats.org/officeDocument/2006/relationships/image" Target="../media/image5.jpeg"/><Relationship Id="rId3" Type="http://schemas.microsoft.com/office/2007/relationships/media" Target="../media/media2.wav"/><Relationship Id="rId7" Type="http://schemas.openxmlformats.org/officeDocument/2006/relationships/slideLayout" Target="../slideLayouts/slideLayout2.xml"/><Relationship Id="rId12" Type="http://schemas.openxmlformats.org/officeDocument/2006/relationships/image" Target="../media/image4.png"/><Relationship Id="rId2" Type="http://schemas.microsoft.com/office/2007/relationships/media" Target="../media/media1.mp4"/><Relationship Id="rId16" Type="http://schemas.openxmlformats.org/officeDocument/2006/relationships/image" Target="../media/image6.png"/><Relationship Id="rId1" Type="http://schemas.openxmlformats.org/officeDocument/2006/relationships/video" Target="NULL" TargetMode="External"/><Relationship Id="rId6" Type="http://schemas.openxmlformats.org/officeDocument/2006/relationships/audio" Target="../media/media3.mp3"/><Relationship Id="rId11" Type="http://schemas.openxmlformats.org/officeDocument/2006/relationships/image" Target="../media/image3.jpeg"/><Relationship Id="rId5" Type="http://schemas.microsoft.com/office/2007/relationships/media" Target="../media/media3.mp3"/><Relationship Id="rId15" Type="http://schemas.openxmlformats.org/officeDocument/2006/relationships/audio" Target="../media/audio2.wav"/><Relationship Id="rId10" Type="http://schemas.openxmlformats.org/officeDocument/2006/relationships/image" Target="../media/image2.png"/><Relationship Id="rId4" Type="http://schemas.openxmlformats.org/officeDocument/2006/relationships/audio" Target="../media/media2.wav"/><Relationship Id="rId9" Type="http://schemas.openxmlformats.org/officeDocument/2006/relationships/image" Target="../media/image1.png"/><Relationship Id="rId1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.xml"/><Relationship Id="rId7" Type="http://schemas.openxmlformats.org/officeDocument/2006/relationships/audio" Target="../media/audio1.wav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audio" Target="../media/audio2.wav"/><Relationship Id="rId12" Type="http://schemas.openxmlformats.org/officeDocument/2006/relationships/image" Target="../media/image3.jpe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audio" Target="../media/audio3.wav"/><Relationship Id="rId11" Type="http://schemas.openxmlformats.org/officeDocument/2006/relationships/image" Target="../media/image6.png"/><Relationship Id="rId5" Type="http://schemas.openxmlformats.org/officeDocument/2006/relationships/image" Target="../media/image10.png"/><Relationship Id="rId10" Type="http://schemas.openxmlformats.org/officeDocument/2006/relationships/image" Target="../media/image13.jpe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2.xml"/><Relationship Id="rId7" Type="http://schemas.openxmlformats.org/officeDocument/2006/relationships/audio" Target="../media/audio3.wav"/><Relationship Id="rId12" Type="http://schemas.openxmlformats.org/officeDocument/2006/relationships/image" Target="../media/image6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4.png"/><Relationship Id="rId11" Type="http://schemas.openxmlformats.org/officeDocument/2006/relationships/image" Target="../media/image13.jpeg"/><Relationship Id="rId5" Type="http://schemas.openxmlformats.org/officeDocument/2006/relationships/audio" Target="../media/audio4.wav"/><Relationship Id="rId15" Type="http://schemas.openxmlformats.org/officeDocument/2006/relationships/audio" Target="../media/audio4.wav"/><Relationship Id="rId10" Type="http://schemas.openxmlformats.org/officeDocument/2006/relationships/image" Target="../media/image12.jpe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11.png"/><Relationship Id="rId1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2.xml"/><Relationship Id="rId7" Type="http://schemas.openxmlformats.org/officeDocument/2006/relationships/audio" Target="../media/audio3.wav"/><Relationship Id="rId12" Type="http://schemas.openxmlformats.org/officeDocument/2006/relationships/image" Target="../media/image6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6.png"/><Relationship Id="rId11" Type="http://schemas.openxmlformats.org/officeDocument/2006/relationships/image" Target="../media/image13.jpeg"/><Relationship Id="rId5" Type="http://schemas.openxmlformats.org/officeDocument/2006/relationships/audio" Target="../media/audio4.wav"/><Relationship Id="rId15" Type="http://schemas.openxmlformats.org/officeDocument/2006/relationships/audio" Target="../media/audio4.wav"/><Relationship Id="rId10" Type="http://schemas.openxmlformats.org/officeDocument/2006/relationships/image" Target="../media/image12.jpe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1.png"/><Relationship Id="rId1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2.xml"/><Relationship Id="rId7" Type="http://schemas.openxmlformats.org/officeDocument/2006/relationships/audio" Target="../media/audio3.wav"/><Relationship Id="rId12" Type="http://schemas.openxmlformats.org/officeDocument/2006/relationships/image" Target="../media/image6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7.png"/><Relationship Id="rId11" Type="http://schemas.openxmlformats.org/officeDocument/2006/relationships/image" Target="../media/image13.jpeg"/><Relationship Id="rId5" Type="http://schemas.openxmlformats.org/officeDocument/2006/relationships/audio" Target="../media/audio4.wav"/><Relationship Id="rId15" Type="http://schemas.openxmlformats.org/officeDocument/2006/relationships/audio" Target="../media/audio4.wav"/><Relationship Id="rId10" Type="http://schemas.openxmlformats.org/officeDocument/2006/relationships/image" Target="../media/image12.jpe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11.png"/><Relationship Id="rId1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audio" Target="../media/audio5.wav"/><Relationship Id="rId3" Type="http://schemas.openxmlformats.org/officeDocument/2006/relationships/slideLayout" Target="../slideLayouts/slideLayout2.xml"/><Relationship Id="rId7" Type="http://schemas.openxmlformats.org/officeDocument/2006/relationships/audio" Target="../media/audio2.wav"/><Relationship Id="rId12" Type="http://schemas.openxmlformats.org/officeDocument/2006/relationships/image" Target="../media/image4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8.png"/><Relationship Id="rId11" Type="http://schemas.openxmlformats.org/officeDocument/2006/relationships/image" Target="../media/image3.jpeg"/><Relationship Id="rId5" Type="http://schemas.openxmlformats.org/officeDocument/2006/relationships/audio" Target="../media/audio5.wav"/><Relationship Id="rId10" Type="http://schemas.microsoft.com/office/2007/relationships/hdphoto" Target="../media/hdphoto2.wdp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audio" Target="../media/audio4.wav"/><Relationship Id="rId3" Type="http://schemas.microsoft.com/office/2007/relationships/media" Target="../media/media4.wav"/><Relationship Id="rId7" Type="http://schemas.openxmlformats.org/officeDocument/2006/relationships/audio" Target="../media/audio4.wav"/><Relationship Id="rId12" Type="http://schemas.openxmlformats.org/officeDocument/2006/relationships/image" Target="../media/image2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9.xml"/><Relationship Id="rId11" Type="http://schemas.openxmlformats.org/officeDocument/2006/relationships/image" Target="../media/image21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6.png"/><Relationship Id="rId4" Type="http://schemas.openxmlformats.org/officeDocument/2006/relationships/audio" Target="../media/media4.wav"/><Relationship Id="rId9" Type="http://schemas.openxmlformats.org/officeDocument/2006/relationships/audio" Target="../media/audio2.wav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onts.google.com/specimen/El+Messiri" TargetMode="Externa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rates effects">
            <a:hlinkClick r:id="" action="ppaction://media"/>
            <a:extLst>
              <a:ext uri="{FF2B5EF4-FFF2-40B4-BE49-F238E27FC236}">
                <a16:creationId xmlns:a16="http://schemas.microsoft.com/office/drawing/2014/main" id="{BC3B2048-02E8-4FF7-9A7E-A54AC2FF081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21343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3" name="مستطيل 22">
            <a:extLst>
              <a:ext uri="{FF2B5EF4-FFF2-40B4-BE49-F238E27FC236}">
                <a16:creationId xmlns:a16="http://schemas.microsoft.com/office/drawing/2014/main" id="{2B284A98-DC1C-40FC-8428-74F18A12BA22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5" name="birds sound">
            <a:hlinkClick r:id="" action="ppaction://media"/>
            <a:extLst>
              <a:ext uri="{FF2B5EF4-FFF2-40B4-BE49-F238E27FC236}">
                <a16:creationId xmlns:a16="http://schemas.microsoft.com/office/drawing/2014/main" id="{2C7DD5FE-4520-453F-B93D-D57FF8EF576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506070" y="-1022786"/>
            <a:ext cx="487363" cy="487363"/>
          </a:xfrm>
          <a:prstGeom prst="rect">
            <a:avLst/>
          </a:prstGeom>
        </p:spPr>
      </p:pic>
      <p:sp>
        <p:nvSpPr>
          <p:cNvPr id="30" name="مربع نص 29">
            <a:extLst>
              <a:ext uri="{FF2B5EF4-FFF2-40B4-BE49-F238E27FC236}">
                <a16:creationId xmlns:a16="http://schemas.microsoft.com/office/drawing/2014/main" id="{157B0ADA-4C53-40D8-AD11-6E752F193A45}"/>
              </a:ext>
            </a:extLst>
          </p:cNvPr>
          <p:cNvSpPr txBox="1"/>
          <p:nvPr/>
        </p:nvSpPr>
        <p:spPr>
          <a:xfrm>
            <a:off x="8302121" y="-444377"/>
            <a:ext cx="1331089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dirty="0">
                <a:latin typeface="El Messiri" pitchFamily="2" charset="-78"/>
                <a:cs typeface="El Messiri" pitchFamily="2" charset="-78"/>
              </a:rPr>
              <a:t>تعليمات الاستخدام</a:t>
            </a:r>
            <a:endParaRPr lang="ar-EG" sz="1000" dirty="0">
              <a:latin typeface="El Messiri" pitchFamily="2" charset="-78"/>
              <a:cs typeface="El Messiri" pitchFamily="2" charset="-78"/>
            </a:endParaRPr>
          </a:p>
        </p:txBody>
      </p:sp>
      <p:grpSp>
        <p:nvGrpSpPr>
          <p:cNvPr id="16" name="مجموعة 15">
            <a:extLst>
              <a:ext uri="{FF2B5EF4-FFF2-40B4-BE49-F238E27FC236}">
                <a16:creationId xmlns:a16="http://schemas.microsoft.com/office/drawing/2014/main" id="{43558339-88DD-464C-B0D5-372AF56D3CEF}"/>
              </a:ext>
            </a:extLst>
          </p:cNvPr>
          <p:cNvGrpSpPr/>
          <p:nvPr/>
        </p:nvGrpSpPr>
        <p:grpSpPr>
          <a:xfrm>
            <a:off x="1841598" y="11575"/>
            <a:ext cx="8508804" cy="6311002"/>
            <a:chOff x="610235" y="474954"/>
            <a:chExt cx="6010275" cy="4457834"/>
          </a:xfrm>
        </p:grpSpPr>
        <p:grpSp>
          <p:nvGrpSpPr>
            <p:cNvPr id="13" name="مجموعة 12">
              <a:extLst>
                <a:ext uri="{FF2B5EF4-FFF2-40B4-BE49-F238E27FC236}">
                  <a16:creationId xmlns:a16="http://schemas.microsoft.com/office/drawing/2014/main" id="{5892822D-57DC-473D-903F-5696D8094C00}"/>
                </a:ext>
              </a:extLst>
            </p:cNvPr>
            <p:cNvGrpSpPr/>
            <p:nvPr/>
          </p:nvGrpSpPr>
          <p:grpSpPr>
            <a:xfrm>
              <a:off x="610235" y="474954"/>
              <a:ext cx="6010275" cy="4028804"/>
              <a:chOff x="610235" y="752746"/>
              <a:chExt cx="6010275" cy="4028804"/>
            </a:xfrm>
          </p:grpSpPr>
          <p:grpSp>
            <p:nvGrpSpPr>
              <p:cNvPr id="8" name="مجموعة 7">
                <a:extLst>
                  <a:ext uri="{FF2B5EF4-FFF2-40B4-BE49-F238E27FC236}">
                    <a16:creationId xmlns:a16="http://schemas.microsoft.com/office/drawing/2014/main" id="{75F44938-C0B3-4626-A5B3-35E47EA2F0C2}"/>
                  </a:ext>
                </a:extLst>
              </p:cNvPr>
              <p:cNvGrpSpPr/>
              <p:nvPr/>
            </p:nvGrpSpPr>
            <p:grpSpPr>
              <a:xfrm>
                <a:off x="610235" y="752746"/>
                <a:ext cx="6010275" cy="4028804"/>
                <a:chOff x="610235" y="752746"/>
                <a:chExt cx="6010275" cy="4028804"/>
              </a:xfrm>
            </p:grpSpPr>
            <p:grpSp>
              <p:nvGrpSpPr>
                <p:cNvPr id="6" name="مجموعة 5">
                  <a:extLst>
                    <a:ext uri="{FF2B5EF4-FFF2-40B4-BE49-F238E27FC236}">
                      <a16:creationId xmlns:a16="http://schemas.microsoft.com/office/drawing/2014/main" id="{D9EDFC7F-58F7-4C3F-A796-FE8FE4BC80B6}"/>
                    </a:ext>
                  </a:extLst>
                </p:cNvPr>
                <p:cNvGrpSpPr/>
                <p:nvPr/>
              </p:nvGrpSpPr>
              <p:grpSpPr>
                <a:xfrm>
                  <a:off x="610235" y="752746"/>
                  <a:ext cx="6010275" cy="4028804"/>
                  <a:chOff x="610235" y="752746"/>
                  <a:chExt cx="6010275" cy="4028804"/>
                </a:xfrm>
              </p:grpSpPr>
              <p:pic>
                <p:nvPicPr>
                  <p:cNvPr id="22" name="صورة 21">
                    <a:extLst>
                      <a:ext uri="{FF2B5EF4-FFF2-40B4-BE49-F238E27FC236}">
                        <a16:creationId xmlns:a16="http://schemas.microsoft.com/office/drawing/2014/main" id="{4637429A-2CE6-418A-ABBB-7270D8630151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11">
                    <a:clrChange>
                      <a:clrFrom>
                        <a:srgbClr val="FEFEFF"/>
                      </a:clrFrom>
                      <a:clrTo>
                        <a:srgbClr val="FEFEFF">
                          <a:alpha val="0"/>
                        </a:srgbClr>
                      </a:clrTo>
                    </a:clrChange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/>
                </p:blipFill>
                <p:spPr>
                  <a:xfrm>
                    <a:off x="610235" y="2724150"/>
                    <a:ext cx="6010275" cy="2057400"/>
                  </a:xfrm>
                  <a:prstGeom prst="roundRect">
                    <a:avLst>
                      <a:gd name="adj" fmla="val 50000"/>
                    </a:avLst>
                  </a:prstGeom>
                </p:spPr>
              </p:pic>
              <p:pic>
                <p:nvPicPr>
                  <p:cNvPr id="3" name="صورة 2">
                    <a:extLst>
                      <a:ext uri="{FF2B5EF4-FFF2-40B4-BE49-F238E27FC236}">
                        <a16:creationId xmlns:a16="http://schemas.microsoft.com/office/drawing/2014/main" id="{9EE12227-8471-435A-BA15-95B932BBC29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1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700789" y="752746"/>
                    <a:ext cx="5779509" cy="2523963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9" name="مربع نص 8">
                  <a:extLst>
                    <a:ext uri="{FF2B5EF4-FFF2-40B4-BE49-F238E27FC236}">
                      <a16:creationId xmlns:a16="http://schemas.microsoft.com/office/drawing/2014/main" id="{B8DE0D87-0499-4199-AF11-57FB4717C325}"/>
                    </a:ext>
                  </a:extLst>
                </p:cNvPr>
                <p:cNvSpPr txBox="1"/>
                <p:nvPr/>
              </p:nvSpPr>
              <p:spPr>
                <a:xfrm>
                  <a:off x="805093" y="3131571"/>
                  <a:ext cx="5620559" cy="1315275"/>
                </a:xfrm>
                <a:prstGeom prst="rect">
                  <a:avLst/>
                </a:prstGeom>
                <a:noFill/>
              </p:spPr>
              <p:txBody>
                <a:bodyPr wrap="square" rtlCol="1">
                  <a:spAutoFit/>
                </a:bodyPr>
                <a:lstStyle/>
                <a:p>
                  <a:pPr algn="ctr"/>
                  <a:r>
                    <a:rPr lang="ar-SA" sz="11500" b="1" dirty="0">
                      <a:ln w="12700">
                        <a:noFill/>
                      </a:ln>
                      <a:solidFill>
                        <a:srgbClr val="96431A"/>
                      </a:solidFill>
                      <a:latin typeface="El Messiri" pitchFamily="2" charset="-78"/>
                      <a:ea typeface="Harmattan" panose="01000503000000020003" pitchFamily="2" charset="-78"/>
                      <a:cs typeface="El Messiri" pitchFamily="2" charset="-78"/>
                    </a:rPr>
                    <a:t>جزيرة الكنز</a:t>
                  </a:r>
                  <a:endParaRPr lang="ar-EG" sz="11500" b="1" dirty="0">
                    <a:ln w="12700">
                      <a:noFill/>
                    </a:ln>
                    <a:solidFill>
                      <a:srgbClr val="96431A"/>
                    </a:solidFill>
                    <a:latin typeface="El Messiri" pitchFamily="2" charset="-78"/>
                    <a:ea typeface="Harmattan" panose="01000503000000020003" pitchFamily="2" charset="-78"/>
                    <a:cs typeface="El Messiri" pitchFamily="2" charset="-78"/>
                  </a:endParaRPr>
                </a:p>
              </p:txBody>
            </p:sp>
          </p:grpSp>
          <p:pic>
            <p:nvPicPr>
              <p:cNvPr id="15" name="صورة 14">
                <a:extLst>
                  <a:ext uri="{FF2B5EF4-FFF2-40B4-BE49-F238E27FC236}">
                    <a16:creationId xmlns:a16="http://schemas.microsoft.com/office/drawing/2014/main" id="{0A39DCB3-7352-426D-ADA2-C3041E8A277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3">
                <a:clrChange>
                  <a:clrFrom>
                    <a:srgbClr val="333333"/>
                  </a:clrFrom>
                  <a:clrTo>
                    <a:srgbClr val="333333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-4167" r="3307"/>
              <a:stretch/>
            </p:blipFill>
            <p:spPr>
              <a:xfrm>
                <a:off x="2112063" y="3078226"/>
                <a:ext cx="567965" cy="336742"/>
              </a:xfrm>
              <a:prstGeom prst="ellipse">
                <a:avLst/>
              </a:prstGeom>
            </p:spPr>
          </p:pic>
        </p:grpSp>
        <p:sp>
          <p:nvSpPr>
            <p:cNvPr id="28" name="مربع نص 27">
              <a:hlinkClick r:id="" action="ppaction://hlinkshowjump?jump=nextslide">
                <a:snd r:embed="rId14" name="arrow.wav"/>
              </a:hlinkClick>
              <a:hlinkHover r:id="" action="ppaction://noaction" highlightClick="1">
                <a:snd r:embed="rId15" name="click.wav"/>
              </a:hlinkHover>
              <a:extLst>
                <a:ext uri="{FF2B5EF4-FFF2-40B4-BE49-F238E27FC236}">
                  <a16:creationId xmlns:a16="http://schemas.microsoft.com/office/drawing/2014/main" id="{58ABC441-9B22-4896-830A-1766539DDC38}"/>
                </a:ext>
              </a:extLst>
            </p:cNvPr>
            <p:cNvSpPr txBox="1"/>
            <p:nvPr/>
          </p:nvSpPr>
          <p:spPr>
            <a:xfrm>
              <a:off x="2657649" y="4693647"/>
              <a:ext cx="1915447" cy="239141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/>
              <a:r>
                <a:rPr lang="ar-SA" sz="1600" dirty="0">
                  <a:ln w="12700">
                    <a:noFill/>
                  </a:ln>
                  <a:solidFill>
                    <a:srgbClr val="FFDF3D"/>
                  </a:solidFill>
                  <a:latin typeface="+mj-lt"/>
                  <a:ea typeface="Harmattan" panose="01000503000000020003" pitchFamily="2" charset="-78"/>
                  <a:cs typeface="El Messiri" pitchFamily="2" charset="-78"/>
                </a:rPr>
                <a:t>اضغط هنا للبدء</a:t>
              </a:r>
              <a:endParaRPr lang="ar-EG" sz="1600" dirty="0">
                <a:ln w="12700">
                  <a:noFill/>
                </a:ln>
                <a:solidFill>
                  <a:srgbClr val="FFDF3D"/>
                </a:solidFill>
                <a:latin typeface="+mj-lt"/>
                <a:ea typeface="Harmattan" panose="01000503000000020003" pitchFamily="2" charset="-78"/>
                <a:cs typeface="El Messiri" pitchFamily="2" charset="-78"/>
              </a:endParaRPr>
            </a:p>
          </p:txBody>
        </p:sp>
      </p:grpSp>
      <p:pic>
        <p:nvPicPr>
          <p:cNvPr id="2" name="sEA">
            <a:hlinkClick r:id="" action="ppaction://media"/>
            <a:extLst>
              <a:ext uri="{FF2B5EF4-FFF2-40B4-BE49-F238E27FC236}">
                <a16:creationId xmlns:a16="http://schemas.microsoft.com/office/drawing/2014/main" id="{41FAAEF0-A47E-869B-4EE3-F3212E4A973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199" y="-1119460"/>
            <a:ext cx="609600" cy="609600"/>
          </a:xfrm>
          <a:prstGeom prst="rect">
            <a:avLst/>
          </a:prstGeom>
        </p:spPr>
      </p:pic>
      <p:pic>
        <p:nvPicPr>
          <p:cNvPr id="7" name="صورة 6">
            <a:hlinkClick r:id="" action="ppaction://hlinkshowjump?jump=endshow"/>
            <a:hlinkHover r:id="" action="ppaction://noaction" highlightClick="1">
              <a:snd r:embed="rId15" name="click.wav"/>
            </a:hlinkHover>
            <a:extLst>
              <a:ext uri="{FF2B5EF4-FFF2-40B4-BE49-F238E27FC236}">
                <a16:creationId xmlns:a16="http://schemas.microsoft.com/office/drawing/2014/main" id="{5F4A11F0-507F-4D85-3D44-D009782AD77A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280" y="91440"/>
            <a:ext cx="372035" cy="35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807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>
              <p:cMediaNode vol="100000" numSld="999" showWhenStopped="0">
                <p:cTn id="13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54545" numSld="999" showWhenStopped="0">
                <p:cTn id="14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rates effects">
            <a:hlinkClick r:id="" action="ppaction://media"/>
            <a:extLst>
              <a:ext uri="{FF2B5EF4-FFF2-40B4-BE49-F238E27FC236}">
                <a16:creationId xmlns:a16="http://schemas.microsoft.com/office/drawing/2014/main" id="{BC3B2048-02E8-4FF7-9A7E-A54AC2FF081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1292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مستطيل 6">
            <a:extLst>
              <a:ext uri="{FF2B5EF4-FFF2-40B4-BE49-F238E27FC236}">
                <a16:creationId xmlns:a16="http://schemas.microsoft.com/office/drawing/2014/main" id="{029245D6-46F2-472E-8FD5-36DAEF1DB249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49471493-8E8B-4CA1-A327-215675608F24}"/>
              </a:ext>
            </a:extLst>
          </p:cNvPr>
          <p:cNvSpPr txBox="1"/>
          <p:nvPr/>
        </p:nvSpPr>
        <p:spPr>
          <a:xfrm>
            <a:off x="8302121" y="-444377"/>
            <a:ext cx="1331089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dirty="0">
                <a:latin typeface="El Messiri" pitchFamily="2" charset="-78"/>
                <a:cs typeface="El Messiri" pitchFamily="2" charset="-78"/>
              </a:rPr>
              <a:t>تعليمات الاستخدام</a:t>
            </a:r>
            <a:endParaRPr lang="ar-EG" sz="1000" dirty="0">
              <a:latin typeface="El Messiri" pitchFamily="2" charset="-78"/>
              <a:cs typeface="El Messiri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906035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rates effects">
            <a:hlinkClick r:id="" action="ppaction://media"/>
            <a:extLst>
              <a:ext uri="{FF2B5EF4-FFF2-40B4-BE49-F238E27FC236}">
                <a16:creationId xmlns:a16="http://schemas.microsoft.com/office/drawing/2014/main" id="{BC3B2048-02E8-4FF7-9A7E-A54AC2FF081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414" end="9111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6" name="مستطيل 25">
            <a:extLst>
              <a:ext uri="{FF2B5EF4-FFF2-40B4-BE49-F238E27FC236}">
                <a16:creationId xmlns:a16="http://schemas.microsoft.com/office/drawing/2014/main" id="{D5CDA67D-221D-4220-8637-8DAFF4F3CDA7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2" name="صورة 1">
            <a:extLst>
              <a:ext uri="{FF2B5EF4-FFF2-40B4-BE49-F238E27FC236}">
                <a16:creationId xmlns:a16="http://schemas.microsoft.com/office/drawing/2014/main" id="{A6F5858A-38DD-467C-AC14-307871AF4F6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639" y="531657"/>
            <a:ext cx="8498561" cy="5047926"/>
          </a:xfrm>
          <a:prstGeom prst="rect">
            <a:avLst/>
          </a:prstGeom>
        </p:spPr>
      </p:pic>
      <p:sp>
        <p:nvSpPr>
          <p:cNvPr id="36" name="مربع نص 35">
            <a:extLst>
              <a:ext uri="{FF2B5EF4-FFF2-40B4-BE49-F238E27FC236}">
                <a16:creationId xmlns:a16="http://schemas.microsoft.com/office/drawing/2014/main" id="{37F4DFBB-C469-48F8-A0B4-0E627C132E44}"/>
              </a:ext>
            </a:extLst>
          </p:cNvPr>
          <p:cNvSpPr txBox="1"/>
          <p:nvPr/>
        </p:nvSpPr>
        <p:spPr>
          <a:xfrm>
            <a:off x="1402156" y="2834677"/>
            <a:ext cx="6505091" cy="1233473"/>
          </a:xfrm>
          <a:prstGeom prst="rect">
            <a:avLst/>
          </a:prstGeom>
          <a:noFill/>
        </p:spPr>
        <p:txBody>
          <a:bodyPr wrap="square" rtlCol="1">
            <a:normAutofit/>
          </a:bodyPr>
          <a:lstStyle/>
          <a:p>
            <a:pPr algn="ctr"/>
            <a:r>
              <a:rPr lang="ar-SA" sz="3200" b="1" dirty="0">
                <a:ln w="12700">
                  <a:noFill/>
                </a:ln>
                <a:solidFill>
                  <a:srgbClr val="FED7C2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أمامك مغامرة في انتظارك</a:t>
            </a:r>
          </a:p>
          <a:p>
            <a:pPr algn="ctr"/>
            <a:r>
              <a:rPr lang="ar-SA" sz="3200" b="1" dirty="0">
                <a:ln w="12700">
                  <a:noFill/>
                </a:ln>
                <a:solidFill>
                  <a:srgbClr val="FED7C2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هل تستطيع الوصول الى الكنز</a:t>
            </a:r>
            <a:endParaRPr lang="ar-EG" sz="3200" b="1" dirty="0">
              <a:ln w="12700">
                <a:noFill/>
              </a:ln>
              <a:solidFill>
                <a:srgbClr val="FED7C2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74" name="مستطيل: زوايا مستديرة 73">
            <a:hlinkClick r:id="" action="ppaction://hlinkshowjump?jump=nextslide">
              <a:snd r:embed="rId7" name="arrow.wav"/>
            </a:hlinkClick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E8193938-1D27-4B51-B187-44E89FDEDBBD}"/>
              </a:ext>
            </a:extLst>
          </p:cNvPr>
          <p:cNvSpPr/>
          <p:nvPr/>
        </p:nvSpPr>
        <p:spPr>
          <a:xfrm>
            <a:off x="3703320" y="4068150"/>
            <a:ext cx="1752600" cy="672963"/>
          </a:xfrm>
          <a:prstGeom prst="roundRect">
            <a:avLst>
              <a:gd name="adj" fmla="val 0"/>
            </a:avLst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800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ابدأ</a:t>
            </a:r>
            <a:endParaRPr lang="ar-EG" sz="3200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28" name="صورة 27">
            <a:hlinkClick r:id="" action="ppaction://hlinkshowjump?jump=endshow"/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BE2A48FD-8348-4D32-BB6D-0C14AB20C614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280" y="91440"/>
            <a:ext cx="372035" cy="355600"/>
          </a:xfrm>
          <a:prstGeom prst="rect">
            <a:avLst/>
          </a:prstGeom>
        </p:spPr>
      </p:pic>
      <p:sp>
        <p:nvSpPr>
          <p:cNvPr id="30" name="مربع نص 29">
            <a:extLst>
              <a:ext uri="{FF2B5EF4-FFF2-40B4-BE49-F238E27FC236}">
                <a16:creationId xmlns:a16="http://schemas.microsoft.com/office/drawing/2014/main" id="{2D26A443-56F6-4158-B351-C0C20E6E4C06}"/>
              </a:ext>
            </a:extLst>
          </p:cNvPr>
          <p:cNvSpPr txBox="1"/>
          <p:nvPr/>
        </p:nvSpPr>
        <p:spPr>
          <a:xfrm>
            <a:off x="8302121" y="-444377"/>
            <a:ext cx="1331089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dirty="0">
                <a:latin typeface="El Messiri" pitchFamily="2" charset="-78"/>
                <a:cs typeface="El Messiri" pitchFamily="2" charset="-78"/>
              </a:rPr>
              <a:t>تعليمات الاستخدام</a:t>
            </a:r>
            <a:endParaRPr lang="ar-EG" sz="1000" dirty="0">
              <a:latin typeface="El Messiri" pitchFamily="2" charset="-78"/>
              <a:cs typeface="El Messiri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103877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6" grpId="0"/>
      <p:bldP spid="7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rates effects">
            <a:hlinkClick r:id="" action="ppaction://media"/>
            <a:extLst>
              <a:ext uri="{FF2B5EF4-FFF2-40B4-BE49-F238E27FC236}">
                <a16:creationId xmlns:a16="http://schemas.microsoft.com/office/drawing/2014/main" id="{BC3B2048-02E8-4FF7-9A7E-A54AC2FF081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2108" end="6882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مستطيل 12">
            <a:extLst>
              <a:ext uri="{FF2B5EF4-FFF2-40B4-BE49-F238E27FC236}">
                <a16:creationId xmlns:a16="http://schemas.microsoft.com/office/drawing/2014/main" id="{B72ACE69-DBAD-4950-B68B-41B116AA70BE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14" name="مستطيل: زوايا مستديرة 13">
            <a:hlinkClick r:id="" action="ppaction://noaction">
              <a:snd r:embed="rId6" name="coin.wav"/>
            </a:hlinkClick>
            <a:hlinkHover r:id="" action="ppaction://noaction" highlightClick="1">
              <a:snd r:embed="rId7" name="click.wav"/>
            </a:hlinkHover>
            <a:extLst>
              <a:ext uri="{FF2B5EF4-FFF2-40B4-BE49-F238E27FC236}">
                <a16:creationId xmlns:a16="http://schemas.microsoft.com/office/drawing/2014/main" id="{0251C3AB-B2ED-4EF0-9D05-6C5E405A628B}"/>
              </a:ext>
            </a:extLst>
          </p:cNvPr>
          <p:cNvSpPr/>
          <p:nvPr/>
        </p:nvSpPr>
        <p:spPr>
          <a:xfrm>
            <a:off x="1939524" y="2756350"/>
            <a:ext cx="4602480" cy="1161194"/>
          </a:xfrm>
          <a:prstGeom prst="roundRect">
            <a:avLst>
              <a:gd name="adj" fmla="val 0"/>
            </a:avLst>
          </a:prstGeom>
          <a:blipFill dpi="0"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800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51" name="مستطيل: زوايا مستديرة 50">
            <a:hlinkClick r:id="" action="ppaction://hlinkshowjump?jump=nextslide"/>
            <a:hlinkHover r:id="" action="ppaction://noaction" highlightClick="1">
              <a:snd r:embed="rId7" name="click.wav"/>
            </a:hlinkHover>
            <a:extLst>
              <a:ext uri="{FF2B5EF4-FFF2-40B4-BE49-F238E27FC236}">
                <a16:creationId xmlns:a16="http://schemas.microsoft.com/office/drawing/2014/main" id="{F1637165-2154-40B6-8A35-978F8F7C8E0E}"/>
              </a:ext>
            </a:extLst>
          </p:cNvPr>
          <p:cNvSpPr/>
          <p:nvPr/>
        </p:nvSpPr>
        <p:spPr>
          <a:xfrm>
            <a:off x="1939524" y="4101135"/>
            <a:ext cx="4602480" cy="1161194"/>
          </a:xfrm>
          <a:prstGeom prst="roundRect">
            <a:avLst>
              <a:gd name="adj" fmla="val 0"/>
            </a:avLst>
          </a:prstGeom>
          <a:blipFill dpi="0"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sz="2800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52" name="مستطيل: زوايا مستديرة 51">
            <a:hlinkClick r:id="" action="ppaction://noaction">
              <a:snd r:embed="rId6" name="coin.wav"/>
            </a:hlinkClick>
            <a:hlinkHover r:id="" action="ppaction://noaction" highlightClick="1">
              <a:snd r:embed="rId7" name="click.wav"/>
            </a:hlinkHover>
            <a:extLst>
              <a:ext uri="{FF2B5EF4-FFF2-40B4-BE49-F238E27FC236}">
                <a16:creationId xmlns:a16="http://schemas.microsoft.com/office/drawing/2014/main" id="{DA504299-459F-4DBA-BE18-F3B42E52D8D3}"/>
              </a:ext>
            </a:extLst>
          </p:cNvPr>
          <p:cNvSpPr/>
          <p:nvPr/>
        </p:nvSpPr>
        <p:spPr>
          <a:xfrm>
            <a:off x="1939524" y="5450745"/>
            <a:ext cx="4602480" cy="1161194"/>
          </a:xfrm>
          <a:prstGeom prst="roundRect">
            <a:avLst>
              <a:gd name="adj" fmla="val 0"/>
            </a:avLst>
          </a:prstGeom>
          <a:blipFill dpi="0"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800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grpSp>
        <p:nvGrpSpPr>
          <p:cNvPr id="20" name="مجموعة 19">
            <a:extLst>
              <a:ext uri="{FF2B5EF4-FFF2-40B4-BE49-F238E27FC236}">
                <a16:creationId xmlns:a16="http://schemas.microsoft.com/office/drawing/2014/main" id="{4621BE28-41CF-4D25-9469-BDB567C5A668}"/>
              </a:ext>
            </a:extLst>
          </p:cNvPr>
          <p:cNvGrpSpPr/>
          <p:nvPr/>
        </p:nvGrpSpPr>
        <p:grpSpPr>
          <a:xfrm>
            <a:off x="662474" y="-87186"/>
            <a:ext cx="7156580" cy="2672472"/>
            <a:chOff x="662474" y="5414"/>
            <a:chExt cx="7156580" cy="2672472"/>
          </a:xfrm>
        </p:grpSpPr>
        <p:pic>
          <p:nvPicPr>
            <p:cNvPr id="59" name="صورة 58">
              <a:extLst>
                <a:ext uri="{FF2B5EF4-FFF2-40B4-BE49-F238E27FC236}">
                  <a16:creationId xmlns:a16="http://schemas.microsoft.com/office/drawing/2014/main" id="{5246737E-0507-49BF-9CB3-F0DD42BF580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clrChange>
                <a:clrFrom>
                  <a:srgbClr val="FEFEFF"/>
                </a:clrFrom>
                <a:clrTo>
                  <a:srgbClr val="FEFE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62474" y="687005"/>
              <a:ext cx="7156580" cy="1990881"/>
            </a:xfrm>
            <a:prstGeom prst="roundRect">
              <a:avLst>
                <a:gd name="adj" fmla="val 50000"/>
              </a:avLst>
            </a:prstGeom>
          </p:spPr>
        </p:pic>
        <p:sp>
          <p:nvSpPr>
            <p:cNvPr id="29" name="مربع نص 28">
              <a:extLst>
                <a:ext uri="{FF2B5EF4-FFF2-40B4-BE49-F238E27FC236}">
                  <a16:creationId xmlns:a16="http://schemas.microsoft.com/office/drawing/2014/main" id="{AC2FDBEC-09E3-4E9A-AF3A-93F8BA47B4A2}"/>
                </a:ext>
              </a:extLst>
            </p:cNvPr>
            <p:cNvSpPr txBox="1"/>
            <p:nvPr/>
          </p:nvSpPr>
          <p:spPr>
            <a:xfrm>
              <a:off x="1342658" y="1187940"/>
              <a:ext cx="5775769" cy="954107"/>
            </a:xfrm>
            <a:prstGeom prst="rect">
              <a:avLst/>
            </a:prstGeom>
            <a:noFill/>
          </p:spPr>
          <p:txBody>
            <a:bodyPr wrap="square" rtlCol="1">
              <a:normAutofit/>
            </a:bodyPr>
            <a:lstStyle/>
            <a:p>
              <a:pPr algn="ctr"/>
              <a:r>
                <a:rPr lang="ar-SA" sz="2800" b="1" dirty="0">
                  <a:ln w="12700">
                    <a:noFill/>
                  </a:ln>
                  <a:solidFill>
                    <a:srgbClr val="96431A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هذا النص هو مثال لسؤال يمكن اضافته في نفس المساحة المعدة له؟</a:t>
              </a:r>
            </a:p>
          </p:txBody>
        </p:sp>
        <p:pic>
          <p:nvPicPr>
            <p:cNvPr id="75" name="صورة 74">
              <a:extLst>
                <a:ext uri="{FF2B5EF4-FFF2-40B4-BE49-F238E27FC236}">
                  <a16:creationId xmlns:a16="http://schemas.microsoft.com/office/drawing/2014/main" id="{117605CC-FA34-4F55-9FC2-68AF71A8966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clrChange>
                <a:clrFrom>
                  <a:srgbClr val="333333"/>
                </a:clrFrom>
                <a:clrTo>
                  <a:srgbClr val="333333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rot="253864">
              <a:off x="3614536" y="5414"/>
              <a:ext cx="1333484" cy="1040955"/>
            </a:xfrm>
            <a:prstGeom prst="ellipse">
              <a:avLst/>
            </a:prstGeom>
          </p:spPr>
        </p:pic>
      </p:grpSp>
      <p:pic>
        <p:nvPicPr>
          <p:cNvPr id="33" name="صورة 32">
            <a:hlinkClick r:id="" action="ppaction://hlinkshowjump?jump=endshow"/>
            <a:hlinkHover r:id="" action="ppaction://noaction" highlightClick="1">
              <a:snd r:embed="rId7" name="click.wav"/>
            </a:hlinkHover>
            <a:extLst>
              <a:ext uri="{FF2B5EF4-FFF2-40B4-BE49-F238E27FC236}">
                <a16:creationId xmlns:a16="http://schemas.microsoft.com/office/drawing/2014/main" id="{52EAABE0-6054-4123-96CE-0D598608884D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280" y="91440"/>
            <a:ext cx="372035" cy="355600"/>
          </a:xfrm>
          <a:prstGeom prst="rect">
            <a:avLst/>
          </a:prstGeom>
        </p:spPr>
      </p:pic>
      <p:sp>
        <p:nvSpPr>
          <p:cNvPr id="86" name="مربع نص 85">
            <a:extLst>
              <a:ext uri="{FF2B5EF4-FFF2-40B4-BE49-F238E27FC236}">
                <a16:creationId xmlns:a16="http://schemas.microsoft.com/office/drawing/2014/main" id="{5D85251A-4AF2-4CB9-8BF0-07D67113BE03}"/>
              </a:ext>
            </a:extLst>
          </p:cNvPr>
          <p:cNvSpPr txBox="1"/>
          <p:nvPr/>
        </p:nvSpPr>
        <p:spPr>
          <a:xfrm>
            <a:off x="8302121" y="-444377"/>
            <a:ext cx="1331089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dirty="0">
                <a:latin typeface="El Messiri" pitchFamily="2" charset="-78"/>
                <a:cs typeface="El Messiri" pitchFamily="2" charset="-78"/>
              </a:rPr>
              <a:t>تعليمات الاستخدام</a:t>
            </a:r>
            <a:endParaRPr lang="ar-EG" sz="1000" dirty="0">
              <a:latin typeface="El Messiri" pitchFamily="2" charset="-78"/>
              <a:cs typeface="El Messiri" pitchFamily="2" charset="-78"/>
            </a:endParaRPr>
          </a:p>
        </p:txBody>
      </p:sp>
      <p:grpSp>
        <p:nvGrpSpPr>
          <p:cNvPr id="15" name="مجموعة 14">
            <a:extLst>
              <a:ext uri="{FF2B5EF4-FFF2-40B4-BE49-F238E27FC236}">
                <a16:creationId xmlns:a16="http://schemas.microsoft.com/office/drawing/2014/main" id="{4630F6D4-0E81-4051-BC78-8962CB54E45E}"/>
              </a:ext>
            </a:extLst>
          </p:cNvPr>
          <p:cNvGrpSpPr/>
          <p:nvPr/>
        </p:nvGrpSpPr>
        <p:grpSpPr>
          <a:xfrm>
            <a:off x="8449519" y="4180172"/>
            <a:ext cx="3580435" cy="2400035"/>
            <a:chOff x="7037407" y="-183483"/>
            <a:chExt cx="3580435" cy="2400035"/>
          </a:xfrm>
        </p:grpSpPr>
        <p:grpSp>
          <p:nvGrpSpPr>
            <p:cNvPr id="16" name="مجموعة 15">
              <a:extLst>
                <a:ext uri="{FF2B5EF4-FFF2-40B4-BE49-F238E27FC236}">
                  <a16:creationId xmlns:a16="http://schemas.microsoft.com/office/drawing/2014/main" id="{52A12B77-5FDF-4E6D-A779-93DF1D271354}"/>
                </a:ext>
              </a:extLst>
            </p:cNvPr>
            <p:cNvGrpSpPr/>
            <p:nvPr/>
          </p:nvGrpSpPr>
          <p:grpSpPr>
            <a:xfrm>
              <a:off x="7037407" y="-183483"/>
              <a:ext cx="3580435" cy="2400035"/>
              <a:chOff x="610235" y="752746"/>
              <a:chExt cx="6010275" cy="4028804"/>
            </a:xfrm>
          </p:grpSpPr>
          <p:pic>
            <p:nvPicPr>
              <p:cNvPr id="18" name="صورة 17">
                <a:extLst>
                  <a:ext uri="{FF2B5EF4-FFF2-40B4-BE49-F238E27FC236}">
                    <a16:creationId xmlns:a16="http://schemas.microsoft.com/office/drawing/2014/main" id="{4BA1F88C-A256-4D03-BA9C-046AC4620AB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2">
                <a:clrChange>
                  <a:clrFrom>
                    <a:srgbClr val="FEFEFF"/>
                  </a:clrFrom>
                  <a:clrTo>
                    <a:srgbClr val="FEFE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610235" y="2724150"/>
                <a:ext cx="6010275" cy="2057400"/>
              </a:xfrm>
              <a:prstGeom prst="roundRect">
                <a:avLst>
                  <a:gd name="adj" fmla="val 50000"/>
                </a:avLst>
              </a:prstGeom>
            </p:spPr>
          </p:pic>
          <p:pic>
            <p:nvPicPr>
              <p:cNvPr id="19" name="صورة 18">
                <a:extLst>
                  <a:ext uri="{FF2B5EF4-FFF2-40B4-BE49-F238E27FC236}">
                    <a16:creationId xmlns:a16="http://schemas.microsoft.com/office/drawing/2014/main" id="{A329F8B2-E02C-4D7E-882C-E23FD7C26F9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00789" y="752746"/>
                <a:ext cx="5779509" cy="2523963"/>
              </a:xfrm>
              <a:prstGeom prst="rect">
                <a:avLst/>
              </a:prstGeom>
            </p:spPr>
          </p:pic>
        </p:grpSp>
        <p:sp>
          <p:nvSpPr>
            <p:cNvPr id="17" name="مربع نص 16">
              <a:extLst>
                <a:ext uri="{FF2B5EF4-FFF2-40B4-BE49-F238E27FC236}">
                  <a16:creationId xmlns:a16="http://schemas.microsoft.com/office/drawing/2014/main" id="{D23D1B8A-254B-4D8D-BF43-7578F701096B}"/>
                </a:ext>
              </a:extLst>
            </p:cNvPr>
            <p:cNvSpPr txBox="1"/>
            <p:nvPr/>
          </p:nvSpPr>
          <p:spPr>
            <a:xfrm>
              <a:off x="7167307" y="1281370"/>
              <a:ext cx="3348274" cy="646331"/>
            </a:xfrm>
            <a:prstGeom prst="rect">
              <a:avLst/>
            </a:prstGeom>
            <a:noFill/>
          </p:spPr>
          <p:txBody>
            <a:bodyPr wrap="square" rtlCol="1">
              <a:normAutofit/>
            </a:bodyPr>
            <a:lstStyle/>
            <a:p>
              <a:pPr algn="ctr"/>
              <a:r>
                <a:rPr lang="ar-SA" b="1" dirty="0">
                  <a:ln w="12700">
                    <a:noFill/>
                  </a:ln>
                  <a:solidFill>
                    <a:srgbClr val="96431A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لتصل الى الكنز قم بتجميع جميع أجزاء خريطة الكنز</a:t>
              </a:r>
              <a:endParaRPr lang="ar-EG" b="1" dirty="0">
                <a:ln w="12700">
                  <a:noFill/>
                </a:ln>
                <a:solidFill>
                  <a:srgbClr val="96431A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21176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1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39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2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14" grpId="0" animBg="1"/>
      <p:bldP spid="51" grpId="0" animBg="1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rates effects">
            <a:hlinkClick r:id="" action="ppaction://media"/>
            <a:extLst>
              <a:ext uri="{FF2B5EF4-FFF2-40B4-BE49-F238E27FC236}">
                <a16:creationId xmlns:a16="http://schemas.microsoft.com/office/drawing/2014/main" id="{BC3B2048-02E8-4FF7-9A7E-A54AC2FF081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2521" end="5331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0" name="مستطيل 19">
            <a:extLst>
              <a:ext uri="{FF2B5EF4-FFF2-40B4-BE49-F238E27FC236}">
                <a16:creationId xmlns:a16="http://schemas.microsoft.com/office/drawing/2014/main" id="{A36D87FE-3529-4BDC-A14D-24D952AA3723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11" name="مستطيل: زوايا مستديرة 10">
            <a:hlinkClick r:id="" action="ppaction://noaction">
              <a:snd r:embed="rId7" name="coin.wav"/>
            </a:hlinkClick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3323C290-11D4-429C-8EDF-95587610E9AC}"/>
              </a:ext>
            </a:extLst>
          </p:cNvPr>
          <p:cNvSpPr/>
          <p:nvPr/>
        </p:nvSpPr>
        <p:spPr>
          <a:xfrm>
            <a:off x="1939524" y="2767925"/>
            <a:ext cx="4602480" cy="1161194"/>
          </a:xfrm>
          <a:prstGeom prst="roundRect">
            <a:avLst>
              <a:gd name="adj" fmla="val 0"/>
            </a:avLst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800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12" name="مستطيل: زوايا مستديرة 11">
            <a:hlinkClick r:id="" action="ppaction://hlinkshowjump?jump=nextslide"/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63B72351-E8AC-4D66-A680-9EEAD7D6ACA0}"/>
              </a:ext>
            </a:extLst>
          </p:cNvPr>
          <p:cNvSpPr/>
          <p:nvPr/>
        </p:nvSpPr>
        <p:spPr>
          <a:xfrm>
            <a:off x="1939524" y="5459806"/>
            <a:ext cx="4602480" cy="1161194"/>
          </a:xfrm>
          <a:prstGeom prst="roundRect">
            <a:avLst>
              <a:gd name="adj" fmla="val 0"/>
            </a:avLst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sz="2800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13" name="مستطيل: زوايا مستديرة 12">
            <a:hlinkClick r:id="" action="ppaction://noaction">
              <a:snd r:embed="rId7" name="coin.wav"/>
            </a:hlinkClick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010EB97B-8E9D-44A1-A6C2-0D4D1DC72AC9}"/>
              </a:ext>
            </a:extLst>
          </p:cNvPr>
          <p:cNvSpPr/>
          <p:nvPr/>
        </p:nvSpPr>
        <p:spPr>
          <a:xfrm>
            <a:off x="1939524" y="4141256"/>
            <a:ext cx="4602480" cy="1161194"/>
          </a:xfrm>
          <a:prstGeom prst="roundRect">
            <a:avLst>
              <a:gd name="adj" fmla="val 0"/>
            </a:avLst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800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grpSp>
        <p:nvGrpSpPr>
          <p:cNvPr id="14" name="مجموعة 13">
            <a:extLst>
              <a:ext uri="{FF2B5EF4-FFF2-40B4-BE49-F238E27FC236}">
                <a16:creationId xmlns:a16="http://schemas.microsoft.com/office/drawing/2014/main" id="{D2DDE2AC-5F29-4509-9F0B-0E38C6564FA5}"/>
              </a:ext>
            </a:extLst>
          </p:cNvPr>
          <p:cNvGrpSpPr/>
          <p:nvPr/>
        </p:nvGrpSpPr>
        <p:grpSpPr>
          <a:xfrm>
            <a:off x="662474" y="-202936"/>
            <a:ext cx="7156580" cy="2811372"/>
            <a:chOff x="662474" y="-133486"/>
            <a:chExt cx="7156580" cy="2811372"/>
          </a:xfrm>
        </p:grpSpPr>
        <p:pic>
          <p:nvPicPr>
            <p:cNvPr id="15" name="صورة 14">
              <a:extLst>
                <a:ext uri="{FF2B5EF4-FFF2-40B4-BE49-F238E27FC236}">
                  <a16:creationId xmlns:a16="http://schemas.microsoft.com/office/drawing/2014/main" id="{BA5A4955-9320-46CF-ABD2-CAA5BCE97C3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clrChange>
                <a:clrFrom>
                  <a:srgbClr val="FEFEFF"/>
                </a:clrFrom>
                <a:clrTo>
                  <a:srgbClr val="FEFE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62474" y="687005"/>
              <a:ext cx="7156580" cy="1990881"/>
            </a:xfrm>
            <a:prstGeom prst="roundRect">
              <a:avLst>
                <a:gd name="adj" fmla="val 50000"/>
              </a:avLst>
            </a:prstGeom>
          </p:spPr>
        </p:pic>
        <p:sp>
          <p:nvSpPr>
            <p:cNvPr id="16" name="مربع نص 15">
              <a:extLst>
                <a:ext uri="{FF2B5EF4-FFF2-40B4-BE49-F238E27FC236}">
                  <a16:creationId xmlns:a16="http://schemas.microsoft.com/office/drawing/2014/main" id="{B23C7BED-A4DD-47ED-9315-44A9FE077B19}"/>
                </a:ext>
              </a:extLst>
            </p:cNvPr>
            <p:cNvSpPr txBox="1"/>
            <p:nvPr/>
          </p:nvSpPr>
          <p:spPr>
            <a:xfrm>
              <a:off x="1342658" y="1187940"/>
              <a:ext cx="5775769" cy="954107"/>
            </a:xfrm>
            <a:prstGeom prst="rect">
              <a:avLst/>
            </a:prstGeom>
            <a:noFill/>
          </p:spPr>
          <p:txBody>
            <a:bodyPr wrap="square" rtlCol="1">
              <a:normAutofit/>
            </a:bodyPr>
            <a:lstStyle/>
            <a:p>
              <a:pPr algn="ctr"/>
              <a:r>
                <a:rPr lang="ar-SA" sz="2800" b="1" dirty="0">
                  <a:ln w="12700">
                    <a:noFill/>
                  </a:ln>
                  <a:solidFill>
                    <a:srgbClr val="96431A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هذا النص هو مثال لسؤال يمكن اضافته في نفس المساحة المعدة له؟</a:t>
              </a:r>
            </a:p>
          </p:txBody>
        </p:sp>
        <p:pic>
          <p:nvPicPr>
            <p:cNvPr id="17" name="صورة 16">
              <a:extLst>
                <a:ext uri="{FF2B5EF4-FFF2-40B4-BE49-F238E27FC236}">
                  <a16:creationId xmlns:a16="http://schemas.microsoft.com/office/drawing/2014/main" id="{65B7C95C-4F63-44CD-A047-1C155F95580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clrChange>
                <a:clrFrom>
                  <a:srgbClr val="333333"/>
                </a:clrFrom>
                <a:clrTo>
                  <a:srgbClr val="333333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rot="253864">
              <a:off x="3707136" y="-133486"/>
              <a:ext cx="1333484" cy="1040955"/>
            </a:xfrm>
            <a:prstGeom prst="ellipse">
              <a:avLst/>
            </a:prstGeom>
          </p:spPr>
        </p:pic>
      </p:grpSp>
      <p:pic>
        <p:nvPicPr>
          <p:cNvPr id="18" name="صورة 17">
            <a:hlinkClick r:id="" action="ppaction://hlinkshowjump?jump=endshow"/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4E8FC4C2-EA26-42A0-BC94-ACC08451BA51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280" y="91440"/>
            <a:ext cx="372035" cy="355600"/>
          </a:xfrm>
          <a:prstGeom prst="rect">
            <a:avLst/>
          </a:prstGeom>
        </p:spPr>
      </p:pic>
      <p:grpSp>
        <p:nvGrpSpPr>
          <p:cNvPr id="3" name="مجموعة 2">
            <a:extLst>
              <a:ext uri="{FF2B5EF4-FFF2-40B4-BE49-F238E27FC236}">
                <a16:creationId xmlns:a16="http://schemas.microsoft.com/office/drawing/2014/main" id="{63041268-EE98-4E6C-A9CD-E756BB924B45}"/>
              </a:ext>
            </a:extLst>
          </p:cNvPr>
          <p:cNvGrpSpPr/>
          <p:nvPr/>
        </p:nvGrpSpPr>
        <p:grpSpPr>
          <a:xfrm>
            <a:off x="10596880" y="1"/>
            <a:ext cx="1441888" cy="1055473"/>
            <a:chOff x="10596880" y="1"/>
            <a:chExt cx="1441888" cy="1055473"/>
          </a:xfrm>
        </p:grpSpPr>
        <p:pic>
          <p:nvPicPr>
            <p:cNvPr id="19" name="صورة 18">
              <a:extLst>
                <a:ext uri="{FF2B5EF4-FFF2-40B4-BE49-F238E27FC236}">
                  <a16:creationId xmlns:a16="http://schemas.microsoft.com/office/drawing/2014/main" id="{52D9A9C6-33AF-4B6D-9855-84FDCB20A90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944" b="89916" l="9836" r="90000">
                          <a14:foregroundMark x1="81967" y1="84454" x2="75082" y2="87675"/>
                          <a14:foregroundMark x1="90000" y1="79132" x2="86557" y2="65686"/>
                          <a14:foregroundMark x1="86557" y1="65686" x2="73934" y2="57563"/>
                          <a14:foregroundMark x1="73934" y1="57563" x2="36721" y2="14006"/>
                          <a14:foregroundMark x1="36721" y1="14006" x2="19180" y2="16387"/>
                          <a14:foregroundMark x1="19180" y1="16387" x2="19016" y2="33894"/>
                          <a14:foregroundMark x1="54426" y1="73249" x2="68525" y2="88796"/>
                          <a14:foregroundMark x1="19016" y1="33894" x2="52951" y2="71429"/>
                          <a14:foregroundMark x1="68525" y1="88796" x2="73279" y2="89216"/>
                          <a14:backgroundMark x1="51967" y1="71709" x2="52787" y2="736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45520" y="1"/>
              <a:ext cx="893248" cy="1046480"/>
            </a:xfrm>
            <a:custGeom>
              <a:avLst/>
              <a:gdLst>
                <a:gd name="connsiteX0" fmla="*/ 1106917 w 3283164"/>
                <a:gd name="connsiteY0" fmla="*/ 44538 h 3846372"/>
                <a:gd name="connsiteX1" fmla="*/ 1126282 w 3283164"/>
                <a:gd name="connsiteY1" fmla="*/ 56517 h 3846372"/>
                <a:gd name="connsiteX2" fmla="*/ 2091482 w 3283164"/>
                <a:gd name="connsiteY2" fmla="*/ 635637 h 3846372"/>
                <a:gd name="connsiteX3" fmla="*/ 2944922 w 3283164"/>
                <a:gd name="connsiteY3" fmla="*/ 2058037 h 3846372"/>
                <a:gd name="connsiteX4" fmla="*/ 3229402 w 3283164"/>
                <a:gd name="connsiteY4" fmla="*/ 3307717 h 3846372"/>
                <a:gd name="connsiteX5" fmla="*/ 1939082 w 3283164"/>
                <a:gd name="connsiteY5" fmla="*/ 3825877 h 3846372"/>
                <a:gd name="connsiteX6" fmla="*/ 1177082 w 3283164"/>
                <a:gd name="connsiteY6" fmla="*/ 2667637 h 3846372"/>
                <a:gd name="connsiteX7" fmla="*/ 140762 w 3283164"/>
                <a:gd name="connsiteY7" fmla="*/ 1224917 h 3846372"/>
                <a:gd name="connsiteX8" fmla="*/ 110282 w 3283164"/>
                <a:gd name="connsiteY8" fmla="*/ 361317 h 3846372"/>
                <a:gd name="connsiteX9" fmla="*/ 1075482 w 3283164"/>
                <a:gd name="connsiteY9" fmla="*/ 56517 h 3846372"/>
                <a:gd name="connsiteX10" fmla="*/ 1102098 w 3283164"/>
                <a:gd name="connsiteY10" fmla="*/ 47085 h 3846372"/>
                <a:gd name="connsiteX11" fmla="*/ 1080443 w 3283164"/>
                <a:gd name="connsiteY11" fmla="*/ 707 h 3846372"/>
                <a:gd name="connsiteX12" fmla="*/ 1119337 w 3283164"/>
                <a:gd name="connsiteY12" fmla="*/ 37973 h 3846372"/>
                <a:gd name="connsiteX13" fmla="*/ 1106917 w 3283164"/>
                <a:gd name="connsiteY13" fmla="*/ 44538 h 3846372"/>
                <a:gd name="connsiteX14" fmla="*/ 1099667 w 3283164"/>
                <a:gd name="connsiteY14" fmla="*/ 40053 h 3846372"/>
                <a:gd name="connsiteX15" fmla="*/ 1080443 w 3283164"/>
                <a:gd name="connsiteY15" fmla="*/ 707 h 3846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83164" h="3846372">
                  <a:moveTo>
                    <a:pt x="1106917" y="44538"/>
                  </a:moveTo>
                  <a:lnTo>
                    <a:pt x="1126282" y="56517"/>
                  </a:lnTo>
                  <a:cubicBezTo>
                    <a:pt x="1295615" y="153037"/>
                    <a:pt x="1788375" y="302050"/>
                    <a:pt x="2091482" y="635637"/>
                  </a:cubicBezTo>
                  <a:cubicBezTo>
                    <a:pt x="2394589" y="969224"/>
                    <a:pt x="2753575" y="1609304"/>
                    <a:pt x="2944922" y="2058037"/>
                  </a:cubicBezTo>
                  <a:cubicBezTo>
                    <a:pt x="3136269" y="2506770"/>
                    <a:pt x="3397042" y="3013077"/>
                    <a:pt x="3229402" y="3307717"/>
                  </a:cubicBezTo>
                  <a:cubicBezTo>
                    <a:pt x="3061762" y="3602357"/>
                    <a:pt x="2281135" y="3932557"/>
                    <a:pt x="1939082" y="3825877"/>
                  </a:cubicBezTo>
                  <a:cubicBezTo>
                    <a:pt x="1597029" y="3719197"/>
                    <a:pt x="1476802" y="3101130"/>
                    <a:pt x="1177082" y="2667637"/>
                  </a:cubicBezTo>
                  <a:cubicBezTo>
                    <a:pt x="877362" y="2234144"/>
                    <a:pt x="318562" y="1609304"/>
                    <a:pt x="140762" y="1224917"/>
                  </a:cubicBezTo>
                  <a:cubicBezTo>
                    <a:pt x="-37038" y="840530"/>
                    <a:pt x="-45505" y="556050"/>
                    <a:pt x="110282" y="361317"/>
                  </a:cubicBezTo>
                  <a:cubicBezTo>
                    <a:pt x="266069" y="166584"/>
                    <a:pt x="906149" y="107317"/>
                    <a:pt x="1075482" y="56517"/>
                  </a:cubicBezTo>
                  <a:cubicBezTo>
                    <a:pt x="1086066" y="53342"/>
                    <a:pt x="1094863" y="50187"/>
                    <a:pt x="1102098" y="47085"/>
                  </a:cubicBezTo>
                  <a:close/>
                  <a:moveTo>
                    <a:pt x="1080443" y="707"/>
                  </a:moveTo>
                  <a:cubicBezTo>
                    <a:pt x="1102933" y="-3857"/>
                    <a:pt x="1153997" y="14280"/>
                    <a:pt x="1119337" y="37973"/>
                  </a:cubicBezTo>
                  <a:lnTo>
                    <a:pt x="1106917" y="44538"/>
                  </a:lnTo>
                  <a:lnTo>
                    <a:pt x="1099667" y="40053"/>
                  </a:lnTo>
                  <a:cubicBezTo>
                    <a:pt x="1063493" y="15279"/>
                    <a:pt x="1066387" y="3559"/>
                    <a:pt x="1080443" y="707"/>
                  </a:cubicBezTo>
                  <a:close/>
                </a:path>
              </a:pathLst>
            </a:custGeom>
          </p:spPr>
        </p:pic>
        <p:sp>
          <p:nvSpPr>
            <p:cNvPr id="2" name="مربع نص 1">
              <a:extLst>
                <a:ext uri="{FF2B5EF4-FFF2-40B4-BE49-F238E27FC236}">
                  <a16:creationId xmlns:a16="http://schemas.microsoft.com/office/drawing/2014/main" id="{8663029F-EA22-45DE-8692-9107D4DFBD29}"/>
                </a:ext>
              </a:extLst>
            </p:cNvPr>
            <p:cNvSpPr txBox="1"/>
            <p:nvPr/>
          </p:nvSpPr>
          <p:spPr>
            <a:xfrm>
              <a:off x="10596880" y="409143"/>
              <a:ext cx="812800" cy="646331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/>
              <a:r>
                <a:rPr lang="en-US" sz="3600" b="1" dirty="0">
                  <a:solidFill>
                    <a:schemeClr val="bg1"/>
                  </a:solidFill>
                  <a:latin typeface="El Messiri" pitchFamily="2" charset="-78"/>
                  <a:cs typeface="El Messiri" pitchFamily="2" charset="-78"/>
                </a:rPr>
                <a:t>01</a:t>
              </a:r>
              <a:endParaRPr lang="ar-SA" sz="3600" b="1" dirty="0">
                <a:solidFill>
                  <a:schemeClr val="bg1"/>
                </a:solidFill>
                <a:latin typeface="El Messiri" pitchFamily="2" charset="-78"/>
                <a:cs typeface="El Messiri" pitchFamily="2" charset="-78"/>
              </a:endParaRPr>
            </a:p>
          </p:txBody>
        </p:sp>
      </p:grpSp>
      <p:sp>
        <p:nvSpPr>
          <p:cNvPr id="31" name="مربع نص 30">
            <a:extLst>
              <a:ext uri="{FF2B5EF4-FFF2-40B4-BE49-F238E27FC236}">
                <a16:creationId xmlns:a16="http://schemas.microsoft.com/office/drawing/2014/main" id="{1D6E5689-92D1-4BCC-83D5-64D7BB891C40}"/>
              </a:ext>
            </a:extLst>
          </p:cNvPr>
          <p:cNvSpPr txBox="1"/>
          <p:nvPr/>
        </p:nvSpPr>
        <p:spPr>
          <a:xfrm>
            <a:off x="7730343" y="-492552"/>
            <a:ext cx="1331089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dirty="0">
                <a:latin typeface="El Messiri" pitchFamily="2" charset="-78"/>
                <a:cs typeface="El Messiri" pitchFamily="2" charset="-78"/>
              </a:rPr>
              <a:t>تعليمات الاستخدام</a:t>
            </a:r>
            <a:endParaRPr lang="ar-EG" sz="1000" dirty="0">
              <a:latin typeface="El Messiri" pitchFamily="2" charset="-78"/>
              <a:cs typeface="El Messiri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057613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5" name="chimes.wav"/>
          </p:stSnd>
        </p:sndAc>
      </p:transition>
    </mc:Choice>
    <mc:Fallback xmlns="">
      <p:transition spd="slow" advClick="0"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7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7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107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rates effects">
            <a:hlinkClick r:id="" action="ppaction://media"/>
            <a:extLst>
              <a:ext uri="{FF2B5EF4-FFF2-40B4-BE49-F238E27FC236}">
                <a16:creationId xmlns:a16="http://schemas.microsoft.com/office/drawing/2014/main" id="{BC3B2048-02E8-4FF7-9A7E-A54AC2FF081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8032" end="33927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مستطيل 16">
            <a:extLst>
              <a:ext uri="{FF2B5EF4-FFF2-40B4-BE49-F238E27FC236}">
                <a16:creationId xmlns:a16="http://schemas.microsoft.com/office/drawing/2014/main" id="{E9A51D34-2369-4526-A829-76B704456EEC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3" name="مستطيل: زوايا مستديرة 2">
            <a:hlinkClick r:id="" action="ppaction://noaction">
              <a:snd r:embed="rId7" name="coin.wav"/>
            </a:hlinkClick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8B8F362D-3FDA-4189-81B2-22175E2A0BC1}"/>
              </a:ext>
            </a:extLst>
          </p:cNvPr>
          <p:cNvSpPr/>
          <p:nvPr/>
        </p:nvSpPr>
        <p:spPr>
          <a:xfrm>
            <a:off x="1939524" y="4146600"/>
            <a:ext cx="4602480" cy="1161194"/>
          </a:xfrm>
          <a:prstGeom prst="roundRect">
            <a:avLst>
              <a:gd name="adj" fmla="val 0"/>
            </a:avLst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800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5" name="مستطيل: زوايا مستديرة 4">
            <a:hlinkClick r:id="" action="ppaction://hlinkshowjump?jump=nextslide"/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95D6B478-63C4-4FEE-9E1C-E6806F5F132E}"/>
              </a:ext>
            </a:extLst>
          </p:cNvPr>
          <p:cNvSpPr/>
          <p:nvPr/>
        </p:nvSpPr>
        <p:spPr>
          <a:xfrm>
            <a:off x="1939524" y="2758602"/>
            <a:ext cx="4602480" cy="1161194"/>
          </a:xfrm>
          <a:prstGeom prst="roundRect">
            <a:avLst>
              <a:gd name="adj" fmla="val 0"/>
            </a:avLst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sz="2800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6" name="مستطيل: زوايا مستديرة 5">
            <a:hlinkClick r:id="" action="ppaction://noaction">
              <a:snd r:embed="rId7" name="coin.wav"/>
            </a:hlinkClick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E890FA31-756E-4B37-9470-63C45892EBD0}"/>
              </a:ext>
            </a:extLst>
          </p:cNvPr>
          <p:cNvSpPr/>
          <p:nvPr/>
        </p:nvSpPr>
        <p:spPr>
          <a:xfrm>
            <a:off x="1939524" y="5473895"/>
            <a:ext cx="4602480" cy="1161194"/>
          </a:xfrm>
          <a:prstGeom prst="roundRect">
            <a:avLst>
              <a:gd name="adj" fmla="val 0"/>
            </a:avLst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800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grpSp>
        <p:nvGrpSpPr>
          <p:cNvPr id="7" name="مجموعة 6">
            <a:extLst>
              <a:ext uri="{FF2B5EF4-FFF2-40B4-BE49-F238E27FC236}">
                <a16:creationId xmlns:a16="http://schemas.microsoft.com/office/drawing/2014/main" id="{9FBB1036-DA7F-4632-A972-50DA256BDE46}"/>
              </a:ext>
            </a:extLst>
          </p:cNvPr>
          <p:cNvGrpSpPr/>
          <p:nvPr/>
        </p:nvGrpSpPr>
        <p:grpSpPr>
          <a:xfrm>
            <a:off x="662474" y="-202936"/>
            <a:ext cx="7156580" cy="2811372"/>
            <a:chOff x="662474" y="-133486"/>
            <a:chExt cx="7156580" cy="2811372"/>
          </a:xfrm>
        </p:grpSpPr>
        <p:pic>
          <p:nvPicPr>
            <p:cNvPr id="8" name="صورة 7">
              <a:extLst>
                <a:ext uri="{FF2B5EF4-FFF2-40B4-BE49-F238E27FC236}">
                  <a16:creationId xmlns:a16="http://schemas.microsoft.com/office/drawing/2014/main" id="{3EAAF66B-E7C4-48D8-ABC0-1BE90C49B82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clrChange>
                <a:clrFrom>
                  <a:srgbClr val="FEFEFF"/>
                </a:clrFrom>
                <a:clrTo>
                  <a:srgbClr val="FEFE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62474" y="687005"/>
              <a:ext cx="7156580" cy="1990881"/>
            </a:xfrm>
            <a:prstGeom prst="roundRect">
              <a:avLst>
                <a:gd name="adj" fmla="val 50000"/>
              </a:avLst>
            </a:prstGeom>
          </p:spPr>
        </p:pic>
        <p:sp>
          <p:nvSpPr>
            <p:cNvPr id="9" name="مربع نص 8">
              <a:extLst>
                <a:ext uri="{FF2B5EF4-FFF2-40B4-BE49-F238E27FC236}">
                  <a16:creationId xmlns:a16="http://schemas.microsoft.com/office/drawing/2014/main" id="{54DC04D5-EF1B-4DFD-8ABC-D9A61DC7A417}"/>
                </a:ext>
              </a:extLst>
            </p:cNvPr>
            <p:cNvSpPr txBox="1"/>
            <p:nvPr/>
          </p:nvSpPr>
          <p:spPr>
            <a:xfrm>
              <a:off x="1342658" y="1187940"/>
              <a:ext cx="5775769" cy="954107"/>
            </a:xfrm>
            <a:prstGeom prst="rect">
              <a:avLst/>
            </a:prstGeom>
            <a:noFill/>
          </p:spPr>
          <p:txBody>
            <a:bodyPr wrap="square" rtlCol="1">
              <a:normAutofit/>
            </a:bodyPr>
            <a:lstStyle/>
            <a:p>
              <a:pPr algn="ctr"/>
              <a:r>
                <a:rPr lang="ar-SA" sz="2800" b="1" dirty="0">
                  <a:ln w="12700">
                    <a:noFill/>
                  </a:ln>
                  <a:solidFill>
                    <a:srgbClr val="96431A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هذا النص هو مثال لسؤال يمكن اضافته في نفس المساحة المعدة له؟</a:t>
              </a:r>
            </a:p>
          </p:txBody>
        </p:sp>
        <p:pic>
          <p:nvPicPr>
            <p:cNvPr id="10" name="صورة 9">
              <a:extLst>
                <a:ext uri="{FF2B5EF4-FFF2-40B4-BE49-F238E27FC236}">
                  <a16:creationId xmlns:a16="http://schemas.microsoft.com/office/drawing/2014/main" id="{0688705E-8DF8-4031-8FC6-209A41B598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clrChange>
                <a:clrFrom>
                  <a:srgbClr val="333333"/>
                </a:clrFrom>
                <a:clrTo>
                  <a:srgbClr val="333333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rot="253864">
              <a:off x="3707136" y="-133486"/>
              <a:ext cx="1333484" cy="1040955"/>
            </a:xfrm>
            <a:prstGeom prst="ellipse">
              <a:avLst/>
            </a:prstGeom>
          </p:spPr>
        </p:pic>
      </p:grpSp>
      <p:pic>
        <p:nvPicPr>
          <p:cNvPr id="11" name="صورة 10">
            <a:hlinkClick r:id="" action="ppaction://hlinkshowjump?jump=endshow"/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5E4B296E-3015-4FE8-82E8-E4CE299D0BF2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280" y="91440"/>
            <a:ext cx="372035" cy="355600"/>
          </a:xfrm>
          <a:prstGeom prst="rect">
            <a:avLst/>
          </a:prstGeom>
        </p:spPr>
      </p:pic>
      <p:grpSp>
        <p:nvGrpSpPr>
          <p:cNvPr id="12" name="مجموعة 11">
            <a:extLst>
              <a:ext uri="{FF2B5EF4-FFF2-40B4-BE49-F238E27FC236}">
                <a16:creationId xmlns:a16="http://schemas.microsoft.com/office/drawing/2014/main" id="{950AB072-AF62-400C-9FF6-3DFF8353AEAA}"/>
              </a:ext>
            </a:extLst>
          </p:cNvPr>
          <p:cNvGrpSpPr/>
          <p:nvPr/>
        </p:nvGrpSpPr>
        <p:grpSpPr>
          <a:xfrm>
            <a:off x="10596880" y="1"/>
            <a:ext cx="1441888" cy="1055473"/>
            <a:chOff x="10596880" y="1"/>
            <a:chExt cx="1441888" cy="1055473"/>
          </a:xfrm>
        </p:grpSpPr>
        <p:pic>
          <p:nvPicPr>
            <p:cNvPr id="13" name="صورة 12">
              <a:extLst>
                <a:ext uri="{FF2B5EF4-FFF2-40B4-BE49-F238E27FC236}">
                  <a16:creationId xmlns:a16="http://schemas.microsoft.com/office/drawing/2014/main" id="{AB67ACB0-86E7-4A37-93A9-8EA01F60D5B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944" b="89916" l="9836" r="90000">
                          <a14:foregroundMark x1="81967" y1="84454" x2="75082" y2="87675"/>
                          <a14:foregroundMark x1="90000" y1="79132" x2="86557" y2="65686"/>
                          <a14:foregroundMark x1="86557" y1="65686" x2="73934" y2="57563"/>
                          <a14:foregroundMark x1="73934" y1="57563" x2="36721" y2="14006"/>
                          <a14:foregroundMark x1="36721" y1="14006" x2="19180" y2="16387"/>
                          <a14:foregroundMark x1="19180" y1="16387" x2="19016" y2="33894"/>
                          <a14:foregroundMark x1="54426" y1="73249" x2="68525" y2="88796"/>
                          <a14:foregroundMark x1="19016" y1="33894" x2="52951" y2="71429"/>
                          <a14:foregroundMark x1="68525" y1="88796" x2="73279" y2="89216"/>
                          <a14:backgroundMark x1="51967" y1="71709" x2="52787" y2="736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45520" y="1"/>
              <a:ext cx="893248" cy="1046480"/>
            </a:xfrm>
            <a:custGeom>
              <a:avLst/>
              <a:gdLst>
                <a:gd name="connsiteX0" fmla="*/ 1106917 w 3283164"/>
                <a:gd name="connsiteY0" fmla="*/ 44538 h 3846372"/>
                <a:gd name="connsiteX1" fmla="*/ 1126282 w 3283164"/>
                <a:gd name="connsiteY1" fmla="*/ 56517 h 3846372"/>
                <a:gd name="connsiteX2" fmla="*/ 2091482 w 3283164"/>
                <a:gd name="connsiteY2" fmla="*/ 635637 h 3846372"/>
                <a:gd name="connsiteX3" fmla="*/ 2944922 w 3283164"/>
                <a:gd name="connsiteY3" fmla="*/ 2058037 h 3846372"/>
                <a:gd name="connsiteX4" fmla="*/ 3229402 w 3283164"/>
                <a:gd name="connsiteY4" fmla="*/ 3307717 h 3846372"/>
                <a:gd name="connsiteX5" fmla="*/ 1939082 w 3283164"/>
                <a:gd name="connsiteY5" fmla="*/ 3825877 h 3846372"/>
                <a:gd name="connsiteX6" fmla="*/ 1177082 w 3283164"/>
                <a:gd name="connsiteY6" fmla="*/ 2667637 h 3846372"/>
                <a:gd name="connsiteX7" fmla="*/ 140762 w 3283164"/>
                <a:gd name="connsiteY7" fmla="*/ 1224917 h 3846372"/>
                <a:gd name="connsiteX8" fmla="*/ 110282 w 3283164"/>
                <a:gd name="connsiteY8" fmla="*/ 361317 h 3846372"/>
                <a:gd name="connsiteX9" fmla="*/ 1075482 w 3283164"/>
                <a:gd name="connsiteY9" fmla="*/ 56517 h 3846372"/>
                <a:gd name="connsiteX10" fmla="*/ 1102098 w 3283164"/>
                <a:gd name="connsiteY10" fmla="*/ 47085 h 3846372"/>
                <a:gd name="connsiteX11" fmla="*/ 1080443 w 3283164"/>
                <a:gd name="connsiteY11" fmla="*/ 707 h 3846372"/>
                <a:gd name="connsiteX12" fmla="*/ 1119337 w 3283164"/>
                <a:gd name="connsiteY12" fmla="*/ 37973 h 3846372"/>
                <a:gd name="connsiteX13" fmla="*/ 1106917 w 3283164"/>
                <a:gd name="connsiteY13" fmla="*/ 44538 h 3846372"/>
                <a:gd name="connsiteX14" fmla="*/ 1099667 w 3283164"/>
                <a:gd name="connsiteY14" fmla="*/ 40053 h 3846372"/>
                <a:gd name="connsiteX15" fmla="*/ 1080443 w 3283164"/>
                <a:gd name="connsiteY15" fmla="*/ 707 h 3846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83164" h="3846372">
                  <a:moveTo>
                    <a:pt x="1106917" y="44538"/>
                  </a:moveTo>
                  <a:lnTo>
                    <a:pt x="1126282" y="56517"/>
                  </a:lnTo>
                  <a:cubicBezTo>
                    <a:pt x="1295615" y="153037"/>
                    <a:pt x="1788375" y="302050"/>
                    <a:pt x="2091482" y="635637"/>
                  </a:cubicBezTo>
                  <a:cubicBezTo>
                    <a:pt x="2394589" y="969224"/>
                    <a:pt x="2753575" y="1609304"/>
                    <a:pt x="2944922" y="2058037"/>
                  </a:cubicBezTo>
                  <a:cubicBezTo>
                    <a:pt x="3136269" y="2506770"/>
                    <a:pt x="3397042" y="3013077"/>
                    <a:pt x="3229402" y="3307717"/>
                  </a:cubicBezTo>
                  <a:cubicBezTo>
                    <a:pt x="3061762" y="3602357"/>
                    <a:pt x="2281135" y="3932557"/>
                    <a:pt x="1939082" y="3825877"/>
                  </a:cubicBezTo>
                  <a:cubicBezTo>
                    <a:pt x="1597029" y="3719197"/>
                    <a:pt x="1476802" y="3101130"/>
                    <a:pt x="1177082" y="2667637"/>
                  </a:cubicBezTo>
                  <a:cubicBezTo>
                    <a:pt x="877362" y="2234144"/>
                    <a:pt x="318562" y="1609304"/>
                    <a:pt x="140762" y="1224917"/>
                  </a:cubicBezTo>
                  <a:cubicBezTo>
                    <a:pt x="-37038" y="840530"/>
                    <a:pt x="-45505" y="556050"/>
                    <a:pt x="110282" y="361317"/>
                  </a:cubicBezTo>
                  <a:cubicBezTo>
                    <a:pt x="266069" y="166584"/>
                    <a:pt x="906149" y="107317"/>
                    <a:pt x="1075482" y="56517"/>
                  </a:cubicBezTo>
                  <a:cubicBezTo>
                    <a:pt x="1086066" y="53342"/>
                    <a:pt x="1094863" y="50187"/>
                    <a:pt x="1102098" y="47085"/>
                  </a:cubicBezTo>
                  <a:close/>
                  <a:moveTo>
                    <a:pt x="1080443" y="707"/>
                  </a:moveTo>
                  <a:cubicBezTo>
                    <a:pt x="1102933" y="-3857"/>
                    <a:pt x="1153997" y="14280"/>
                    <a:pt x="1119337" y="37973"/>
                  </a:cubicBezTo>
                  <a:lnTo>
                    <a:pt x="1106917" y="44538"/>
                  </a:lnTo>
                  <a:lnTo>
                    <a:pt x="1099667" y="40053"/>
                  </a:lnTo>
                  <a:cubicBezTo>
                    <a:pt x="1063493" y="15279"/>
                    <a:pt x="1066387" y="3559"/>
                    <a:pt x="1080443" y="707"/>
                  </a:cubicBezTo>
                  <a:close/>
                </a:path>
              </a:pathLst>
            </a:custGeom>
          </p:spPr>
        </p:pic>
        <p:sp>
          <p:nvSpPr>
            <p:cNvPr id="14" name="مربع نص 13">
              <a:extLst>
                <a:ext uri="{FF2B5EF4-FFF2-40B4-BE49-F238E27FC236}">
                  <a16:creationId xmlns:a16="http://schemas.microsoft.com/office/drawing/2014/main" id="{F0FD0958-2430-438C-925A-2A697517033B}"/>
                </a:ext>
              </a:extLst>
            </p:cNvPr>
            <p:cNvSpPr txBox="1"/>
            <p:nvPr/>
          </p:nvSpPr>
          <p:spPr>
            <a:xfrm>
              <a:off x="10596880" y="409143"/>
              <a:ext cx="812800" cy="646331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/>
              <a:r>
                <a:rPr lang="en-US" sz="3600" b="1" dirty="0">
                  <a:solidFill>
                    <a:schemeClr val="bg1"/>
                  </a:solidFill>
                  <a:latin typeface="El Messiri" pitchFamily="2" charset="-78"/>
                  <a:cs typeface="El Messiri" pitchFamily="2" charset="-78"/>
                </a:rPr>
                <a:t>02</a:t>
              </a:r>
              <a:endParaRPr lang="ar-SA" sz="3600" b="1" dirty="0">
                <a:solidFill>
                  <a:schemeClr val="bg1"/>
                </a:solidFill>
                <a:latin typeface="El Messiri" pitchFamily="2" charset="-78"/>
                <a:cs typeface="El Messiri" pitchFamily="2" charset="-78"/>
              </a:endParaRPr>
            </a:p>
          </p:txBody>
        </p:sp>
      </p:grpSp>
      <p:sp>
        <p:nvSpPr>
          <p:cNvPr id="18" name="مربع نص 17">
            <a:extLst>
              <a:ext uri="{FF2B5EF4-FFF2-40B4-BE49-F238E27FC236}">
                <a16:creationId xmlns:a16="http://schemas.microsoft.com/office/drawing/2014/main" id="{3D8FBD39-E889-466A-AF5E-BD3237FD019B}"/>
              </a:ext>
            </a:extLst>
          </p:cNvPr>
          <p:cNvSpPr txBox="1"/>
          <p:nvPr/>
        </p:nvSpPr>
        <p:spPr>
          <a:xfrm>
            <a:off x="7730343" y="-492552"/>
            <a:ext cx="1331089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dirty="0">
                <a:latin typeface="El Messiri" pitchFamily="2" charset="-78"/>
                <a:cs typeface="El Messiri" pitchFamily="2" charset="-78"/>
              </a:rPr>
              <a:t>تعليمات الاستخدام</a:t>
            </a:r>
            <a:endParaRPr lang="ar-EG" sz="1000" dirty="0">
              <a:latin typeface="El Messiri" pitchFamily="2" charset="-78"/>
              <a:cs typeface="El Messiri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084966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5" name="chimes.wav"/>
          </p:stSnd>
        </p:sndAc>
      </p:transition>
    </mc:Choice>
    <mc:Fallback xmlns="">
      <p:transition spd="slow" advClick="0"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3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12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1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112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rates effects">
            <a:hlinkClick r:id="" action="ppaction://media"/>
            <a:extLst>
              <a:ext uri="{FF2B5EF4-FFF2-40B4-BE49-F238E27FC236}">
                <a16:creationId xmlns:a16="http://schemas.microsoft.com/office/drawing/2014/main" id="{BC3B2048-02E8-4FF7-9A7E-A54AC2FF081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7416" end="213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1" name="مستطيل 20">
            <a:extLst>
              <a:ext uri="{FF2B5EF4-FFF2-40B4-BE49-F238E27FC236}">
                <a16:creationId xmlns:a16="http://schemas.microsoft.com/office/drawing/2014/main" id="{50A63781-72CD-428D-A14D-5576D75A57C7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3" name="مستطيل: زوايا مستديرة 2">
            <a:hlinkClick r:id="" action="ppaction://noaction">
              <a:snd r:embed="rId7" name="coin.wav"/>
            </a:hlinkClick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7D48109D-AE67-49B4-AEB9-7300CE59DF00}"/>
              </a:ext>
            </a:extLst>
          </p:cNvPr>
          <p:cNvSpPr/>
          <p:nvPr/>
        </p:nvSpPr>
        <p:spPr>
          <a:xfrm>
            <a:off x="1939524" y="2779500"/>
            <a:ext cx="4602480" cy="1161194"/>
          </a:xfrm>
          <a:prstGeom prst="roundRect">
            <a:avLst>
              <a:gd name="adj" fmla="val 0"/>
            </a:avLst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800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5" name="مستطيل: زوايا مستديرة 4">
            <a:hlinkClick r:id="" action="ppaction://hlinkshowjump?jump=nextslide"/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E7669B4A-A659-4EB5-B4C7-7857A2DBBA9D}"/>
              </a:ext>
            </a:extLst>
          </p:cNvPr>
          <p:cNvSpPr/>
          <p:nvPr/>
        </p:nvSpPr>
        <p:spPr>
          <a:xfrm>
            <a:off x="1939524" y="4124285"/>
            <a:ext cx="4602480" cy="1161194"/>
          </a:xfrm>
          <a:prstGeom prst="roundRect">
            <a:avLst>
              <a:gd name="adj" fmla="val 0"/>
            </a:avLst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sz="2800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6" name="مستطيل: زوايا مستديرة 5">
            <a:hlinkClick r:id="" action="ppaction://noaction">
              <a:snd r:embed="rId7" name="coin.wav"/>
            </a:hlinkClick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0C914E5B-B9D1-44A7-9C9E-ADA4CDE92EB9}"/>
              </a:ext>
            </a:extLst>
          </p:cNvPr>
          <p:cNvSpPr/>
          <p:nvPr/>
        </p:nvSpPr>
        <p:spPr>
          <a:xfrm>
            <a:off x="1939524" y="5473895"/>
            <a:ext cx="4602480" cy="1161194"/>
          </a:xfrm>
          <a:prstGeom prst="roundRect">
            <a:avLst>
              <a:gd name="adj" fmla="val 0"/>
            </a:avLst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800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grpSp>
        <p:nvGrpSpPr>
          <p:cNvPr id="7" name="مجموعة 6">
            <a:extLst>
              <a:ext uri="{FF2B5EF4-FFF2-40B4-BE49-F238E27FC236}">
                <a16:creationId xmlns:a16="http://schemas.microsoft.com/office/drawing/2014/main" id="{7F258EB3-A471-4553-A7DA-E212B6F6AF6C}"/>
              </a:ext>
            </a:extLst>
          </p:cNvPr>
          <p:cNvGrpSpPr/>
          <p:nvPr/>
        </p:nvGrpSpPr>
        <p:grpSpPr>
          <a:xfrm>
            <a:off x="662474" y="-202936"/>
            <a:ext cx="7156580" cy="2811372"/>
            <a:chOff x="662474" y="-133486"/>
            <a:chExt cx="7156580" cy="2811372"/>
          </a:xfrm>
        </p:grpSpPr>
        <p:pic>
          <p:nvPicPr>
            <p:cNvPr id="8" name="صورة 7">
              <a:extLst>
                <a:ext uri="{FF2B5EF4-FFF2-40B4-BE49-F238E27FC236}">
                  <a16:creationId xmlns:a16="http://schemas.microsoft.com/office/drawing/2014/main" id="{F0890A36-6DD3-4CFE-9979-01939A92EC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clrChange>
                <a:clrFrom>
                  <a:srgbClr val="FEFEFF"/>
                </a:clrFrom>
                <a:clrTo>
                  <a:srgbClr val="FEFE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62474" y="687005"/>
              <a:ext cx="7156580" cy="1990881"/>
            </a:xfrm>
            <a:prstGeom prst="roundRect">
              <a:avLst>
                <a:gd name="adj" fmla="val 50000"/>
              </a:avLst>
            </a:prstGeom>
          </p:spPr>
        </p:pic>
        <p:sp>
          <p:nvSpPr>
            <p:cNvPr id="9" name="مربع نص 8">
              <a:extLst>
                <a:ext uri="{FF2B5EF4-FFF2-40B4-BE49-F238E27FC236}">
                  <a16:creationId xmlns:a16="http://schemas.microsoft.com/office/drawing/2014/main" id="{CD713D8B-BE6F-4093-9C94-FA4DC2B0C3AE}"/>
                </a:ext>
              </a:extLst>
            </p:cNvPr>
            <p:cNvSpPr txBox="1"/>
            <p:nvPr/>
          </p:nvSpPr>
          <p:spPr>
            <a:xfrm>
              <a:off x="1342658" y="1187940"/>
              <a:ext cx="5775769" cy="954107"/>
            </a:xfrm>
            <a:prstGeom prst="rect">
              <a:avLst/>
            </a:prstGeom>
            <a:noFill/>
          </p:spPr>
          <p:txBody>
            <a:bodyPr wrap="square" rtlCol="1">
              <a:normAutofit/>
            </a:bodyPr>
            <a:lstStyle/>
            <a:p>
              <a:pPr algn="ctr"/>
              <a:r>
                <a:rPr lang="ar-SA" sz="2800" b="1" dirty="0">
                  <a:ln w="12700">
                    <a:noFill/>
                  </a:ln>
                  <a:solidFill>
                    <a:srgbClr val="96431A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هذا النص هو مثال لسؤال يمكن اضافته في نفس المساحة المعدة له؟</a:t>
              </a:r>
            </a:p>
          </p:txBody>
        </p:sp>
        <p:pic>
          <p:nvPicPr>
            <p:cNvPr id="10" name="صورة 9">
              <a:extLst>
                <a:ext uri="{FF2B5EF4-FFF2-40B4-BE49-F238E27FC236}">
                  <a16:creationId xmlns:a16="http://schemas.microsoft.com/office/drawing/2014/main" id="{D8FFA3EA-4E4C-45E7-BDBE-BA426176A67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clrChange>
                <a:clrFrom>
                  <a:srgbClr val="333333"/>
                </a:clrFrom>
                <a:clrTo>
                  <a:srgbClr val="333333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rot="253864">
              <a:off x="3707136" y="-133486"/>
              <a:ext cx="1333484" cy="1040955"/>
            </a:xfrm>
            <a:prstGeom prst="ellipse">
              <a:avLst/>
            </a:prstGeom>
          </p:spPr>
        </p:pic>
      </p:grpSp>
      <p:pic>
        <p:nvPicPr>
          <p:cNvPr id="12" name="صورة 11">
            <a:hlinkClick r:id="" action="ppaction://hlinkshowjump?jump=endshow"/>
            <a:hlinkHover r:id="" action="ppaction://noaction" highlightClick="1">
              <a:snd r:embed="rId8" name="click.wav"/>
            </a:hlinkHover>
            <a:extLst>
              <a:ext uri="{FF2B5EF4-FFF2-40B4-BE49-F238E27FC236}">
                <a16:creationId xmlns:a16="http://schemas.microsoft.com/office/drawing/2014/main" id="{53E6332F-47BB-453A-AF63-89CCD1EEBD96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280" y="91440"/>
            <a:ext cx="372035" cy="355600"/>
          </a:xfrm>
          <a:prstGeom prst="rect">
            <a:avLst/>
          </a:prstGeom>
        </p:spPr>
      </p:pic>
      <p:grpSp>
        <p:nvGrpSpPr>
          <p:cNvPr id="16" name="مجموعة 15">
            <a:extLst>
              <a:ext uri="{FF2B5EF4-FFF2-40B4-BE49-F238E27FC236}">
                <a16:creationId xmlns:a16="http://schemas.microsoft.com/office/drawing/2014/main" id="{FB9CF730-929A-4A12-9893-7E91FE069514}"/>
              </a:ext>
            </a:extLst>
          </p:cNvPr>
          <p:cNvGrpSpPr/>
          <p:nvPr/>
        </p:nvGrpSpPr>
        <p:grpSpPr>
          <a:xfrm>
            <a:off x="10596880" y="1"/>
            <a:ext cx="1441888" cy="1055473"/>
            <a:chOff x="10596880" y="1"/>
            <a:chExt cx="1441888" cy="1055473"/>
          </a:xfrm>
        </p:grpSpPr>
        <p:pic>
          <p:nvPicPr>
            <p:cNvPr id="17" name="صورة 16">
              <a:extLst>
                <a:ext uri="{FF2B5EF4-FFF2-40B4-BE49-F238E27FC236}">
                  <a16:creationId xmlns:a16="http://schemas.microsoft.com/office/drawing/2014/main" id="{D85C3B98-B5B5-4F88-8A09-98D98BB8BDB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944" b="89916" l="9836" r="90000">
                          <a14:foregroundMark x1="81967" y1="84454" x2="75082" y2="87675"/>
                          <a14:foregroundMark x1="90000" y1="79132" x2="86557" y2="65686"/>
                          <a14:foregroundMark x1="86557" y1="65686" x2="73934" y2="57563"/>
                          <a14:foregroundMark x1="73934" y1="57563" x2="36721" y2="14006"/>
                          <a14:foregroundMark x1="36721" y1="14006" x2="19180" y2="16387"/>
                          <a14:foregroundMark x1="19180" y1="16387" x2="19016" y2="33894"/>
                          <a14:foregroundMark x1="54426" y1="73249" x2="68525" y2="88796"/>
                          <a14:foregroundMark x1="19016" y1="33894" x2="52951" y2="71429"/>
                          <a14:foregroundMark x1="68525" y1="88796" x2="73279" y2="89216"/>
                          <a14:backgroundMark x1="51967" y1="71709" x2="52787" y2="736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45520" y="1"/>
              <a:ext cx="893248" cy="1046480"/>
            </a:xfrm>
            <a:custGeom>
              <a:avLst/>
              <a:gdLst>
                <a:gd name="connsiteX0" fmla="*/ 1106917 w 3283164"/>
                <a:gd name="connsiteY0" fmla="*/ 44538 h 3846372"/>
                <a:gd name="connsiteX1" fmla="*/ 1126282 w 3283164"/>
                <a:gd name="connsiteY1" fmla="*/ 56517 h 3846372"/>
                <a:gd name="connsiteX2" fmla="*/ 2091482 w 3283164"/>
                <a:gd name="connsiteY2" fmla="*/ 635637 h 3846372"/>
                <a:gd name="connsiteX3" fmla="*/ 2944922 w 3283164"/>
                <a:gd name="connsiteY3" fmla="*/ 2058037 h 3846372"/>
                <a:gd name="connsiteX4" fmla="*/ 3229402 w 3283164"/>
                <a:gd name="connsiteY4" fmla="*/ 3307717 h 3846372"/>
                <a:gd name="connsiteX5" fmla="*/ 1939082 w 3283164"/>
                <a:gd name="connsiteY5" fmla="*/ 3825877 h 3846372"/>
                <a:gd name="connsiteX6" fmla="*/ 1177082 w 3283164"/>
                <a:gd name="connsiteY6" fmla="*/ 2667637 h 3846372"/>
                <a:gd name="connsiteX7" fmla="*/ 140762 w 3283164"/>
                <a:gd name="connsiteY7" fmla="*/ 1224917 h 3846372"/>
                <a:gd name="connsiteX8" fmla="*/ 110282 w 3283164"/>
                <a:gd name="connsiteY8" fmla="*/ 361317 h 3846372"/>
                <a:gd name="connsiteX9" fmla="*/ 1075482 w 3283164"/>
                <a:gd name="connsiteY9" fmla="*/ 56517 h 3846372"/>
                <a:gd name="connsiteX10" fmla="*/ 1102098 w 3283164"/>
                <a:gd name="connsiteY10" fmla="*/ 47085 h 3846372"/>
                <a:gd name="connsiteX11" fmla="*/ 1080443 w 3283164"/>
                <a:gd name="connsiteY11" fmla="*/ 707 h 3846372"/>
                <a:gd name="connsiteX12" fmla="*/ 1119337 w 3283164"/>
                <a:gd name="connsiteY12" fmla="*/ 37973 h 3846372"/>
                <a:gd name="connsiteX13" fmla="*/ 1106917 w 3283164"/>
                <a:gd name="connsiteY13" fmla="*/ 44538 h 3846372"/>
                <a:gd name="connsiteX14" fmla="*/ 1099667 w 3283164"/>
                <a:gd name="connsiteY14" fmla="*/ 40053 h 3846372"/>
                <a:gd name="connsiteX15" fmla="*/ 1080443 w 3283164"/>
                <a:gd name="connsiteY15" fmla="*/ 707 h 3846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83164" h="3846372">
                  <a:moveTo>
                    <a:pt x="1106917" y="44538"/>
                  </a:moveTo>
                  <a:lnTo>
                    <a:pt x="1126282" y="56517"/>
                  </a:lnTo>
                  <a:cubicBezTo>
                    <a:pt x="1295615" y="153037"/>
                    <a:pt x="1788375" y="302050"/>
                    <a:pt x="2091482" y="635637"/>
                  </a:cubicBezTo>
                  <a:cubicBezTo>
                    <a:pt x="2394589" y="969224"/>
                    <a:pt x="2753575" y="1609304"/>
                    <a:pt x="2944922" y="2058037"/>
                  </a:cubicBezTo>
                  <a:cubicBezTo>
                    <a:pt x="3136269" y="2506770"/>
                    <a:pt x="3397042" y="3013077"/>
                    <a:pt x="3229402" y="3307717"/>
                  </a:cubicBezTo>
                  <a:cubicBezTo>
                    <a:pt x="3061762" y="3602357"/>
                    <a:pt x="2281135" y="3932557"/>
                    <a:pt x="1939082" y="3825877"/>
                  </a:cubicBezTo>
                  <a:cubicBezTo>
                    <a:pt x="1597029" y="3719197"/>
                    <a:pt x="1476802" y="3101130"/>
                    <a:pt x="1177082" y="2667637"/>
                  </a:cubicBezTo>
                  <a:cubicBezTo>
                    <a:pt x="877362" y="2234144"/>
                    <a:pt x="318562" y="1609304"/>
                    <a:pt x="140762" y="1224917"/>
                  </a:cubicBezTo>
                  <a:cubicBezTo>
                    <a:pt x="-37038" y="840530"/>
                    <a:pt x="-45505" y="556050"/>
                    <a:pt x="110282" y="361317"/>
                  </a:cubicBezTo>
                  <a:cubicBezTo>
                    <a:pt x="266069" y="166584"/>
                    <a:pt x="906149" y="107317"/>
                    <a:pt x="1075482" y="56517"/>
                  </a:cubicBezTo>
                  <a:cubicBezTo>
                    <a:pt x="1086066" y="53342"/>
                    <a:pt x="1094863" y="50187"/>
                    <a:pt x="1102098" y="47085"/>
                  </a:cubicBezTo>
                  <a:close/>
                  <a:moveTo>
                    <a:pt x="1080443" y="707"/>
                  </a:moveTo>
                  <a:cubicBezTo>
                    <a:pt x="1102933" y="-3857"/>
                    <a:pt x="1153997" y="14280"/>
                    <a:pt x="1119337" y="37973"/>
                  </a:cubicBezTo>
                  <a:lnTo>
                    <a:pt x="1106917" y="44538"/>
                  </a:lnTo>
                  <a:lnTo>
                    <a:pt x="1099667" y="40053"/>
                  </a:lnTo>
                  <a:cubicBezTo>
                    <a:pt x="1063493" y="15279"/>
                    <a:pt x="1066387" y="3559"/>
                    <a:pt x="1080443" y="707"/>
                  </a:cubicBezTo>
                  <a:close/>
                </a:path>
              </a:pathLst>
            </a:custGeom>
          </p:spPr>
        </p:pic>
        <p:sp>
          <p:nvSpPr>
            <p:cNvPr id="18" name="مربع نص 17">
              <a:extLst>
                <a:ext uri="{FF2B5EF4-FFF2-40B4-BE49-F238E27FC236}">
                  <a16:creationId xmlns:a16="http://schemas.microsoft.com/office/drawing/2014/main" id="{CC9E05DC-1D78-430F-A147-E423CA249387}"/>
                </a:ext>
              </a:extLst>
            </p:cNvPr>
            <p:cNvSpPr txBox="1"/>
            <p:nvPr/>
          </p:nvSpPr>
          <p:spPr>
            <a:xfrm>
              <a:off x="10596880" y="409143"/>
              <a:ext cx="812800" cy="646331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/>
              <a:r>
                <a:rPr lang="en-US" sz="3600" b="1" dirty="0">
                  <a:solidFill>
                    <a:schemeClr val="bg1"/>
                  </a:solidFill>
                  <a:latin typeface="El Messiri" pitchFamily="2" charset="-78"/>
                  <a:cs typeface="El Messiri" pitchFamily="2" charset="-78"/>
                </a:rPr>
                <a:t>03</a:t>
              </a:r>
              <a:endParaRPr lang="ar-SA" sz="3600" b="1" dirty="0">
                <a:solidFill>
                  <a:schemeClr val="bg1"/>
                </a:solidFill>
                <a:latin typeface="El Messiri" pitchFamily="2" charset="-78"/>
                <a:cs typeface="El Messiri" pitchFamily="2" charset="-78"/>
              </a:endParaRPr>
            </a:p>
          </p:txBody>
        </p:sp>
      </p:grpSp>
      <p:sp>
        <p:nvSpPr>
          <p:cNvPr id="22" name="مربع نص 21">
            <a:extLst>
              <a:ext uri="{FF2B5EF4-FFF2-40B4-BE49-F238E27FC236}">
                <a16:creationId xmlns:a16="http://schemas.microsoft.com/office/drawing/2014/main" id="{972678A9-B119-42C3-A0E0-8C5364219273}"/>
              </a:ext>
            </a:extLst>
          </p:cNvPr>
          <p:cNvSpPr txBox="1"/>
          <p:nvPr/>
        </p:nvSpPr>
        <p:spPr>
          <a:xfrm>
            <a:off x="7730343" y="-492552"/>
            <a:ext cx="1331089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dirty="0">
                <a:latin typeface="El Messiri" pitchFamily="2" charset="-78"/>
                <a:cs typeface="El Messiri" pitchFamily="2" charset="-78"/>
              </a:rPr>
              <a:t>تعليمات الاستخدام</a:t>
            </a:r>
            <a:endParaRPr lang="ar-EG" sz="1000" dirty="0">
              <a:latin typeface="El Messiri" pitchFamily="2" charset="-78"/>
              <a:cs typeface="El Messiri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49411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5" name="chimes.wav"/>
          </p:stSnd>
        </p:sndAc>
      </p:transition>
    </mc:Choice>
    <mc:Fallback xmlns="">
      <p:transition spd="slow" advClick="0"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7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7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107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rates effects">
            <a:hlinkClick r:id="" action="ppaction://media"/>
            <a:extLst>
              <a:ext uri="{FF2B5EF4-FFF2-40B4-BE49-F238E27FC236}">
                <a16:creationId xmlns:a16="http://schemas.microsoft.com/office/drawing/2014/main" id="{BC3B2048-02E8-4FF7-9A7E-A54AC2FF081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99313" end="1375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مستطيل 9">
            <a:extLst>
              <a:ext uri="{FF2B5EF4-FFF2-40B4-BE49-F238E27FC236}">
                <a16:creationId xmlns:a16="http://schemas.microsoft.com/office/drawing/2014/main" id="{DDE3A97E-A45D-453E-8E6D-5702E6E2059C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3" name="صورة 2">
            <a:hlinkClick r:id="" action="ppaction://hlinkshowjump?jump=endshow"/>
            <a:hlinkHover r:id="" action="ppaction://noaction" highlightClick="1">
              <a:snd r:embed="rId7" name="click.wav"/>
            </a:hlinkHover>
            <a:extLst>
              <a:ext uri="{FF2B5EF4-FFF2-40B4-BE49-F238E27FC236}">
                <a16:creationId xmlns:a16="http://schemas.microsoft.com/office/drawing/2014/main" id="{AA9454FF-9A1F-43D2-A263-4902FCE4210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280" y="91440"/>
            <a:ext cx="372035" cy="355600"/>
          </a:xfrm>
          <a:prstGeom prst="rect">
            <a:avLst/>
          </a:prstGeom>
        </p:spPr>
      </p:pic>
      <p:grpSp>
        <p:nvGrpSpPr>
          <p:cNvPr id="9" name="مجموعة 8">
            <a:extLst>
              <a:ext uri="{FF2B5EF4-FFF2-40B4-BE49-F238E27FC236}">
                <a16:creationId xmlns:a16="http://schemas.microsoft.com/office/drawing/2014/main" id="{9BBADD7D-7807-4D32-8C4A-10BA4C1A717C}"/>
              </a:ext>
            </a:extLst>
          </p:cNvPr>
          <p:cNvGrpSpPr/>
          <p:nvPr/>
        </p:nvGrpSpPr>
        <p:grpSpPr>
          <a:xfrm>
            <a:off x="10575189" y="90533"/>
            <a:ext cx="1464410" cy="945787"/>
            <a:chOff x="9828711" y="90533"/>
            <a:chExt cx="2210888" cy="1427899"/>
          </a:xfrm>
        </p:grpSpPr>
        <p:pic>
          <p:nvPicPr>
            <p:cNvPr id="7" name="صورة 6">
              <a:extLst>
                <a:ext uri="{FF2B5EF4-FFF2-40B4-BE49-F238E27FC236}">
                  <a16:creationId xmlns:a16="http://schemas.microsoft.com/office/drawing/2014/main" id="{302AD175-9BD2-4BFE-A648-FF30100638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3044" b="89576" l="9901" r="95347">
                          <a14:foregroundMark x1="21089" y1="4336" x2="77822" y2="13376"/>
                          <a14:foregroundMark x1="77822" y1="13376" x2="75941" y2="27952"/>
                          <a14:foregroundMark x1="75941" y1="27952" x2="92772" y2="58948"/>
                          <a14:foregroundMark x1="92772" y1="58948" x2="94653" y2="74262"/>
                          <a14:foregroundMark x1="94653" y1="74262" x2="79010" y2="81181"/>
                          <a14:foregroundMark x1="79010" y1="81181" x2="57525" y2="81181"/>
                          <a14:foregroundMark x1="57525" y1="81181" x2="41782" y2="86624"/>
                          <a14:foregroundMark x1="41782" y1="86624" x2="23762" y2="83948"/>
                          <a14:foregroundMark x1="23762" y1="83948" x2="25545" y2="48801"/>
                          <a14:foregroundMark x1="25545" y1="48801" x2="14851" y2="16144"/>
                          <a14:foregroundMark x1="14851" y1="16144" x2="20792" y2="4982"/>
                          <a14:foregroundMark x1="78119" y1="81550" x2="85446" y2="81550"/>
                          <a14:foregroundMark x1="22475" y1="83026" x2="24158" y2="67897"/>
                          <a14:foregroundMark x1="84455" y1="83026" x2="94851" y2="72140"/>
                          <a14:foregroundMark x1="94851" y1="72140" x2="91188" y2="57657"/>
                          <a14:foregroundMark x1="91188" y1="57657" x2="90396" y2="56827"/>
                          <a14:foregroundMark x1="22772" y1="83672" x2="22079" y2="68450"/>
                          <a14:foregroundMark x1="22079" y1="68450" x2="28317" y2="53229"/>
                          <a14:foregroundMark x1="28317" y1="53229" x2="29406" y2="59871"/>
                          <a14:foregroundMark x1="19109" y1="73524" x2="20792" y2="70387"/>
                          <a14:foregroundMark x1="84752" y1="82472" x2="95545" y2="70664"/>
                          <a14:foregroundMark x1="95545" y1="70664" x2="93366" y2="62638"/>
                          <a14:foregroundMark x1="95347" y1="73155" x2="92079" y2="79705"/>
                          <a14:foregroundMark x1="19802" y1="37362" x2="13465" y2="20111"/>
                          <a14:foregroundMark x1="13465" y1="20111" x2="20297" y2="5812"/>
                          <a14:foregroundMark x1="20297" y1="5812" x2="47327" y2="8303"/>
                          <a14:foregroundMark x1="45347" y1="7749" x2="40396" y2="5904"/>
                          <a14:foregroundMark x1="13168" y1="22509" x2="14455" y2="8303"/>
                          <a14:foregroundMark x1="13168" y1="23155" x2="13168" y2="10517"/>
                          <a14:foregroundMark x1="12475" y1="9594" x2="27525" y2="3044"/>
                          <a14:foregroundMark x1="27525" y1="3044" x2="42673" y2="6458"/>
                          <a14:foregroundMark x1="77426" y1="31181" x2="79307" y2="13930"/>
                          <a14:foregroundMark x1="79307" y1="13930" x2="66832" y2="10517"/>
                          <a14:foregroundMark x1="76436" y1="29059" x2="80099" y2="18542"/>
                          <a14:foregroundMark x1="76832" y1="29613" x2="78812" y2="13376"/>
                          <a14:foregroundMark x1="78812" y1="13376" x2="69505" y2="987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0708638" y="90533"/>
              <a:ext cx="1330961" cy="1427899"/>
            </a:xfrm>
            <a:custGeom>
              <a:avLst/>
              <a:gdLst>
                <a:gd name="connsiteX0" fmla="*/ 1867758 w 3067039"/>
                <a:gd name="connsiteY0" fmla="*/ 0 h 3290420"/>
                <a:gd name="connsiteX1" fmla="*/ 83243 w 3067039"/>
                <a:gd name="connsiteY1" fmla="*/ 0 h 3290420"/>
                <a:gd name="connsiteX2" fmla="*/ 71903 w 3067039"/>
                <a:gd name="connsiteY2" fmla="*/ 23615 h 3290420"/>
                <a:gd name="connsiteX3" fmla="*/ 19039 w 3067039"/>
                <a:gd name="connsiteY3" fmla="*/ 284481 h 3290420"/>
                <a:gd name="connsiteX4" fmla="*/ 79999 w 3067039"/>
                <a:gd name="connsiteY4" fmla="*/ 1595121 h 3290420"/>
                <a:gd name="connsiteX5" fmla="*/ 130799 w 3067039"/>
                <a:gd name="connsiteY5" fmla="*/ 2214881 h 3290420"/>
                <a:gd name="connsiteX6" fmla="*/ 689599 w 3067039"/>
                <a:gd name="connsiteY6" fmla="*/ 3190241 h 3290420"/>
                <a:gd name="connsiteX7" fmla="*/ 2111999 w 3067039"/>
                <a:gd name="connsiteY7" fmla="*/ 3210561 h 3290420"/>
                <a:gd name="connsiteX8" fmla="*/ 3036930 w 3067039"/>
                <a:gd name="connsiteY8" fmla="*/ 2942677 h 3290420"/>
                <a:gd name="connsiteX9" fmla="*/ 3067039 w 3067039"/>
                <a:gd name="connsiteY9" fmla="*/ 2905547 h 3290420"/>
                <a:gd name="connsiteX10" fmla="*/ 3067039 w 3067039"/>
                <a:gd name="connsiteY10" fmla="*/ 1958815 h 3290420"/>
                <a:gd name="connsiteX11" fmla="*/ 3040369 w 3067039"/>
                <a:gd name="connsiteY11" fmla="*/ 1840231 h 3290420"/>
                <a:gd name="connsiteX12" fmla="*/ 2782559 w 3067039"/>
                <a:gd name="connsiteY12" fmla="*/ 883921 h 3290420"/>
                <a:gd name="connsiteX13" fmla="*/ 2528559 w 3067039"/>
                <a:gd name="connsiteY13" fmla="*/ 172721 h 3290420"/>
                <a:gd name="connsiteX14" fmla="*/ 1956129 w 3067039"/>
                <a:gd name="connsiteY14" fmla="*/ 16687 h 3290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067039" h="3290420">
                  <a:moveTo>
                    <a:pt x="1867758" y="0"/>
                  </a:moveTo>
                  <a:lnTo>
                    <a:pt x="83243" y="0"/>
                  </a:lnTo>
                  <a:lnTo>
                    <a:pt x="71903" y="23615"/>
                  </a:lnTo>
                  <a:cubicBezTo>
                    <a:pt x="49519" y="89378"/>
                    <a:pt x="41899" y="175261"/>
                    <a:pt x="19039" y="284481"/>
                  </a:cubicBezTo>
                  <a:cubicBezTo>
                    <a:pt x="-41921" y="575734"/>
                    <a:pt x="61372" y="1273388"/>
                    <a:pt x="79999" y="1595121"/>
                  </a:cubicBezTo>
                  <a:cubicBezTo>
                    <a:pt x="98626" y="1916854"/>
                    <a:pt x="29199" y="1949028"/>
                    <a:pt x="130799" y="2214881"/>
                  </a:cubicBezTo>
                  <a:cubicBezTo>
                    <a:pt x="232399" y="2480734"/>
                    <a:pt x="359399" y="3024294"/>
                    <a:pt x="689599" y="3190241"/>
                  </a:cubicBezTo>
                  <a:cubicBezTo>
                    <a:pt x="1019799" y="3356188"/>
                    <a:pt x="1703906" y="3281681"/>
                    <a:pt x="2111999" y="3210561"/>
                  </a:cubicBezTo>
                  <a:cubicBezTo>
                    <a:pt x="2443575" y="3152776"/>
                    <a:pt x="2839987" y="3149766"/>
                    <a:pt x="3036930" y="2942677"/>
                  </a:cubicBezTo>
                  <a:lnTo>
                    <a:pt x="3067039" y="2905547"/>
                  </a:lnTo>
                  <a:lnTo>
                    <a:pt x="3067039" y="1958815"/>
                  </a:lnTo>
                  <a:lnTo>
                    <a:pt x="3040369" y="1840231"/>
                  </a:lnTo>
                  <a:cubicBezTo>
                    <a:pt x="2950199" y="1472778"/>
                    <a:pt x="2833359" y="1099821"/>
                    <a:pt x="2782559" y="883921"/>
                  </a:cubicBezTo>
                  <a:cubicBezTo>
                    <a:pt x="2680959" y="452121"/>
                    <a:pt x="2918026" y="345441"/>
                    <a:pt x="2528559" y="172721"/>
                  </a:cubicBezTo>
                  <a:cubicBezTo>
                    <a:pt x="2406851" y="118746"/>
                    <a:pt x="2198160" y="64771"/>
                    <a:pt x="1956129" y="16687"/>
                  </a:cubicBezTo>
                  <a:close/>
                </a:path>
              </a:pathLst>
            </a:custGeom>
          </p:spPr>
        </p:pic>
        <p:sp>
          <p:nvSpPr>
            <p:cNvPr id="8" name="مربع نص 7">
              <a:extLst>
                <a:ext uri="{FF2B5EF4-FFF2-40B4-BE49-F238E27FC236}">
                  <a16:creationId xmlns:a16="http://schemas.microsoft.com/office/drawing/2014/main" id="{D54080F5-3C2F-4B6C-ACD4-99CAC27E60AC}"/>
                </a:ext>
              </a:extLst>
            </p:cNvPr>
            <p:cNvSpPr txBox="1"/>
            <p:nvPr/>
          </p:nvSpPr>
          <p:spPr>
            <a:xfrm>
              <a:off x="9828711" y="472707"/>
              <a:ext cx="812799" cy="646332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/>
              <a:r>
                <a:rPr lang="en-US" sz="3600" b="1" dirty="0">
                  <a:solidFill>
                    <a:schemeClr val="bg1"/>
                  </a:solidFill>
                  <a:latin typeface="El Messiri" pitchFamily="2" charset="-78"/>
                  <a:cs typeface="El Messiri" pitchFamily="2" charset="-78"/>
                  <a:sym typeface="Wingdings" panose="05000000000000000000" pitchFamily="2" charset="2"/>
                </a:rPr>
                <a:t></a:t>
              </a:r>
              <a:endParaRPr lang="ar-SA" sz="3600" b="1" dirty="0">
                <a:solidFill>
                  <a:schemeClr val="bg1"/>
                </a:solidFill>
                <a:latin typeface="El Messiri" pitchFamily="2" charset="-78"/>
                <a:cs typeface="El Messiri" pitchFamily="2" charset="-78"/>
              </a:endParaRPr>
            </a:p>
          </p:txBody>
        </p:sp>
      </p:grpSp>
      <p:sp>
        <p:nvSpPr>
          <p:cNvPr id="14" name="مربع نص 13">
            <a:extLst>
              <a:ext uri="{FF2B5EF4-FFF2-40B4-BE49-F238E27FC236}">
                <a16:creationId xmlns:a16="http://schemas.microsoft.com/office/drawing/2014/main" id="{06A506F4-37B9-4A74-A7C3-8FE00A3F3DB6}"/>
              </a:ext>
            </a:extLst>
          </p:cNvPr>
          <p:cNvSpPr txBox="1"/>
          <p:nvPr/>
        </p:nvSpPr>
        <p:spPr>
          <a:xfrm>
            <a:off x="8302121" y="-444377"/>
            <a:ext cx="1331089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dirty="0">
                <a:latin typeface="El Messiri" pitchFamily="2" charset="-78"/>
                <a:cs typeface="El Messiri" pitchFamily="2" charset="-78"/>
              </a:rPr>
              <a:t>تعليمات الاستخدام</a:t>
            </a:r>
            <a:endParaRPr lang="ar-EG" sz="1000" dirty="0">
              <a:latin typeface="El Messiri" pitchFamily="2" charset="-78"/>
              <a:cs typeface="El Messiri" pitchFamily="2" charset="-78"/>
            </a:endParaRPr>
          </a:p>
        </p:txBody>
      </p:sp>
      <p:grpSp>
        <p:nvGrpSpPr>
          <p:cNvPr id="2" name="مجموعة 1">
            <a:extLst>
              <a:ext uri="{FF2B5EF4-FFF2-40B4-BE49-F238E27FC236}">
                <a16:creationId xmlns:a16="http://schemas.microsoft.com/office/drawing/2014/main" id="{F2434E21-8BB4-4C65-B817-569DF6E79A82}"/>
              </a:ext>
            </a:extLst>
          </p:cNvPr>
          <p:cNvGrpSpPr/>
          <p:nvPr/>
        </p:nvGrpSpPr>
        <p:grpSpPr>
          <a:xfrm>
            <a:off x="7037407" y="-183483"/>
            <a:ext cx="3580435" cy="2400035"/>
            <a:chOff x="7037407" y="-183483"/>
            <a:chExt cx="3580435" cy="2400035"/>
          </a:xfrm>
        </p:grpSpPr>
        <p:grpSp>
          <p:nvGrpSpPr>
            <p:cNvPr id="16" name="مجموعة 15">
              <a:extLst>
                <a:ext uri="{FF2B5EF4-FFF2-40B4-BE49-F238E27FC236}">
                  <a16:creationId xmlns:a16="http://schemas.microsoft.com/office/drawing/2014/main" id="{B0F4A683-83D2-4254-A4BD-40A75F5C31BB}"/>
                </a:ext>
              </a:extLst>
            </p:cNvPr>
            <p:cNvGrpSpPr/>
            <p:nvPr/>
          </p:nvGrpSpPr>
          <p:grpSpPr>
            <a:xfrm>
              <a:off x="7037407" y="-183483"/>
              <a:ext cx="3580435" cy="2400035"/>
              <a:chOff x="610235" y="752746"/>
              <a:chExt cx="6010275" cy="4028804"/>
            </a:xfrm>
          </p:grpSpPr>
          <p:pic>
            <p:nvPicPr>
              <p:cNvPr id="17" name="صورة 16">
                <a:extLst>
                  <a:ext uri="{FF2B5EF4-FFF2-40B4-BE49-F238E27FC236}">
                    <a16:creationId xmlns:a16="http://schemas.microsoft.com/office/drawing/2014/main" id="{0D340E2F-7189-4B5E-88F2-80D72F0C2BD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>
                <a:clrChange>
                  <a:clrFrom>
                    <a:srgbClr val="FEFEFF"/>
                  </a:clrFrom>
                  <a:clrTo>
                    <a:srgbClr val="FEFE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610235" y="2724150"/>
                <a:ext cx="6010275" cy="2057400"/>
              </a:xfrm>
              <a:prstGeom prst="roundRect">
                <a:avLst>
                  <a:gd name="adj" fmla="val 50000"/>
                </a:avLst>
              </a:prstGeom>
            </p:spPr>
          </p:pic>
          <p:pic>
            <p:nvPicPr>
              <p:cNvPr id="18" name="صورة 17">
                <a:extLst>
                  <a:ext uri="{FF2B5EF4-FFF2-40B4-BE49-F238E27FC236}">
                    <a16:creationId xmlns:a16="http://schemas.microsoft.com/office/drawing/2014/main" id="{548F84E6-E4FE-4853-90E3-ADA4B27F721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00789" y="752746"/>
                <a:ext cx="5779509" cy="2523963"/>
              </a:xfrm>
              <a:prstGeom prst="rect">
                <a:avLst/>
              </a:prstGeom>
            </p:spPr>
          </p:pic>
        </p:grpSp>
        <p:sp>
          <p:nvSpPr>
            <p:cNvPr id="19" name="مربع نص 18">
              <a:extLst>
                <a:ext uri="{FF2B5EF4-FFF2-40B4-BE49-F238E27FC236}">
                  <a16:creationId xmlns:a16="http://schemas.microsoft.com/office/drawing/2014/main" id="{6BF672EC-3EF5-4DED-9FE8-811F2E85CD5B}"/>
                </a:ext>
              </a:extLst>
            </p:cNvPr>
            <p:cNvSpPr txBox="1"/>
            <p:nvPr/>
          </p:nvSpPr>
          <p:spPr>
            <a:xfrm>
              <a:off x="7132583" y="1258220"/>
              <a:ext cx="3348274" cy="646331"/>
            </a:xfrm>
            <a:prstGeom prst="rect">
              <a:avLst/>
            </a:prstGeom>
            <a:noFill/>
          </p:spPr>
          <p:txBody>
            <a:bodyPr wrap="square" rtlCol="1">
              <a:normAutofit/>
            </a:bodyPr>
            <a:lstStyle/>
            <a:p>
              <a:pPr algn="ctr"/>
              <a:r>
                <a:rPr lang="ar-SA" b="1" dirty="0">
                  <a:ln w="12700">
                    <a:noFill/>
                  </a:ln>
                  <a:solidFill>
                    <a:srgbClr val="96431A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أحسنت!!! لقد نجحت في تجميع جميع أجزاء الخريطة</a:t>
              </a:r>
              <a:endParaRPr lang="ar-EG" b="1" dirty="0">
                <a:ln w="12700">
                  <a:noFill/>
                </a:ln>
                <a:solidFill>
                  <a:srgbClr val="96431A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65406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>
        <p:sndAc>
          <p:stSnd>
            <p:snd r:embed="rId5" name="drumroll.wav"/>
          </p:stSnd>
        </p:sndAc>
      </p:transition>
    </mc:Choice>
    <mc:Fallback xmlns="">
      <p:transition spd="slow" advClick="0" advTm="0">
        <p:sndAc>
          <p:stSnd>
            <p:snd r:embed="rId13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06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nodeType="withEffect">
                                  <p:stCondLst>
                                    <p:cond delay="62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rates effects">
            <a:hlinkClick r:id="" action="ppaction://media"/>
            <a:extLst>
              <a:ext uri="{FF2B5EF4-FFF2-40B4-BE49-F238E27FC236}">
                <a16:creationId xmlns:a16="http://schemas.microsoft.com/office/drawing/2014/main" id="{BC3B2048-02E8-4FF7-9A7E-A54AC2FF081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13520" end="1375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2" name="مستطيل 21">
            <a:extLst>
              <a:ext uri="{FF2B5EF4-FFF2-40B4-BE49-F238E27FC236}">
                <a16:creationId xmlns:a16="http://schemas.microsoft.com/office/drawing/2014/main" id="{14403758-FF6B-4F01-92E2-9A1CB901CE44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3" name="صورة 2">
            <a:hlinkClick r:id="" action="ppaction://hlinkshowjump?jump=endshow"/>
            <a:hlinkHover r:id="" action="ppaction://noaction" highlightClick="1">
              <a:snd r:embed="rId9" name="click.wav"/>
            </a:hlinkHover>
            <a:extLst>
              <a:ext uri="{FF2B5EF4-FFF2-40B4-BE49-F238E27FC236}">
                <a16:creationId xmlns:a16="http://schemas.microsoft.com/office/drawing/2014/main" id="{AA9454FF-9A1F-43D2-A263-4902FCE42103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280" y="91440"/>
            <a:ext cx="372035" cy="355600"/>
          </a:xfrm>
          <a:prstGeom prst="rect">
            <a:avLst/>
          </a:prstGeom>
        </p:spPr>
      </p:pic>
      <p:sp>
        <p:nvSpPr>
          <p:cNvPr id="14" name="مربع نص 13">
            <a:extLst>
              <a:ext uri="{FF2B5EF4-FFF2-40B4-BE49-F238E27FC236}">
                <a16:creationId xmlns:a16="http://schemas.microsoft.com/office/drawing/2014/main" id="{06A506F4-37B9-4A74-A7C3-8FE00A3F3DB6}"/>
              </a:ext>
            </a:extLst>
          </p:cNvPr>
          <p:cNvSpPr txBox="1"/>
          <p:nvPr/>
        </p:nvSpPr>
        <p:spPr>
          <a:xfrm>
            <a:off x="8302121" y="-444377"/>
            <a:ext cx="1331089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dirty="0">
                <a:latin typeface="El Messiri" pitchFamily="2" charset="-78"/>
                <a:cs typeface="El Messiri" pitchFamily="2" charset="-78"/>
              </a:rPr>
              <a:t>تعليمات الاستخدام</a:t>
            </a:r>
            <a:endParaRPr lang="ar-EG" sz="1000" dirty="0">
              <a:latin typeface="El Messiri" pitchFamily="2" charset="-78"/>
              <a:cs typeface="El Messiri" pitchFamily="2" charset="-78"/>
            </a:endParaRPr>
          </a:p>
        </p:txBody>
      </p:sp>
      <p:pic>
        <p:nvPicPr>
          <p:cNvPr id="11" name="صورة 10">
            <a:extLst>
              <a:ext uri="{FF2B5EF4-FFF2-40B4-BE49-F238E27FC236}">
                <a16:creationId xmlns:a16="http://schemas.microsoft.com/office/drawing/2014/main" id="{E8A77A16-6B4E-42E2-A4A5-878AA3108C0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49768" y="506385"/>
            <a:ext cx="8492464" cy="5047926"/>
          </a:xfrm>
          <a:prstGeom prst="rect">
            <a:avLst/>
          </a:prstGeom>
        </p:spPr>
      </p:pic>
      <p:sp>
        <p:nvSpPr>
          <p:cNvPr id="12" name="مربع نص 11">
            <a:extLst>
              <a:ext uri="{FF2B5EF4-FFF2-40B4-BE49-F238E27FC236}">
                <a16:creationId xmlns:a16="http://schemas.microsoft.com/office/drawing/2014/main" id="{2745C10F-493A-498A-B584-F4952F4AEBA8}"/>
              </a:ext>
            </a:extLst>
          </p:cNvPr>
          <p:cNvSpPr txBox="1"/>
          <p:nvPr/>
        </p:nvSpPr>
        <p:spPr>
          <a:xfrm>
            <a:off x="3312160" y="3166714"/>
            <a:ext cx="5567681" cy="1015663"/>
          </a:xfrm>
          <a:prstGeom prst="rect">
            <a:avLst/>
          </a:prstGeom>
          <a:noFill/>
        </p:spPr>
        <p:txBody>
          <a:bodyPr wrap="square" rtlCol="1">
            <a:normAutofit/>
          </a:bodyPr>
          <a:lstStyle/>
          <a:p>
            <a:pPr algn="ctr"/>
            <a:r>
              <a:rPr lang="ar-SA" sz="6000" b="1" dirty="0">
                <a:ln w="12700">
                  <a:noFill/>
                </a:ln>
                <a:solidFill>
                  <a:srgbClr val="FED7C2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تعديل النص</a:t>
            </a:r>
            <a:endParaRPr lang="ar-EG" sz="6000" b="1" dirty="0">
              <a:ln w="12700">
                <a:noFill/>
              </a:ln>
              <a:solidFill>
                <a:srgbClr val="FED7C2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5" name="gameover">
            <a:hlinkClick r:id="" action="ppaction://media"/>
            <a:extLst>
              <a:ext uri="{FF2B5EF4-FFF2-40B4-BE49-F238E27FC236}">
                <a16:creationId xmlns:a16="http://schemas.microsoft.com/office/drawing/2014/main" id="{AA86C98D-6F24-41D5-AC20-144707434F7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6134140" y="-120432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912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7" name="chimes.wav"/>
          </p:stSnd>
        </p:sndAc>
      </p:transition>
    </mc:Choice>
    <mc:Fallback xmlns="">
      <p:transition spd="slow" advClick="0"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3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FBE07A61-32B2-DACE-A336-87F11CBB7A29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/>
          <a:p>
            <a:endParaRPr lang="ar-SA"/>
          </a:p>
        </p:txBody>
      </p:sp>
      <p:sp>
        <p:nvSpPr>
          <p:cNvPr id="3" name="عنوان فرعي 2">
            <a:extLst>
              <a:ext uri="{FF2B5EF4-FFF2-40B4-BE49-F238E27FC236}">
                <a16:creationId xmlns:a16="http://schemas.microsoft.com/office/drawing/2014/main" id="{94485FC1-0153-A7E3-2543-DE2540CA790E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/>
          <a:p>
            <a:endParaRPr lang="ar-SA"/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F223AE28-EC31-4785-2A1C-1F18CA9EA3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840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DC52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>
            <a:extLst>
              <a:ext uri="{FF2B5EF4-FFF2-40B4-BE49-F238E27FC236}">
                <a16:creationId xmlns:a16="http://schemas.microsoft.com/office/drawing/2014/main" id="{0CDD5E52-1326-8283-7D5F-E5315317BEF5}"/>
              </a:ext>
            </a:extLst>
          </p:cNvPr>
          <p:cNvSpPr/>
          <p:nvPr/>
        </p:nvSpPr>
        <p:spPr>
          <a:xfrm>
            <a:off x="0" y="-1"/>
            <a:ext cx="12192000" cy="6846045"/>
          </a:xfrm>
          <a:prstGeom prst="rect">
            <a:avLst/>
          </a:prstGeom>
          <a:solidFill>
            <a:srgbClr val="0023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marL="0" marR="0" lvl="0" indent="0" algn="ctr" defTabSz="457154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799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armattan"/>
              <a:ea typeface="Harmattan"/>
              <a:cs typeface="Harmattan"/>
            </a:endParaRPr>
          </a:p>
        </p:txBody>
      </p:sp>
      <p:sp>
        <p:nvSpPr>
          <p:cNvPr id="7" name="عنوان 1">
            <a:extLst>
              <a:ext uri="{FF2B5EF4-FFF2-40B4-BE49-F238E27FC236}">
                <a16:creationId xmlns:a16="http://schemas.microsoft.com/office/drawing/2014/main" id="{B33FF19A-C246-5AB1-4C34-62B850A7DEDF}"/>
              </a:ext>
            </a:extLst>
          </p:cNvPr>
          <p:cNvSpPr txBox="1">
            <a:spLocks/>
          </p:cNvSpPr>
          <p:nvPr/>
        </p:nvSpPr>
        <p:spPr>
          <a:xfrm>
            <a:off x="4197752" y="972782"/>
            <a:ext cx="3796496" cy="590046"/>
          </a:xfrm>
          <a:prstGeom prst="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ar-SA" sz="2800" dirty="0">
                <a:solidFill>
                  <a:srgbClr val="00FF85"/>
                </a:solidFill>
                <a:latin typeface="El Messiri" pitchFamily="2" charset="-78"/>
                <a:cs typeface="El Messiri" pitchFamily="2" charset="-78"/>
              </a:rPr>
              <a:t>تعليمات الاستخدام</a:t>
            </a:r>
            <a:endParaRPr lang="ar-EG" sz="2800" dirty="0">
              <a:solidFill>
                <a:srgbClr val="00FF85"/>
              </a:solidFill>
              <a:latin typeface="El Messiri" pitchFamily="2" charset="-78"/>
              <a:cs typeface="El Messiri" pitchFamily="2" charset="-78"/>
            </a:endParaRPr>
          </a:p>
        </p:txBody>
      </p:sp>
      <p:grpSp>
        <p:nvGrpSpPr>
          <p:cNvPr id="8" name="مجموعة 7">
            <a:extLst>
              <a:ext uri="{FF2B5EF4-FFF2-40B4-BE49-F238E27FC236}">
                <a16:creationId xmlns:a16="http://schemas.microsoft.com/office/drawing/2014/main" id="{C15CBCA1-5BCB-1BB4-0193-1D94EFF1ED24}"/>
              </a:ext>
            </a:extLst>
          </p:cNvPr>
          <p:cNvGrpSpPr/>
          <p:nvPr/>
        </p:nvGrpSpPr>
        <p:grpSpPr>
          <a:xfrm>
            <a:off x="3016897" y="5546659"/>
            <a:ext cx="6158205" cy="1080463"/>
            <a:chOff x="2948473" y="5280600"/>
            <a:chExt cx="6158205" cy="1080463"/>
          </a:xfrm>
        </p:grpSpPr>
        <p:sp>
          <p:nvSpPr>
            <p:cNvPr id="9" name="مستطيل: زوايا مستديرة 8">
              <a:extLst>
                <a:ext uri="{FF2B5EF4-FFF2-40B4-BE49-F238E27FC236}">
                  <a16:creationId xmlns:a16="http://schemas.microsoft.com/office/drawing/2014/main" id="{65AE48B0-C93A-07B0-F1F4-7B73DFC78E85}"/>
                </a:ext>
              </a:extLst>
            </p:cNvPr>
            <p:cNvSpPr/>
            <p:nvPr/>
          </p:nvSpPr>
          <p:spPr>
            <a:xfrm>
              <a:off x="2948473" y="5289359"/>
              <a:ext cx="6158205" cy="1071704"/>
            </a:xfrm>
            <a:prstGeom prst="roundRect">
              <a:avLst/>
            </a:prstGeom>
            <a:noFill/>
            <a:ln>
              <a:solidFill>
                <a:srgbClr val="00FF8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45715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ar-SA" sz="17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armattan"/>
                <a:ea typeface="Harmattan"/>
                <a:cs typeface="Harmattan"/>
              </a:endParaRPr>
            </a:p>
          </p:txBody>
        </p:sp>
        <p:sp>
          <p:nvSpPr>
            <p:cNvPr id="10" name="مربع نص 9">
              <a:extLst>
                <a:ext uri="{FF2B5EF4-FFF2-40B4-BE49-F238E27FC236}">
                  <a16:creationId xmlns:a16="http://schemas.microsoft.com/office/drawing/2014/main" id="{A6E83F5B-D1B4-9670-A2BC-FFF50C5A9937}"/>
                </a:ext>
              </a:extLst>
            </p:cNvPr>
            <p:cNvSpPr txBox="1"/>
            <p:nvPr/>
          </p:nvSpPr>
          <p:spPr>
            <a:xfrm>
              <a:off x="3186298" y="5280600"/>
              <a:ext cx="4767943" cy="8925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457154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br>
                <a:rPr kumimoji="0" lang="ar-SA" sz="1600" i="1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Harmattan"/>
                  <a:cs typeface="Arial" panose="020B0604020202020204" pitchFamily="34" charset="0"/>
                </a:rPr>
              </a:br>
              <a:r>
                <a:rPr lang="ar-SA" sz="1200" dirty="0">
                  <a:solidFill>
                    <a:prstClr val="white"/>
                  </a:solidFill>
                  <a:latin typeface="El Messiri" pitchFamily="2" charset="-78"/>
                  <a:ea typeface="+mj-ea"/>
                  <a:cs typeface="El Messiri" pitchFamily="2" charset="-78"/>
                </a:rPr>
                <a:t>تم تصميم هذا القالب بواسطة موقع انجز </a:t>
              </a:r>
              <a:r>
                <a:rPr lang="en-US" sz="1200" dirty="0">
                  <a:solidFill>
                    <a:prstClr val="white"/>
                  </a:solidFill>
                  <a:latin typeface="El Messiri" pitchFamily="2" charset="-78"/>
                  <a:ea typeface="+mj-ea"/>
                  <a:cs typeface="El Messiri" pitchFamily="2" charset="-78"/>
                </a:rPr>
                <a:t>ingez-ppt </a:t>
              </a:r>
              <a:r>
                <a:rPr lang="ar-SA" sz="1200" dirty="0">
                  <a:solidFill>
                    <a:prstClr val="white"/>
                  </a:solidFill>
                  <a:latin typeface="El Messiri" pitchFamily="2" charset="-78"/>
                  <a:ea typeface="+mj-ea"/>
                  <a:cs typeface="El Messiri" pitchFamily="2" charset="-78"/>
                </a:rPr>
                <a:t> ولا يحق لأي شخص إعادة نشر أو توزيع ملفات القوالب أو إصدارات معدلة في مواقع أخرى بدون إذن خطي من انجز</a:t>
              </a:r>
              <a:endParaRPr lang="ar-SA" sz="1600" dirty="0">
                <a:solidFill>
                  <a:prstClr val="white"/>
                </a:solidFill>
                <a:latin typeface="El Messiri" pitchFamily="2" charset="-78"/>
                <a:ea typeface="+mj-ea"/>
                <a:cs typeface="El Messiri" pitchFamily="2" charset="-78"/>
              </a:endParaRPr>
            </a:p>
          </p:txBody>
        </p:sp>
        <p:pic>
          <p:nvPicPr>
            <p:cNvPr id="11" name="رسم 10" descr="تحذير مع تعبئة خالصة">
              <a:extLst>
                <a:ext uri="{FF2B5EF4-FFF2-40B4-BE49-F238E27FC236}">
                  <a16:creationId xmlns:a16="http://schemas.microsoft.com/office/drawing/2014/main" id="{D62326D7-87DA-23DD-1DB8-52C664BD321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052318" y="5357235"/>
              <a:ext cx="914400" cy="914400"/>
            </a:xfrm>
            <a:prstGeom prst="rect">
              <a:avLst/>
            </a:prstGeom>
          </p:spPr>
        </p:pic>
      </p:grpSp>
      <p:grpSp>
        <p:nvGrpSpPr>
          <p:cNvPr id="12" name="مجموعة 11">
            <a:extLst>
              <a:ext uri="{FF2B5EF4-FFF2-40B4-BE49-F238E27FC236}">
                <a16:creationId xmlns:a16="http://schemas.microsoft.com/office/drawing/2014/main" id="{24B10ABD-61DB-8F3F-6BA6-F87B83A345D2}"/>
              </a:ext>
            </a:extLst>
          </p:cNvPr>
          <p:cNvGrpSpPr/>
          <p:nvPr/>
        </p:nvGrpSpPr>
        <p:grpSpPr>
          <a:xfrm>
            <a:off x="10598772" y="0"/>
            <a:ext cx="1593228" cy="1582533"/>
            <a:chOff x="3045488" y="215272"/>
            <a:chExt cx="4505870" cy="4475621"/>
          </a:xfrm>
        </p:grpSpPr>
        <p:sp>
          <p:nvSpPr>
            <p:cNvPr id="13" name="شكل بيضاوي 12">
              <a:extLst>
                <a:ext uri="{FF2B5EF4-FFF2-40B4-BE49-F238E27FC236}">
                  <a16:creationId xmlns:a16="http://schemas.microsoft.com/office/drawing/2014/main" id="{E2B1CA95-961B-7E43-CB84-63382ABA81D2}"/>
                </a:ext>
              </a:extLst>
            </p:cNvPr>
            <p:cNvSpPr/>
            <p:nvPr/>
          </p:nvSpPr>
          <p:spPr>
            <a:xfrm>
              <a:off x="3045488" y="249083"/>
              <a:ext cx="4441810" cy="444181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457154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ar-EG" sz="17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armattan"/>
                <a:ea typeface="Harmattan"/>
                <a:cs typeface="Harmattan"/>
              </a:endParaRPr>
            </a:p>
          </p:txBody>
        </p:sp>
        <p:pic>
          <p:nvPicPr>
            <p:cNvPr id="14" name="صورة 13">
              <a:extLst>
                <a:ext uri="{FF2B5EF4-FFF2-40B4-BE49-F238E27FC236}">
                  <a16:creationId xmlns:a16="http://schemas.microsoft.com/office/drawing/2014/main" id="{BDA6FEE8-C42B-41F9-397D-5F0946CA374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109548" y="215272"/>
              <a:ext cx="4441810" cy="4444579"/>
            </a:xfrm>
            <a:prstGeom prst="rect">
              <a:avLst/>
            </a:prstGeom>
          </p:spPr>
        </p:pic>
      </p:grpSp>
      <p:cxnSp>
        <p:nvCxnSpPr>
          <p:cNvPr id="15" name="رابط مستقيم 14">
            <a:extLst>
              <a:ext uri="{FF2B5EF4-FFF2-40B4-BE49-F238E27FC236}">
                <a16:creationId xmlns:a16="http://schemas.microsoft.com/office/drawing/2014/main" id="{DD97D91D-FD52-5263-6198-8AD6E7724826}"/>
              </a:ext>
            </a:extLst>
          </p:cNvPr>
          <p:cNvCxnSpPr/>
          <p:nvPr/>
        </p:nvCxnSpPr>
        <p:spPr>
          <a:xfrm flipH="1">
            <a:off x="4712677" y="1605865"/>
            <a:ext cx="2734408" cy="0"/>
          </a:xfrm>
          <a:prstGeom prst="line">
            <a:avLst/>
          </a:prstGeom>
          <a:ln>
            <a:solidFill>
              <a:srgbClr val="00FF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مجموعة 15">
            <a:extLst>
              <a:ext uri="{FF2B5EF4-FFF2-40B4-BE49-F238E27FC236}">
                <a16:creationId xmlns:a16="http://schemas.microsoft.com/office/drawing/2014/main" id="{1B87FA3A-98BD-EF1C-6D6A-44FB0600ED56}"/>
              </a:ext>
            </a:extLst>
          </p:cNvPr>
          <p:cNvGrpSpPr/>
          <p:nvPr/>
        </p:nvGrpSpPr>
        <p:grpSpPr>
          <a:xfrm>
            <a:off x="246257" y="1280204"/>
            <a:ext cx="3158291" cy="3556727"/>
            <a:chOff x="478853" y="2018760"/>
            <a:chExt cx="2493902" cy="2808521"/>
          </a:xfrm>
        </p:grpSpPr>
        <p:pic>
          <p:nvPicPr>
            <p:cNvPr id="17" name="صورة 16">
              <a:extLst>
                <a:ext uri="{FF2B5EF4-FFF2-40B4-BE49-F238E27FC236}">
                  <a16:creationId xmlns:a16="http://schemas.microsoft.com/office/drawing/2014/main" id="{B0D8711E-E815-1AFF-BB43-CA9F449AAD5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7772" t="7772" r="7772" b="7772"/>
            <a:stretch>
              <a:fillRect/>
            </a:stretch>
          </p:blipFill>
          <p:spPr>
            <a:xfrm>
              <a:off x="478853" y="2018760"/>
              <a:ext cx="2434424" cy="2808521"/>
            </a:xfrm>
            <a:prstGeom prst="rect">
              <a:avLst/>
            </a:prstGeom>
            <a:ln w="6350">
              <a:solidFill>
                <a:srgbClr val="00FF85"/>
              </a:solidFill>
            </a:ln>
          </p:spPr>
        </p:pic>
        <p:sp>
          <p:nvSpPr>
            <p:cNvPr id="18" name="شكل بيضاوي 17">
              <a:extLst>
                <a:ext uri="{FF2B5EF4-FFF2-40B4-BE49-F238E27FC236}">
                  <a16:creationId xmlns:a16="http://schemas.microsoft.com/office/drawing/2014/main" id="{983C2B7A-8910-B4F5-378A-7CCCBA6C4A56}"/>
                </a:ext>
              </a:extLst>
            </p:cNvPr>
            <p:cNvSpPr/>
            <p:nvPr/>
          </p:nvSpPr>
          <p:spPr>
            <a:xfrm>
              <a:off x="1965633" y="3562351"/>
              <a:ext cx="1007122" cy="200025"/>
            </a:xfrm>
            <a:prstGeom prst="ellipse">
              <a:avLst/>
            </a:prstGeom>
            <a:noFill/>
            <a:ln w="38100">
              <a:solidFill>
                <a:srgbClr val="00FF85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 rtl="0"/>
              <a:endParaRPr lang="ar-EG"/>
            </a:p>
          </p:txBody>
        </p:sp>
      </p:grpSp>
      <p:sp>
        <p:nvSpPr>
          <p:cNvPr id="4" name="عنوان 1">
            <a:extLst>
              <a:ext uri="{FF2B5EF4-FFF2-40B4-BE49-F238E27FC236}">
                <a16:creationId xmlns:a16="http://schemas.microsoft.com/office/drawing/2014/main" id="{89B47D66-AF35-42B6-AAC6-933CACD3C58D}"/>
              </a:ext>
            </a:extLst>
          </p:cNvPr>
          <p:cNvSpPr txBox="1">
            <a:spLocks/>
          </p:cNvSpPr>
          <p:nvPr/>
        </p:nvSpPr>
        <p:spPr>
          <a:xfrm>
            <a:off x="3341377" y="2061994"/>
            <a:ext cx="8672180" cy="3441625"/>
          </a:xfrm>
          <a:prstGeom prst="rect">
            <a:avLst/>
          </a:prstGeom>
        </p:spPr>
        <p:txBody>
          <a:bodyPr vert="horz" lIns="91440" tIns="45720" rIns="91440" bIns="45720" rtlCol="1" anchor="ctr">
            <a:normAutofit fontScale="92500"/>
          </a:bodyPr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ar-SA" sz="20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لتحرير هذا القالب اضغط على رسالة </a:t>
            </a:r>
            <a:r>
              <a:rPr lang="ar-SA" sz="2000" dirty="0">
                <a:solidFill>
                  <a:srgbClr val="00FF85"/>
                </a:solidFill>
                <a:latin typeface="El Messiri" pitchFamily="2" charset="-78"/>
                <a:cs typeface="El Messiri" pitchFamily="2" charset="-78"/>
              </a:rPr>
              <a:t>"تمكين التحرير " </a:t>
            </a:r>
            <a:r>
              <a:rPr lang="ar-SA" sz="20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والتي ستظهر تحت القوائم الرئيسية في الجزء العلوي من برنامج بوربوينت</a:t>
            </a:r>
          </a:p>
          <a:p>
            <a:pPr marL="342900" marR="0" lvl="0" indent="-342900" algn="r" defTabSz="914400" rtl="1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ar-SA" sz="2000" b="0" i="0" u="none" strike="noStrike" kern="1200" cap="none" spc="0" normalizeH="0" baseline="0" noProof="0" dirty="0">
                <a:ln>
                  <a:noFill/>
                </a:ln>
                <a:solidFill>
                  <a:srgbClr val="00FF85"/>
                </a:solidFill>
                <a:effectLst/>
                <a:uLnTx/>
                <a:uFillTx/>
                <a:latin typeface="El Messiri" pitchFamily="2" charset="-78"/>
                <a:ea typeface="+mj-ea"/>
                <a:cs typeface="El Messiri" pitchFamily="2" charset="-78"/>
              </a:rPr>
              <a:t>لزيادة عدد الأسئلة </a:t>
            </a:r>
            <a:r>
              <a:rPr kumimoji="0" lang="ar-SA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El Messiri" pitchFamily="2" charset="-78"/>
                <a:ea typeface="+mj-ea"/>
                <a:cs typeface="El Messiri" pitchFamily="2" charset="-78"/>
              </a:rPr>
              <a:t>يمكن تكرار الشرائح أرقام :(شريحة رقم 5 أو 6 أو 7 ).</a:t>
            </a:r>
          </a:p>
          <a:p>
            <a:pPr marL="342900" marR="0" lvl="0" indent="-342900" algn="r" defTabSz="914400" rtl="1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ar-SA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El Messiri" pitchFamily="2" charset="-78"/>
                <a:ea typeface="+mj-ea"/>
                <a:cs typeface="El Messiri" pitchFamily="2" charset="-78"/>
              </a:rPr>
              <a:t>لتكرار الشريحة اضغط بزر الماوس الأيمن على قائمة الشرائح ثم اختيار &gt; تكرار الشريحة.</a:t>
            </a:r>
          </a:p>
          <a:p>
            <a:pPr marL="342900" marR="0" lvl="0" indent="-342900" algn="r" defTabSz="914400" rtl="1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ar-SA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El Messiri" pitchFamily="2" charset="-78"/>
                <a:ea typeface="+mj-ea"/>
                <a:cs typeface="El Messiri" pitchFamily="2" charset="-78"/>
              </a:rPr>
              <a:t>لا </a:t>
            </a:r>
            <a:r>
              <a:rPr kumimoji="0" lang="ar-SA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El Messiri" pitchFamily="2" charset="-78"/>
                <a:ea typeface="+mj-ea"/>
                <a:cs typeface="El Messiri" pitchFamily="2" charset="-78"/>
              </a:rPr>
              <a:t>تقم بحذف أو تغيير أماكن هذه الشرائح </a:t>
            </a:r>
            <a:r>
              <a:rPr kumimoji="0" lang="ar-SA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El Messiri" pitchFamily="2" charset="-78"/>
                <a:ea typeface="+mj-ea"/>
                <a:cs typeface="El Messiri" pitchFamily="2" charset="-78"/>
              </a:rPr>
              <a:t>:(شرائح ارقام 1 , 2 , 3 , 4 , 8 , 9 ).</a:t>
            </a:r>
            <a:endParaRPr kumimoji="0" lang="ar-SA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l Messiri" pitchFamily="2" charset="-78"/>
              <a:ea typeface="+mj-ea"/>
              <a:cs typeface="El Messiri" pitchFamily="2" charset="-78"/>
            </a:endParaRPr>
          </a:p>
          <a:p>
            <a:pPr marL="342900" marR="0" lvl="0" indent="-342900" algn="r" defTabSz="914400" rtl="1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ar-SA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El Messiri" pitchFamily="2" charset="-78"/>
                <a:ea typeface="+mj-ea"/>
                <a:cs typeface="El Messiri" pitchFamily="2" charset="-78"/>
              </a:rPr>
              <a:t>يمكن تعديل التأثيرات الصوتية للإجابات باختيار الإجابة ثم من قائمة ادراج &gt; اجراء 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ar-SA" sz="20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الخط  المستخدم   في القالب </a:t>
            </a:r>
            <a:r>
              <a:rPr lang="en-US" sz="20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     El </a:t>
            </a:r>
            <a:r>
              <a:rPr lang="en-US" sz="2000" dirty="0" err="1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Messiri</a:t>
            </a:r>
            <a:r>
              <a:rPr lang="en-US" sz="20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 </a:t>
            </a:r>
            <a:r>
              <a:rPr lang="ar-SA" sz="2000" dirty="0">
                <a:solidFill>
                  <a:srgbClr val="00FF85"/>
                </a:solidFill>
                <a:latin typeface="El Messiri" pitchFamily="2" charset="-78"/>
                <a:cs typeface="El Messiri" pitchFamily="2" charset="-78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الرابط</a:t>
            </a:r>
            <a:r>
              <a:rPr lang="ar-SA" sz="20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       </a:t>
            </a:r>
          </a:p>
          <a:p>
            <a:pPr marL="342900" marR="0" lvl="0" indent="-342900" algn="r" defTabSz="914400" rtl="1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ar-SA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l Messiri" pitchFamily="2" charset="-78"/>
              <a:ea typeface="+mj-ea"/>
              <a:cs typeface="El Messiri" pitchFamily="2" charset="-78"/>
            </a:endParaRPr>
          </a:p>
          <a:p>
            <a:pPr marL="342900" marR="0" lvl="0" indent="-342900" algn="r" defTabSz="914400" rtl="1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ar-EG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l Messiri" pitchFamily="2" charset="-78"/>
              <a:ea typeface="+mj-ea"/>
              <a:cs typeface="El Messiri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096775158"/>
      </p:ext>
    </p:extLst>
  </p:cSld>
  <p:clrMapOvr>
    <a:masterClrMapping/>
  </p:clrMapOvr>
</p:sld>
</file>

<file path=ppt/theme/theme1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El Messiri">
      <a:majorFont>
        <a:latin typeface="El Messiri"/>
        <a:ea typeface=""/>
        <a:cs typeface="El Messiri"/>
      </a:majorFont>
      <a:minorFont>
        <a:latin typeface="El Messiri"/>
        <a:ea typeface=""/>
        <a:cs typeface="El Messir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471</Words>
  <Application>Microsoft Office PowerPoint</Application>
  <PresentationFormat>شاشة عريضة</PresentationFormat>
  <Paragraphs>65</Paragraphs>
  <Slides>11</Slides>
  <Notes>10</Notes>
  <HiddenSlides>2</HiddenSlides>
  <MMClips>12</MMClips>
  <ScaleCrop>false</ScaleCrop>
  <HeadingPairs>
    <vt:vector size="6" baseType="variant">
      <vt:variant>
        <vt:lpstr>الخطوط المستخدمة</vt:lpstr>
      </vt:variant>
      <vt:variant>
        <vt:i4>4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11</vt:i4>
      </vt:variant>
    </vt:vector>
  </HeadingPairs>
  <TitlesOfParts>
    <vt:vector size="16" baseType="lpstr">
      <vt:lpstr>El Messiri</vt:lpstr>
      <vt:lpstr>Calibri</vt:lpstr>
      <vt:lpstr>Arial</vt:lpstr>
      <vt:lpstr>Harmattan</vt:lpstr>
      <vt:lpstr>نسق Office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dc:creator>Hasan Selim</dc:creator>
  <cp:lastModifiedBy>Hasan Selim</cp:lastModifiedBy>
  <cp:revision>5</cp:revision>
  <dcterms:created xsi:type="dcterms:W3CDTF">2021-02-24T13:00:27Z</dcterms:created>
  <dcterms:modified xsi:type="dcterms:W3CDTF">2026-04-29T16:18:11Z</dcterms:modified>
</cp:coreProperties>
</file>