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10"/>
  </p:notesMasterIdLst>
  <p:sldIdLst>
    <p:sldId id="280" r:id="rId2"/>
    <p:sldId id="472" r:id="rId3"/>
    <p:sldId id="479" r:id="rId4"/>
    <p:sldId id="480" r:id="rId5"/>
    <p:sldId id="481" r:id="rId6"/>
    <p:sldId id="278" r:id="rId7"/>
    <p:sldId id="471" r:id="rId8"/>
    <p:sldId id="284" r:id="rId9"/>
  </p:sldIdLst>
  <p:sldSz cx="12192000" cy="6858000"/>
  <p:notesSz cx="6858000" cy="9144000"/>
  <p:embeddedFontLst>
    <p:embeddedFont>
      <p:font typeface="El Messiri" pitchFamily="2" charset="-78"/>
      <p:regular r:id="rId11"/>
      <p:bold r:id="rId12"/>
    </p:embeddedFont>
    <p:embeddedFont>
      <p:font typeface="Harmattan" panose="01000503000000020003" pitchFamily="2" charset="-78"/>
      <p:regular r:id="rId13"/>
      <p:bold r:id="rId14"/>
    </p:embeddedFont>
  </p:embeddedFontLst>
  <p:custShowLst>
    <p:custShow name="عرض مخصص 1" id="0">
      <p:sldLst/>
    </p:custShow>
  </p:custShow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بدابة :" id="{37F7D7D0-D62B-490E-8A6F-655CFF175584}">
          <p14:sldIdLst>
            <p14:sldId id="280"/>
          </p14:sldIdLst>
        </p14:section>
        <p14:section name="لزيادة الاسئلة كرر الشرائح التالية:" id="{5E257FAA-E65D-4F9B-8001-75D523501378}">
          <p14:sldIdLst>
            <p14:sldId id="472"/>
            <p14:sldId id="479"/>
            <p14:sldId id="480"/>
            <p14:sldId id="481"/>
          </p14:sldIdLst>
        </p14:section>
        <p14:section name="مقطع النهاية" id="{64A9EE2B-AEF4-4495-8E12-371755A5D112}">
          <p14:sldIdLst>
            <p14:sldId id="278"/>
          </p14:sldIdLst>
        </p14:section>
        <p14:section name="تعليمات الاستخدام" id="{054E9DF5-E175-4997-BA75-FFF10796D900}">
          <p14:sldIdLst>
            <p14:sldId id="471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4883" userDrawn="1">
          <p15:clr>
            <a:srgbClr val="A4A3A4"/>
          </p15:clr>
        </p15:guide>
        <p15:guide id="3" orient="horz" pos="3090" userDrawn="1">
          <p15:clr>
            <a:srgbClr val="A4A3A4"/>
          </p15:clr>
        </p15:guide>
        <p15:guide id="4" orient="horz" pos="3680" userDrawn="1">
          <p15:clr>
            <a:srgbClr val="A4A3A4"/>
          </p15:clr>
        </p15:guide>
        <p15:guide id="5" orient="horz" pos="1412" userDrawn="1">
          <p15:clr>
            <a:srgbClr val="A4A3A4"/>
          </p15:clr>
        </p15:guide>
        <p15:guide id="6" orient="horz" pos="2228" userDrawn="1">
          <p15:clr>
            <a:srgbClr val="A4A3A4"/>
          </p15:clr>
        </p15:guide>
        <p15:guide id="7" orient="horz" pos="2840" userDrawn="1">
          <p15:clr>
            <a:srgbClr val="A4A3A4"/>
          </p15:clr>
        </p15:guide>
        <p15:guide id="8" pos="279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65C75"/>
    <a:srgbClr val="D86A78"/>
    <a:srgbClr val="25293E"/>
    <a:srgbClr val="3D435B"/>
    <a:srgbClr val="5C647B"/>
    <a:srgbClr val="262A3F"/>
    <a:srgbClr val="FC8B4F"/>
    <a:srgbClr val="FEFBD0"/>
    <a:srgbClr val="FFDF3D"/>
    <a:srgbClr val="C041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4BA1FF-52C4-48C4-BA83-B34BD0D6B958}" v="683" dt="2024-04-29T15:54:54.7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483" autoAdjust="0"/>
    <p:restoredTop sz="95056" autoAdjust="0"/>
  </p:normalViewPr>
  <p:slideViewPr>
    <p:cSldViewPr snapToGrid="0" showGuides="1">
      <p:cViewPr varScale="1">
        <p:scale>
          <a:sx n="89" d="100"/>
          <a:sy n="89" d="100"/>
        </p:scale>
        <p:origin x="442" y="77"/>
      </p:cViewPr>
      <p:guideLst>
        <p:guide orient="horz" pos="2024"/>
        <p:guide pos="4883"/>
        <p:guide orient="horz" pos="3090"/>
        <p:guide orient="horz" pos="3680"/>
        <p:guide orient="horz" pos="1412"/>
        <p:guide orient="horz" pos="2228"/>
        <p:guide orient="horz" pos="2840"/>
        <p:guide pos="27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H" userId="84cd2103f36ef0dc" providerId="LiveId" clId="{342E3C72-4D42-4BD5-92A4-E44CCAD8F0B1}"/>
    <pc:docChg chg="undo custSel addSld delSld modSld modMainMaster modSection">
      <pc:chgData name="hassan MH" userId="84cd2103f36ef0dc" providerId="LiveId" clId="{342E3C72-4D42-4BD5-92A4-E44CCAD8F0B1}" dt="2022-04-19T11:03:33.148" v="46" actId="1076"/>
      <pc:docMkLst>
        <pc:docMk/>
      </pc:docMkLst>
      <pc:sldChg chg="modSp mod">
        <pc:chgData name="hassan MH" userId="84cd2103f36ef0dc" providerId="LiveId" clId="{342E3C72-4D42-4BD5-92A4-E44CCAD8F0B1}" dt="2022-04-19T10:52:13.440" v="5" actId="12789"/>
        <pc:sldMkLst>
          <pc:docMk/>
          <pc:sldMk cId="3084966790" sldId="276"/>
        </pc:sldMkLst>
        <pc:spChg chg="mod">
          <ac:chgData name="hassan MH" userId="84cd2103f36ef0dc" providerId="LiveId" clId="{342E3C72-4D42-4BD5-92A4-E44CCAD8F0B1}" dt="2022-04-19T10:52:13.440" v="5" actId="12789"/>
          <ac:spMkLst>
            <pc:docMk/>
            <pc:sldMk cId="3084966790" sldId="276"/>
            <ac:spMk id="17" creationId="{E9A51D34-2369-4526-A829-76B704456EEC}"/>
          </ac:spMkLst>
        </pc:spChg>
      </pc:sldChg>
      <pc:sldChg chg="modSp mod">
        <pc:chgData name="hassan MH" userId="84cd2103f36ef0dc" providerId="LiveId" clId="{342E3C72-4D42-4BD5-92A4-E44CCAD8F0B1}" dt="2022-04-19T10:52:07.950" v="3" actId="12789"/>
        <pc:sldMkLst>
          <pc:docMk/>
          <pc:sldMk cId="349411653" sldId="277"/>
        </pc:sldMkLst>
        <pc:spChg chg="mod">
          <ac:chgData name="hassan MH" userId="84cd2103f36ef0dc" providerId="LiveId" clId="{342E3C72-4D42-4BD5-92A4-E44CCAD8F0B1}" dt="2022-04-19T10:52:07.950" v="3" actId="12789"/>
          <ac:spMkLst>
            <pc:docMk/>
            <pc:sldMk cId="349411653" sldId="277"/>
            <ac:spMk id="21" creationId="{50A63781-72CD-428D-A14D-5576D75A57C7}"/>
          </ac:spMkLst>
        </pc:spChg>
      </pc:sldChg>
      <pc:sldChg chg="modSp mod">
        <pc:chgData name="hassan MH" userId="84cd2103f36ef0dc" providerId="LiveId" clId="{342E3C72-4D42-4BD5-92A4-E44CCAD8F0B1}" dt="2022-04-19T10:57:03.886" v="17" actId="1076"/>
        <pc:sldMkLst>
          <pc:docMk/>
          <pc:sldMk cId="2365406340" sldId="278"/>
        </pc:sldMkLst>
        <pc:spChg chg="mod">
          <ac:chgData name="hassan MH" userId="84cd2103f36ef0dc" providerId="LiveId" clId="{342E3C72-4D42-4BD5-92A4-E44CCAD8F0B1}" dt="2022-04-19T10:57:03.886" v="17" actId="1076"/>
          <ac:spMkLst>
            <pc:docMk/>
            <pc:sldMk cId="2365406340" sldId="278"/>
            <ac:spMk id="10" creationId="{DDE3A97E-A45D-453E-8E6D-5702E6E2059C}"/>
          </ac:spMkLst>
        </pc:spChg>
      </pc:sldChg>
      <pc:sldChg chg="del">
        <pc:chgData name="hassan MH" userId="84cd2103f36ef0dc" providerId="LiveId" clId="{342E3C72-4D42-4BD5-92A4-E44CCAD8F0B1}" dt="2022-04-19T10:58:55.583" v="24" actId="47"/>
        <pc:sldMkLst>
          <pc:docMk/>
          <pc:sldMk cId="1947079267" sldId="279"/>
        </pc:sldMkLst>
      </pc:sldChg>
      <pc:sldChg chg="modSp mod modAnim">
        <pc:chgData name="hassan MH" userId="84cd2103f36ef0dc" providerId="LiveId" clId="{342E3C72-4D42-4BD5-92A4-E44CCAD8F0B1}" dt="2022-04-19T11:03:33.148" v="46" actId="1076"/>
        <pc:sldMkLst>
          <pc:docMk/>
          <pc:sldMk cId="4103877078" sldId="282"/>
        </pc:sldMkLst>
        <pc:spChg chg="mod">
          <ac:chgData name="hassan MH" userId="84cd2103f36ef0dc" providerId="LiveId" clId="{342E3C72-4D42-4BD5-92A4-E44CCAD8F0B1}" dt="2022-04-19T11:03:33.148" v="46" actId="1076"/>
          <ac:spMkLst>
            <pc:docMk/>
            <pc:sldMk cId="4103877078" sldId="282"/>
            <ac:spMk id="26" creationId="{D5CDA67D-221D-4220-8637-8DAFF4F3CDA7}"/>
          </ac:spMkLst>
        </pc:spChg>
      </pc:sldChg>
      <pc:sldChg chg="modSp mod">
        <pc:chgData name="hassan MH" userId="84cd2103f36ef0dc" providerId="LiveId" clId="{342E3C72-4D42-4BD5-92A4-E44CCAD8F0B1}" dt="2022-04-19T10:57:58.942" v="21" actId="1076"/>
        <pc:sldMkLst>
          <pc:docMk/>
          <pc:sldMk cId="3062912734" sldId="283"/>
        </pc:sldMkLst>
        <pc:spChg chg="mod">
          <ac:chgData name="hassan MH" userId="84cd2103f36ef0dc" providerId="LiveId" clId="{342E3C72-4D42-4BD5-92A4-E44CCAD8F0B1}" dt="2022-04-19T10:57:58.942" v="21" actId="1076"/>
          <ac:spMkLst>
            <pc:docMk/>
            <pc:sldMk cId="3062912734" sldId="283"/>
            <ac:spMk id="22" creationId="{14403758-FF6B-4F01-92E2-9A1CB901CE44}"/>
          </ac:spMkLst>
        </pc:spChg>
        <pc:picChg chg="mod">
          <ac:chgData name="hassan MH" userId="84cd2103f36ef0dc" providerId="LiveId" clId="{342E3C72-4D42-4BD5-92A4-E44CCAD8F0B1}" dt="2022-04-19T10:57:54.032" v="19" actId="1076"/>
          <ac:picMkLst>
            <pc:docMk/>
            <pc:sldMk cId="3062912734" sldId="283"/>
            <ac:picMk id="11" creationId="{E8A77A16-6B4E-42E2-A4A5-878AA3108C0E}"/>
          </ac:picMkLst>
        </pc:picChg>
      </pc:sldChg>
      <pc:sldChg chg="add del setBg">
        <pc:chgData name="hassan MH" userId="84cd2103f36ef0dc" providerId="LiveId" clId="{342E3C72-4D42-4BD5-92A4-E44CCAD8F0B1}" dt="2022-04-19T10:58:50.987" v="23"/>
        <pc:sldMkLst>
          <pc:docMk/>
          <pc:sldMk cId="350935131" sldId="284"/>
        </pc:sldMkLst>
      </pc:sldChg>
      <pc:sldChg chg="addSp modSp mod">
        <pc:chgData name="hassan MH" userId="84cd2103f36ef0dc" providerId="LiveId" clId="{342E3C72-4D42-4BD5-92A4-E44CCAD8F0B1}" dt="2022-04-19T11:01:14.307" v="40" actId="207"/>
        <pc:sldMkLst>
          <pc:docMk/>
          <pc:sldMk cId="4096775158" sldId="284"/>
        </pc:sldMkLst>
        <pc:spChg chg="add mod">
          <ac:chgData name="hassan MH" userId="84cd2103f36ef0dc" providerId="LiveId" clId="{342E3C72-4D42-4BD5-92A4-E44CCAD8F0B1}" dt="2022-04-19T11:01:14.307" v="40" actId="207"/>
          <ac:spMkLst>
            <pc:docMk/>
            <pc:sldMk cId="4096775158" sldId="284"/>
            <ac:spMk id="6" creationId="{6422D76E-5CBB-44B4-B38F-ADE1CFA0703E}"/>
          </ac:spMkLst>
        </pc:spChg>
      </pc:sldChg>
      <pc:sldMasterChg chg="addSp modSp mod">
        <pc:chgData name="hassan MH" userId="84cd2103f36ef0dc" providerId="LiveId" clId="{342E3C72-4D42-4BD5-92A4-E44CCAD8F0B1}" dt="2022-04-19T10:59:53.738" v="36" actId="12788"/>
        <pc:sldMasterMkLst>
          <pc:docMk/>
          <pc:sldMasterMk cId="2223005388" sldId="2147483648"/>
        </pc:sldMasterMkLst>
        <pc:spChg chg="add mod">
          <ac:chgData name="hassan MH" userId="84cd2103f36ef0dc" providerId="LiveId" clId="{342E3C72-4D42-4BD5-92A4-E44CCAD8F0B1}" dt="2022-04-19T10:59:53.738" v="36" actId="12788"/>
          <ac:spMkLst>
            <pc:docMk/>
            <pc:sldMasterMk cId="2223005388" sldId="2147483648"/>
            <ac:spMk id="8" creationId="{E3263395-9781-4794-BD81-7A0DB6855226}"/>
          </ac:spMkLst>
        </pc:spChg>
      </pc:sldMasterChg>
    </pc:docChg>
  </pc:docChgLst>
  <pc:docChgLst>
    <pc:chgData name="Hasan Selim" userId="84cd2103f36ef0dc" providerId="LiveId" clId="{AA4BA1FF-52C4-48C4-BA83-B34BD0D6B958}"/>
    <pc:docChg chg="undo custSel addSld delSld modSld sldOrd modMainMaster addSection delSection modSection">
      <pc:chgData name="Hasan Selim" userId="84cd2103f36ef0dc" providerId="LiveId" clId="{AA4BA1FF-52C4-48C4-BA83-B34BD0D6B958}" dt="2024-04-29T15:54:54.702" v="924" actId="14826"/>
      <pc:docMkLst>
        <pc:docMk/>
      </pc:docMkLst>
      <pc:sldChg chg="delSp del mod delAnim">
        <pc:chgData name="Hasan Selim" userId="84cd2103f36ef0dc" providerId="LiveId" clId="{AA4BA1FF-52C4-48C4-BA83-B34BD0D6B958}" dt="2024-04-28T16:10:31.922" v="40" actId="47"/>
        <pc:sldMkLst>
          <pc:docMk/>
          <pc:sldMk cId="2906035027" sldId="273"/>
        </pc:sldMkLst>
        <pc:spChg chg="del">
          <ac:chgData name="Hasan Selim" userId="84cd2103f36ef0dc" providerId="LiveId" clId="{AA4BA1FF-52C4-48C4-BA83-B34BD0D6B958}" dt="2024-04-28T14:11:45.780" v="4" actId="478"/>
          <ac:spMkLst>
            <pc:docMk/>
            <pc:sldMk cId="2906035027" sldId="273"/>
            <ac:spMk id="7" creationId="{029245D6-46F2-472E-8FD5-36DAEF1DB249}"/>
          </ac:spMkLst>
        </pc:spChg>
        <pc:picChg chg="del">
          <ac:chgData name="Hasan Selim" userId="84cd2103f36ef0dc" providerId="LiveId" clId="{AA4BA1FF-52C4-48C4-BA83-B34BD0D6B958}" dt="2024-04-28T14:11:47.242" v="5" actId="478"/>
          <ac:picMkLst>
            <pc:docMk/>
            <pc:sldMk cId="2906035027" sldId="273"/>
            <ac:picMk id="4" creationId="{BC3B2048-02E8-4FF7-9A7E-A54AC2FF0818}"/>
          </ac:picMkLst>
        </pc:picChg>
      </pc:sldChg>
      <pc:sldChg chg="del">
        <pc:chgData name="Hasan Selim" userId="84cd2103f36ef0dc" providerId="LiveId" clId="{AA4BA1FF-52C4-48C4-BA83-B34BD0D6B958}" dt="2024-04-28T14:11:59.025" v="6" actId="47"/>
        <pc:sldMkLst>
          <pc:docMk/>
          <pc:sldMk cId="3021176104" sldId="274"/>
        </pc:sldMkLst>
      </pc:sldChg>
      <pc:sldChg chg="del">
        <pc:chgData name="Hasan Selim" userId="84cd2103f36ef0dc" providerId="LiveId" clId="{AA4BA1FF-52C4-48C4-BA83-B34BD0D6B958}" dt="2024-04-28T14:12:33.560" v="18" actId="47"/>
        <pc:sldMkLst>
          <pc:docMk/>
          <pc:sldMk cId="4057613348" sldId="275"/>
        </pc:sldMkLst>
      </pc:sldChg>
      <pc:sldChg chg="delSp del mod delAnim">
        <pc:chgData name="Hasan Selim" userId="84cd2103f36ef0dc" providerId="LiveId" clId="{AA4BA1FF-52C4-48C4-BA83-B34BD0D6B958}" dt="2024-04-29T11:33:18.118" v="664" actId="47"/>
        <pc:sldMkLst>
          <pc:docMk/>
          <pc:sldMk cId="3084966790" sldId="276"/>
        </pc:sldMkLst>
        <pc:spChg chg="del">
          <ac:chgData name="Hasan Selim" userId="84cd2103f36ef0dc" providerId="LiveId" clId="{AA4BA1FF-52C4-48C4-BA83-B34BD0D6B958}" dt="2024-04-29T11:07:40.965" v="399" actId="21"/>
          <ac:spMkLst>
            <pc:docMk/>
            <pc:sldMk cId="3084966790" sldId="276"/>
            <ac:spMk id="3" creationId="{8B8F362D-3FDA-4189-81B2-22175E2A0BC1}"/>
          </ac:spMkLst>
        </pc:spChg>
        <pc:spChg chg="del">
          <ac:chgData name="Hasan Selim" userId="84cd2103f36ef0dc" providerId="LiveId" clId="{AA4BA1FF-52C4-48C4-BA83-B34BD0D6B958}" dt="2024-04-29T11:07:40.965" v="399" actId="21"/>
          <ac:spMkLst>
            <pc:docMk/>
            <pc:sldMk cId="3084966790" sldId="276"/>
            <ac:spMk id="5" creationId="{95D6B478-63C4-4FEE-9E1C-E6806F5F132E}"/>
          </ac:spMkLst>
        </pc:spChg>
        <pc:spChg chg="del">
          <ac:chgData name="Hasan Selim" userId="84cd2103f36ef0dc" providerId="LiveId" clId="{AA4BA1FF-52C4-48C4-BA83-B34BD0D6B958}" dt="2024-04-29T11:07:40.965" v="399" actId="21"/>
          <ac:spMkLst>
            <pc:docMk/>
            <pc:sldMk cId="3084966790" sldId="276"/>
            <ac:spMk id="6" creationId="{E890FA31-756E-4B37-9470-63C45892EBD0}"/>
          </ac:spMkLst>
        </pc:spChg>
        <pc:spChg chg="del">
          <ac:chgData name="Hasan Selim" userId="84cd2103f36ef0dc" providerId="LiveId" clId="{AA4BA1FF-52C4-48C4-BA83-B34BD0D6B958}" dt="2024-04-28T14:12:18.990" v="14" actId="478"/>
          <ac:spMkLst>
            <pc:docMk/>
            <pc:sldMk cId="3084966790" sldId="276"/>
            <ac:spMk id="17" creationId="{E9A51D34-2369-4526-A829-76B704456EEC}"/>
          </ac:spMkLst>
        </pc:spChg>
        <pc:grpChg chg="del">
          <ac:chgData name="Hasan Selim" userId="84cd2103f36ef0dc" providerId="LiveId" clId="{AA4BA1FF-52C4-48C4-BA83-B34BD0D6B958}" dt="2024-04-28T14:12:29.300" v="17" actId="478"/>
          <ac:grpSpMkLst>
            <pc:docMk/>
            <pc:sldMk cId="3084966790" sldId="276"/>
            <ac:grpSpMk id="7" creationId="{9FBB1036-DA7F-4632-A972-50DA256BDE46}"/>
          </ac:grpSpMkLst>
        </pc:grpChg>
        <pc:grpChg chg="del">
          <ac:chgData name="Hasan Selim" userId="84cd2103f36ef0dc" providerId="LiveId" clId="{AA4BA1FF-52C4-48C4-BA83-B34BD0D6B958}" dt="2024-04-28T14:12:22.960" v="16" actId="478"/>
          <ac:grpSpMkLst>
            <pc:docMk/>
            <pc:sldMk cId="3084966790" sldId="276"/>
            <ac:grpSpMk id="12" creationId="{950AB072-AF62-400C-9FF6-3DFF8353AEAA}"/>
          </ac:grpSpMkLst>
        </pc:grpChg>
        <pc:picChg chg="del">
          <ac:chgData name="Hasan Selim" userId="84cd2103f36ef0dc" providerId="LiveId" clId="{AA4BA1FF-52C4-48C4-BA83-B34BD0D6B958}" dt="2024-04-28T14:12:21.216" v="15" actId="478"/>
          <ac:picMkLst>
            <pc:docMk/>
            <pc:sldMk cId="3084966790" sldId="276"/>
            <ac:picMk id="4" creationId="{BC3B2048-02E8-4FF7-9A7E-A54AC2FF0818}"/>
          </ac:picMkLst>
        </pc:picChg>
      </pc:sldChg>
      <pc:sldChg chg="del">
        <pc:chgData name="Hasan Selim" userId="84cd2103f36ef0dc" providerId="LiveId" clId="{AA4BA1FF-52C4-48C4-BA83-B34BD0D6B958}" dt="2024-04-28T14:12:03.582" v="7" actId="47"/>
        <pc:sldMkLst>
          <pc:docMk/>
          <pc:sldMk cId="349411653" sldId="277"/>
        </pc:sldMkLst>
      </pc:sldChg>
      <pc:sldChg chg="addSp delSp modSp mod modTransition delAnim modAnim">
        <pc:chgData name="Hasan Selim" userId="84cd2103f36ef0dc" providerId="LiveId" clId="{AA4BA1FF-52C4-48C4-BA83-B34BD0D6B958}" dt="2024-04-29T12:12:54.742" v="878"/>
        <pc:sldMkLst>
          <pc:docMk/>
          <pc:sldMk cId="2365406340" sldId="278"/>
        </pc:sldMkLst>
        <pc:spChg chg="add del mod">
          <ac:chgData name="Hasan Selim" userId="84cd2103f36ef0dc" providerId="LiveId" clId="{AA4BA1FF-52C4-48C4-BA83-B34BD0D6B958}" dt="2024-04-29T11:44:35.189" v="779" actId="12789"/>
          <ac:spMkLst>
            <pc:docMk/>
            <pc:sldMk cId="2365406340" sldId="278"/>
            <ac:spMk id="10" creationId="{DDE3A97E-A45D-453E-8E6D-5702E6E2059C}"/>
          </ac:spMkLst>
        </pc:spChg>
        <pc:spChg chg="del">
          <ac:chgData name="Hasan Selim" userId="84cd2103f36ef0dc" providerId="LiveId" clId="{AA4BA1FF-52C4-48C4-BA83-B34BD0D6B958}" dt="2024-04-29T11:29:53.904" v="633" actId="478"/>
          <ac:spMkLst>
            <pc:docMk/>
            <pc:sldMk cId="2365406340" sldId="278"/>
            <ac:spMk id="13" creationId="{26E83418-B6AB-420C-B19A-E6A4268FACF8}"/>
          </ac:spMkLst>
        </pc:spChg>
        <pc:spChg chg="del mod">
          <ac:chgData name="Hasan Selim" userId="84cd2103f36ef0dc" providerId="LiveId" clId="{AA4BA1FF-52C4-48C4-BA83-B34BD0D6B958}" dt="2024-04-29T11:31:19.423" v="646" actId="478"/>
          <ac:spMkLst>
            <pc:docMk/>
            <pc:sldMk cId="2365406340" sldId="278"/>
            <ac:spMk id="14" creationId="{06A506F4-37B9-4A74-A7C3-8FE00A3F3DB6}"/>
          </ac:spMkLst>
        </pc:spChg>
        <pc:grpChg chg="del">
          <ac:chgData name="Hasan Selim" userId="84cd2103f36ef0dc" providerId="LiveId" clId="{AA4BA1FF-52C4-48C4-BA83-B34BD0D6B958}" dt="2024-04-28T14:12:16.600" v="13" actId="478"/>
          <ac:grpSpMkLst>
            <pc:docMk/>
            <pc:sldMk cId="2365406340" sldId="278"/>
            <ac:grpSpMk id="2" creationId="{F2434E21-8BB4-4C65-B817-569DF6E79A82}"/>
          </ac:grpSpMkLst>
        </pc:grpChg>
        <pc:grpChg chg="del">
          <ac:chgData name="Hasan Selim" userId="84cd2103f36ef0dc" providerId="LiveId" clId="{AA4BA1FF-52C4-48C4-BA83-B34BD0D6B958}" dt="2024-04-28T14:13:06.839" v="23" actId="478"/>
          <ac:grpSpMkLst>
            <pc:docMk/>
            <pc:sldMk cId="2365406340" sldId="278"/>
            <ac:grpSpMk id="9" creationId="{9BBADD7D-7807-4D32-8C4A-10BA4C1A717C}"/>
          </ac:grpSpMkLst>
        </pc:grpChg>
        <pc:picChg chg="add mod ord">
          <ac:chgData name="Hasan Selim" userId="84cd2103f36ef0dc" providerId="LiveId" clId="{AA4BA1FF-52C4-48C4-BA83-B34BD0D6B958}" dt="2024-04-29T11:34:08.459" v="670"/>
          <ac:picMkLst>
            <pc:docMk/>
            <pc:sldMk cId="2365406340" sldId="278"/>
            <ac:picMk id="2" creationId="{E2B7F82F-A25C-9447-1A9F-A047BD8F90F8}"/>
          </ac:picMkLst>
        </pc:picChg>
        <pc:picChg chg="del">
          <ac:chgData name="Hasan Selim" userId="84cd2103f36ef0dc" providerId="LiveId" clId="{AA4BA1FF-52C4-48C4-BA83-B34BD0D6B958}" dt="2024-04-29T11:30:13.605" v="638" actId="478"/>
          <ac:picMkLst>
            <pc:docMk/>
            <pc:sldMk cId="2365406340" sldId="278"/>
            <ac:picMk id="3" creationId="{AA9454FF-9A1F-43D2-A263-4902FCE42103}"/>
          </ac:picMkLst>
        </pc:picChg>
        <pc:picChg chg="add mod">
          <ac:chgData name="Hasan Selim" userId="84cd2103f36ef0dc" providerId="LiveId" clId="{AA4BA1FF-52C4-48C4-BA83-B34BD0D6B958}" dt="2024-04-29T11:32:39.718" v="658"/>
          <ac:picMkLst>
            <pc:docMk/>
            <pc:sldMk cId="2365406340" sldId="278"/>
            <ac:picMk id="4" creationId="{0BAA3361-565D-76C0-0588-1CE06565380B}"/>
          </ac:picMkLst>
        </pc:picChg>
        <pc:picChg chg="del">
          <ac:chgData name="Hasan Selim" userId="84cd2103f36ef0dc" providerId="LiveId" clId="{AA4BA1FF-52C4-48C4-BA83-B34BD0D6B958}" dt="2024-04-28T14:12:15.385" v="12" actId="478"/>
          <ac:picMkLst>
            <pc:docMk/>
            <pc:sldMk cId="2365406340" sldId="278"/>
            <ac:picMk id="4" creationId="{BC3B2048-02E8-4FF7-9A7E-A54AC2FF0818}"/>
          </ac:picMkLst>
        </pc:picChg>
        <pc:picChg chg="add del mod ord">
          <ac:chgData name="Hasan Selim" userId="84cd2103f36ef0dc" providerId="LiveId" clId="{AA4BA1FF-52C4-48C4-BA83-B34BD0D6B958}" dt="2024-04-29T11:31:23.145" v="648" actId="478"/>
          <ac:picMkLst>
            <pc:docMk/>
            <pc:sldMk cId="2365406340" sldId="278"/>
            <ac:picMk id="6" creationId="{B2C48A31-8F3D-694E-7376-45D081CD440B}"/>
          </ac:picMkLst>
        </pc:picChg>
      </pc:sldChg>
      <pc:sldChg chg="addSp delSp modSp mod delAnim modAnim">
        <pc:chgData name="Hasan Selim" userId="84cd2103f36ef0dc" providerId="LiveId" clId="{AA4BA1FF-52C4-48C4-BA83-B34BD0D6B958}" dt="2024-04-29T12:09:25.985" v="877" actId="1076"/>
        <pc:sldMkLst>
          <pc:docMk/>
          <pc:sldMk cId="1091807618" sldId="280"/>
        </pc:sldMkLst>
        <pc:spChg chg="add mod">
          <ac:chgData name="Hasan Selim" userId="84cd2103f36ef0dc" providerId="LiveId" clId="{AA4BA1FF-52C4-48C4-BA83-B34BD0D6B958}" dt="2024-04-29T11:11:33.415" v="511" actId="571"/>
          <ac:spMkLst>
            <pc:docMk/>
            <pc:sldMk cId="1091807618" sldId="280"/>
            <ac:spMk id="5" creationId="{AE2373F9-968D-B303-4425-354C66FE177B}"/>
          </ac:spMkLst>
        </pc:spChg>
        <pc:spChg chg="add mod ord">
          <ac:chgData name="Hasan Selim" userId="84cd2103f36ef0dc" providerId="LiveId" clId="{AA4BA1FF-52C4-48C4-BA83-B34BD0D6B958}" dt="2024-04-29T12:09:25.985" v="877" actId="1076"/>
          <ac:spMkLst>
            <pc:docMk/>
            <pc:sldMk cId="1091807618" sldId="280"/>
            <ac:spMk id="5" creationId="{AF61D8A1-08CA-9473-37A9-1B00AFA5861D}"/>
          </ac:spMkLst>
        </pc:spChg>
        <pc:spChg chg="add mod">
          <ac:chgData name="Hasan Selim" userId="84cd2103f36ef0dc" providerId="LiveId" clId="{AA4BA1FF-52C4-48C4-BA83-B34BD0D6B958}" dt="2024-04-29T11:47:14.526" v="792" actId="20577"/>
          <ac:spMkLst>
            <pc:docMk/>
            <pc:sldMk cId="1091807618" sldId="280"/>
            <ac:spMk id="7" creationId="{33ECA951-82B7-7886-CBF3-8CB692293716}"/>
          </ac:spMkLst>
        </pc:spChg>
        <pc:spChg chg="mod">
          <ac:chgData name="Hasan Selim" userId="84cd2103f36ef0dc" providerId="LiveId" clId="{AA4BA1FF-52C4-48C4-BA83-B34BD0D6B958}" dt="2024-04-28T14:11:34.340" v="2" actId="165"/>
          <ac:spMkLst>
            <pc:docMk/>
            <pc:sldMk cId="1091807618" sldId="280"/>
            <ac:spMk id="9" creationId="{B8DE0D87-0499-4199-AF11-57FB4717C325}"/>
          </ac:spMkLst>
        </pc:spChg>
        <pc:spChg chg="del">
          <ac:chgData name="Hasan Selim" userId="84cd2103f36ef0dc" providerId="LiveId" clId="{AA4BA1FF-52C4-48C4-BA83-B34BD0D6B958}" dt="2024-04-28T14:11:43.515" v="3" actId="478"/>
          <ac:spMkLst>
            <pc:docMk/>
            <pc:sldMk cId="1091807618" sldId="280"/>
            <ac:spMk id="23" creationId="{2B284A98-DC1C-40FC-8428-74F18A12BA22}"/>
          </ac:spMkLst>
        </pc:spChg>
        <pc:spChg chg="del mod topLvl">
          <ac:chgData name="Hasan Selim" userId="84cd2103f36ef0dc" providerId="LiveId" clId="{AA4BA1FF-52C4-48C4-BA83-B34BD0D6B958}" dt="2024-04-28T14:11:43.515" v="3" actId="478"/>
          <ac:spMkLst>
            <pc:docMk/>
            <pc:sldMk cId="1091807618" sldId="280"/>
            <ac:spMk id="28" creationId="{58ABC441-9B22-4896-830A-1766539DDC38}"/>
          </ac:spMkLst>
        </pc:spChg>
        <pc:spChg chg="del">
          <ac:chgData name="Hasan Selim" userId="84cd2103f36ef0dc" providerId="LiveId" clId="{AA4BA1FF-52C4-48C4-BA83-B34BD0D6B958}" dt="2024-04-28T14:11:43.515" v="3" actId="478"/>
          <ac:spMkLst>
            <pc:docMk/>
            <pc:sldMk cId="1091807618" sldId="280"/>
            <ac:spMk id="29" creationId="{11DE19CB-256D-4BC0-AE23-EFE2B75535ED}"/>
          </ac:spMkLst>
        </pc:spChg>
        <pc:spChg chg="del">
          <ac:chgData name="Hasan Selim" userId="84cd2103f36ef0dc" providerId="LiveId" clId="{AA4BA1FF-52C4-48C4-BA83-B34BD0D6B958}" dt="2024-04-28T14:11:43.515" v="3" actId="478"/>
          <ac:spMkLst>
            <pc:docMk/>
            <pc:sldMk cId="1091807618" sldId="280"/>
            <ac:spMk id="30" creationId="{157B0ADA-4C53-40D8-AD11-6E752F193A45}"/>
          </ac:spMkLst>
        </pc:spChg>
        <pc:spChg chg="add mod ord">
          <ac:chgData name="Hasan Selim" userId="84cd2103f36ef0dc" providerId="LiveId" clId="{AA4BA1FF-52C4-48C4-BA83-B34BD0D6B958}" dt="2024-04-29T11:47:17.328" v="793" actId="14100"/>
          <ac:spMkLst>
            <pc:docMk/>
            <pc:sldMk cId="1091807618" sldId="280"/>
            <ac:spMk id="36" creationId="{37F4DFBB-C469-48F8-A0B4-0E627C132E44}"/>
          </ac:spMkLst>
        </pc:spChg>
        <pc:spChg chg="add mod ord">
          <ac:chgData name="Hasan Selim" userId="84cd2103f36ef0dc" providerId="LiveId" clId="{AA4BA1FF-52C4-48C4-BA83-B34BD0D6B958}" dt="2024-04-29T11:38:41.074" v="742" actId="1076"/>
          <ac:spMkLst>
            <pc:docMk/>
            <pc:sldMk cId="1091807618" sldId="280"/>
            <ac:spMk id="74" creationId="{E8193938-1D27-4B51-B187-44E89FDEDBBD}"/>
          </ac:spMkLst>
        </pc:spChg>
        <pc:grpChg chg="mod">
          <ac:chgData name="Hasan Selim" userId="84cd2103f36ef0dc" providerId="LiveId" clId="{AA4BA1FF-52C4-48C4-BA83-B34BD0D6B958}" dt="2024-04-28T14:11:34.340" v="2" actId="165"/>
          <ac:grpSpMkLst>
            <pc:docMk/>
            <pc:sldMk cId="1091807618" sldId="280"/>
            <ac:grpSpMk id="6" creationId="{D9EDFC7F-58F7-4C3F-A796-FE8FE4BC80B6}"/>
          </ac:grpSpMkLst>
        </pc:grpChg>
        <pc:grpChg chg="add mod">
          <ac:chgData name="Hasan Selim" userId="84cd2103f36ef0dc" providerId="LiveId" clId="{AA4BA1FF-52C4-48C4-BA83-B34BD0D6B958}" dt="2024-04-29T11:47:14.526" v="792" actId="20577"/>
          <ac:grpSpMkLst>
            <pc:docMk/>
            <pc:sldMk cId="1091807618" sldId="280"/>
            <ac:grpSpMk id="8" creationId="{66111D5C-E15F-BFE5-4C5C-1D6D2613FD1B}"/>
          </ac:grpSpMkLst>
        </pc:grpChg>
        <pc:grpChg chg="mod">
          <ac:chgData name="Hasan Selim" userId="84cd2103f36ef0dc" providerId="LiveId" clId="{AA4BA1FF-52C4-48C4-BA83-B34BD0D6B958}" dt="2024-04-28T14:11:34.340" v="2" actId="165"/>
          <ac:grpSpMkLst>
            <pc:docMk/>
            <pc:sldMk cId="1091807618" sldId="280"/>
            <ac:grpSpMk id="8" creationId="{75F44938-C0B3-4626-A5B3-35E47EA2F0C2}"/>
          </ac:grpSpMkLst>
        </pc:grpChg>
        <pc:grpChg chg="del mod topLvl">
          <ac:chgData name="Hasan Selim" userId="84cd2103f36ef0dc" providerId="LiveId" clId="{AA4BA1FF-52C4-48C4-BA83-B34BD0D6B958}" dt="2024-04-28T14:11:43.515" v="3" actId="478"/>
          <ac:grpSpMkLst>
            <pc:docMk/>
            <pc:sldMk cId="1091807618" sldId="280"/>
            <ac:grpSpMk id="13" creationId="{5892822D-57DC-473D-903F-5696D8094C00}"/>
          </ac:grpSpMkLst>
        </pc:grpChg>
        <pc:grpChg chg="add del">
          <ac:chgData name="Hasan Selim" userId="84cd2103f36ef0dc" providerId="LiveId" clId="{AA4BA1FF-52C4-48C4-BA83-B34BD0D6B958}" dt="2024-04-28T14:11:34.340" v="2" actId="165"/>
          <ac:grpSpMkLst>
            <pc:docMk/>
            <pc:sldMk cId="1091807618" sldId="280"/>
            <ac:grpSpMk id="16" creationId="{43558339-88DD-464C-B0D5-372AF56D3CEF}"/>
          </ac:grpSpMkLst>
        </pc:grpChg>
        <pc:picChg chg="add mod ord">
          <ac:chgData name="Hasan Selim" userId="84cd2103f36ef0dc" providerId="LiveId" clId="{AA4BA1FF-52C4-48C4-BA83-B34BD0D6B958}" dt="2024-04-29T12:09:24.077" v="875" actId="167"/>
          <ac:picMkLst>
            <pc:docMk/>
            <pc:sldMk cId="1091807618" sldId="280"/>
            <ac:picMk id="2" creationId="{5D557244-0618-F771-507B-91C40734023B}"/>
          </ac:picMkLst>
        </pc:picChg>
        <pc:picChg chg="add del mod">
          <ac:chgData name="Hasan Selim" userId="84cd2103f36ef0dc" providerId="LiveId" clId="{AA4BA1FF-52C4-48C4-BA83-B34BD0D6B958}" dt="2024-04-28T14:27:59.064" v="29" actId="478"/>
          <ac:picMkLst>
            <pc:docMk/>
            <pc:sldMk cId="1091807618" sldId="280"/>
            <ac:picMk id="2" creationId="{95141824-102C-A407-CCB2-187718E7F6B7}"/>
          </ac:picMkLst>
        </pc:picChg>
        <pc:picChg chg="add mod">
          <ac:chgData name="Hasan Selim" userId="84cd2103f36ef0dc" providerId="LiveId" clId="{AA4BA1FF-52C4-48C4-BA83-B34BD0D6B958}" dt="2024-04-29T09:19:58.847" v="103" actId="1076"/>
          <ac:picMkLst>
            <pc:docMk/>
            <pc:sldMk cId="1091807618" sldId="280"/>
            <ac:picMk id="3" creationId="{4D1374C6-FEAC-4D25-1D57-018FF15A7A1B}"/>
          </ac:picMkLst>
        </pc:picChg>
        <pc:picChg chg="mod">
          <ac:chgData name="Hasan Selim" userId="84cd2103f36ef0dc" providerId="LiveId" clId="{AA4BA1FF-52C4-48C4-BA83-B34BD0D6B958}" dt="2024-04-28T14:11:34.340" v="2" actId="165"/>
          <ac:picMkLst>
            <pc:docMk/>
            <pc:sldMk cId="1091807618" sldId="280"/>
            <ac:picMk id="3" creationId="{9EE12227-8471-435A-BA15-95B932BBC29F}"/>
          </ac:picMkLst>
        </pc:picChg>
        <pc:picChg chg="add mod">
          <ac:chgData name="Hasan Selim" userId="84cd2103f36ef0dc" providerId="LiveId" clId="{AA4BA1FF-52C4-48C4-BA83-B34BD0D6B958}" dt="2024-04-29T12:09:16.144" v="871" actId="1362"/>
          <ac:picMkLst>
            <pc:docMk/>
            <pc:sldMk cId="1091807618" sldId="280"/>
            <ac:picMk id="4" creationId="{11B4A68B-48FF-4247-3DBF-5AA334FF71A7}"/>
          </ac:picMkLst>
        </pc:picChg>
        <pc:picChg chg="del">
          <ac:chgData name="Hasan Selim" userId="84cd2103f36ef0dc" providerId="LiveId" clId="{AA4BA1FF-52C4-48C4-BA83-B34BD0D6B958}" dt="2024-04-28T14:11:43.515" v="3" actId="478"/>
          <ac:picMkLst>
            <pc:docMk/>
            <pc:sldMk cId="1091807618" sldId="280"/>
            <ac:picMk id="4" creationId="{BC3B2048-02E8-4FF7-9A7E-A54AC2FF0818}"/>
          </ac:picMkLst>
        </pc:picChg>
        <pc:picChg chg="del">
          <ac:chgData name="Hasan Selim" userId="84cd2103f36ef0dc" providerId="LiveId" clId="{AA4BA1FF-52C4-48C4-BA83-B34BD0D6B958}" dt="2024-04-28T14:11:43.515" v="3" actId="478"/>
          <ac:picMkLst>
            <pc:docMk/>
            <pc:sldMk cId="1091807618" sldId="280"/>
            <ac:picMk id="5" creationId="{2C7DD5FE-4520-453F-B93D-D57FF8EF5768}"/>
          </ac:picMkLst>
        </pc:picChg>
        <pc:picChg chg="add del mod">
          <ac:chgData name="Hasan Selim" userId="84cd2103f36ef0dc" providerId="LiveId" clId="{AA4BA1FF-52C4-48C4-BA83-B34BD0D6B958}" dt="2024-04-29T11:29:42.009" v="629" actId="21"/>
          <ac:picMkLst>
            <pc:docMk/>
            <pc:sldMk cId="1091807618" sldId="280"/>
            <ac:picMk id="6" creationId="{B2C48A31-8F3D-694E-7376-45D081CD440B}"/>
          </ac:picMkLst>
        </pc:picChg>
        <pc:picChg chg="del">
          <ac:chgData name="Hasan Selim" userId="84cd2103f36ef0dc" providerId="LiveId" clId="{AA4BA1FF-52C4-48C4-BA83-B34BD0D6B958}" dt="2024-04-28T14:11:43.515" v="3" actId="478"/>
          <ac:picMkLst>
            <pc:docMk/>
            <pc:sldMk cId="1091807618" sldId="280"/>
            <ac:picMk id="7" creationId="{E33F8674-F0E2-48D5-90E6-6F34482D9131}"/>
          </ac:picMkLst>
        </pc:picChg>
        <pc:picChg chg="mod">
          <ac:chgData name="Hasan Selim" userId="84cd2103f36ef0dc" providerId="LiveId" clId="{AA4BA1FF-52C4-48C4-BA83-B34BD0D6B958}" dt="2024-04-28T14:11:34.340" v="2" actId="165"/>
          <ac:picMkLst>
            <pc:docMk/>
            <pc:sldMk cId="1091807618" sldId="280"/>
            <ac:picMk id="15" creationId="{0A39DCB3-7352-426D-ADA2-C3041E8A2779}"/>
          </ac:picMkLst>
        </pc:picChg>
        <pc:picChg chg="mod">
          <ac:chgData name="Hasan Selim" userId="84cd2103f36ef0dc" providerId="LiveId" clId="{AA4BA1FF-52C4-48C4-BA83-B34BD0D6B958}" dt="2024-04-28T14:11:34.340" v="2" actId="165"/>
          <ac:picMkLst>
            <pc:docMk/>
            <pc:sldMk cId="1091807618" sldId="280"/>
            <ac:picMk id="22" creationId="{4637429A-2CE6-418A-ABBB-7270D8630151}"/>
          </ac:picMkLst>
        </pc:picChg>
        <pc:picChg chg="add mod">
          <ac:chgData name="Hasan Selim" userId="84cd2103f36ef0dc" providerId="LiveId" clId="{AA4BA1FF-52C4-48C4-BA83-B34BD0D6B958}" dt="2024-04-29T11:14:14.749" v="619" actId="14826"/>
          <ac:picMkLst>
            <pc:docMk/>
            <pc:sldMk cId="1091807618" sldId="280"/>
            <ac:picMk id="28" creationId="{BE2A48FD-8348-4D32-BB6D-0C14AB20C614}"/>
          </ac:picMkLst>
        </pc:picChg>
        <pc:picChg chg="add mod">
          <ac:chgData name="Hasan Selim" userId="84cd2103f36ef0dc" providerId="LiveId" clId="{AA4BA1FF-52C4-48C4-BA83-B34BD0D6B958}" dt="2024-04-29T11:47:14.526" v="792" actId="20577"/>
          <ac:picMkLst>
            <pc:docMk/>
            <pc:sldMk cId="1091807618" sldId="280"/>
            <ac:picMk id="1026" creationId="{DAC834BE-E933-634E-127A-6637C9D7565D}"/>
          </ac:picMkLst>
        </pc:picChg>
      </pc:sldChg>
      <pc:sldChg chg="delSp modSp del mod delAnim">
        <pc:chgData name="Hasan Selim" userId="84cd2103f36ef0dc" providerId="LiveId" clId="{AA4BA1FF-52C4-48C4-BA83-B34BD0D6B958}" dt="2024-04-28T16:12:31.472" v="79" actId="47"/>
        <pc:sldMkLst>
          <pc:docMk/>
          <pc:sldMk cId="4103877078" sldId="282"/>
        </pc:sldMkLst>
        <pc:spChg chg="del">
          <ac:chgData name="Hasan Selim" userId="84cd2103f36ef0dc" providerId="LiveId" clId="{AA4BA1FF-52C4-48C4-BA83-B34BD0D6B958}" dt="2024-04-28T14:12:36.399" v="19" actId="478"/>
          <ac:spMkLst>
            <pc:docMk/>
            <pc:sldMk cId="4103877078" sldId="282"/>
            <ac:spMk id="26" creationId="{D5CDA67D-221D-4220-8637-8DAFF4F3CDA7}"/>
          </ac:spMkLst>
        </pc:spChg>
        <pc:spChg chg="del">
          <ac:chgData name="Hasan Selim" userId="84cd2103f36ef0dc" providerId="LiveId" clId="{AA4BA1FF-52C4-48C4-BA83-B34BD0D6B958}" dt="2024-04-28T16:10:21.426" v="35" actId="21"/>
          <ac:spMkLst>
            <pc:docMk/>
            <pc:sldMk cId="4103877078" sldId="282"/>
            <ac:spMk id="36" creationId="{37F4DFBB-C469-48F8-A0B4-0E627C132E44}"/>
          </ac:spMkLst>
        </pc:spChg>
        <pc:spChg chg="del">
          <ac:chgData name="Hasan Selim" userId="84cd2103f36ef0dc" providerId="LiveId" clId="{AA4BA1FF-52C4-48C4-BA83-B34BD0D6B958}" dt="2024-04-28T16:10:21.426" v="35" actId="21"/>
          <ac:spMkLst>
            <pc:docMk/>
            <pc:sldMk cId="4103877078" sldId="282"/>
            <ac:spMk id="74" creationId="{E8193938-1D27-4B51-B187-44E89FDEDBBD}"/>
          </ac:spMkLst>
        </pc:spChg>
        <pc:picChg chg="del mod">
          <ac:chgData name="Hasan Selim" userId="84cd2103f36ef0dc" providerId="LiveId" clId="{AA4BA1FF-52C4-48C4-BA83-B34BD0D6B958}" dt="2024-04-28T14:12:41.485" v="22" actId="478"/>
          <ac:picMkLst>
            <pc:docMk/>
            <pc:sldMk cId="4103877078" sldId="282"/>
            <ac:picMk id="2" creationId="{A6F5858A-38DD-467C-AC14-307871AF4F65}"/>
          </ac:picMkLst>
        </pc:picChg>
        <pc:picChg chg="del">
          <ac:chgData name="Hasan Selim" userId="84cd2103f36ef0dc" providerId="LiveId" clId="{AA4BA1FF-52C4-48C4-BA83-B34BD0D6B958}" dt="2024-04-28T14:12:37.648" v="20" actId="478"/>
          <ac:picMkLst>
            <pc:docMk/>
            <pc:sldMk cId="4103877078" sldId="282"/>
            <ac:picMk id="4" creationId="{BC3B2048-02E8-4FF7-9A7E-A54AC2FF0818}"/>
          </ac:picMkLst>
        </pc:picChg>
        <pc:picChg chg="del">
          <ac:chgData name="Hasan Selim" userId="84cd2103f36ef0dc" providerId="LiveId" clId="{AA4BA1FF-52C4-48C4-BA83-B34BD0D6B958}" dt="2024-04-28T16:10:28.774" v="38" actId="21"/>
          <ac:picMkLst>
            <pc:docMk/>
            <pc:sldMk cId="4103877078" sldId="282"/>
            <ac:picMk id="28" creationId="{BE2A48FD-8348-4D32-BB6D-0C14AB20C614}"/>
          </ac:picMkLst>
        </pc:picChg>
      </pc:sldChg>
      <pc:sldChg chg="del">
        <pc:chgData name="Hasan Selim" userId="84cd2103f36ef0dc" providerId="LiveId" clId="{AA4BA1FF-52C4-48C4-BA83-B34BD0D6B958}" dt="2024-04-28T14:12:06.940" v="8" actId="47"/>
        <pc:sldMkLst>
          <pc:docMk/>
          <pc:sldMk cId="3062912734" sldId="283"/>
        </pc:sldMkLst>
      </pc:sldChg>
      <pc:sldChg chg="addSp delSp modSp mod">
        <pc:chgData name="Hasan Selim" userId="84cd2103f36ef0dc" providerId="LiveId" clId="{AA4BA1FF-52C4-48C4-BA83-B34BD0D6B958}" dt="2024-04-29T12:05:53.861" v="862" actId="20577"/>
        <pc:sldMkLst>
          <pc:docMk/>
          <pc:sldMk cId="4096775158" sldId="284"/>
        </pc:sldMkLst>
        <pc:spChg chg="mod">
          <ac:chgData name="Hasan Selim" userId="84cd2103f36ef0dc" providerId="LiveId" clId="{AA4BA1FF-52C4-48C4-BA83-B34BD0D6B958}" dt="2024-04-29T12:05:53.861" v="862" actId="20577"/>
          <ac:spMkLst>
            <pc:docMk/>
            <pc:sldMk cId="4096775158" sldId="284"/>
            <ac:spMk id="4" creationId="{89B47D66-AF35-42B6-AAC6-933CACD3C58D}"/>
          </ac:spMkLst>
        </pc:spChg>
        <pc:spChg chg="del">
          <ac:chgData name="Hasan Selim" userId="84cd2103f36ef0dc" providerId="LiveId" clId="{AA4BA1FF-52C4-48C4-BA83-B34BD0D6B958}" dt="2024-04-29T12:05:13.131" v="857" actId="478"/>
          <ac:spMkLst>
            <pc:docMk/>
            <pc:sldMk cId="4096775158" sldId="284"/>
            <ac:spMk id="5" creationId="{9B69F768-574C-4E8A-A1E5-F2DCE300C30A}"/>
          </ac:spMkLst>
        </pc:spChg>
        <pc:spChg chg="del">
          <ac:chgData name="Hasan Selim" userId="84cd2103f36ef0dc" providerId="LiveId" clId="{AA4BA1FF-52C4-48C4-BA83-B34BD0D6B958}" dt="2024-04-29T12:05:13.131" v="857" actId="478"/>
          <ac:spMkLst>
            <pc:docMk/>
            <pc:sldMk cId="4096775158" sldId="284"/>
            <ac:spMk id="6" creationId="{6422D76E-5CBB-44B4-B38F-ADE1CFA0703E}"/>
          </ac:spMkLst>
        </pc:spChg>
        <pc:spChg chg="mod">
          <ac:chgData name="Hasan Selim" userId="84cd2103f36ef0dc" providerId="LiveId" clId="{AA4BA1FF-52C4-48C4-BA83-B34BD0D6B958}" dt="2024-04-29T12:05:13.512" v="858"/>
          <ac:spMkLst>
            <pc:docMk/>
            <pc:sldMk cId="4096775158" sldId="284"/>
            <ac:spMk id="7" creationId="{E121E7EB-A107-EF4A-7E2C-CC10D75B4164}"/>
          </ac:spMkLst>
        </pc:spChg>
        <pc:spChg chg="mod">
          <ac:chgData name="Hasan Selim" userId="84cd2103f36ef0dc" providerId="LiveId" clId="{AA4BA1FF-52C4-48C4-BA83-B34BD0D6B958}" dt="2024-04-29T12:05:13.512" v="858"/>
          <ac:spMkLst>
            <pc:docMk/>
            <pc:sldMk cId="4096775158" sldId="284"/>
            <ac:spMk id="8" creationId="{2FCC83FF-07DF-CF68-CE63-FFAF4F35F9C5}"/>
          </ac:spMkLst>
        </pc:spChg>
        <pc:grpChg chg="add mod">
          <ac:chgData name="Hasan Selim" userId="84cd2103f36ef0dc" providerId="LiveId" clId="{AA4BA1FF-52C4-48C4-BA83-B34BD0D6B958}" dt="2024-04-29T12:05:16.858" v="859" actId="1076"/>
          <ac:grpSpMkLst>
            <pc:docMk/>
            <pc:sldMk cId="4096775158" sldId="284"/>
            <ac:grpSpMk id="3" creationId="{DB9D4D79-E106-093D-A441-1FA9FE86FBE8}"/>
          </ac:grpSpMkLst>
        </pc:grpChg>
        <pc:picChg chg="mod">
          <ac:chgData name="Hasan Selim" userId="84cd2103f36ef0dc" providerId="LiveId" clId="{AA4BA1FF-52C4-48C4-BA83-B34BD0D6B958}" dt="2024-04-29T12:05:13.512" v="858"/>
          <ac:picMkLst>
            <pc:docMk/>
            <pc:sldMk cId="4096775158" sldId="284"/>
            <ac:picMk id="9" creationId="{AE0C5502-3505-8D5D-5A5E-062122B16A47}"/>
          </ac:picMkLst>
        </pc:picChg>
      </pc:sldChg>
      <pc:sldChg chg="addSp delSp modSp add mod ord modTransition addAnim delAnim modAnim">
        <pc:chgData name="Hasan Selim" userId="84cd2103f36ef0dc" providerId="LiveId" clId="{AA4BA1FF-52C4-48C4-BA83-B34BD0D6B958}" dt="2024-04-29T15:46:51.266" v="899"/>
        <pc:sldMkLst>
          <pc:docMk/>
          <pc:sldMk cId="1582487605" sldId="472"/>
        </pc:sldMkLst>
        <pc:spChg chg="del">
          <ac:chgData name="Hasan Selim" userId="84cd2103f36ef0dc" providerId="LiveId" clId="{AA4BA1FF-52C4-48C4-BA83-B34BD0D6B958}" dt="2024-04-28T16:10:36.922" v="42" actId="478"/>
          <ac:spMkLst>
            <pc:docMk/>
            <pc:sldMk cId="1582487605" sldId="472"/>
            <ac:spMk id="3" creationId="{8B8F362D-3FDA-4189-81B2-22175E2A0BC1}"/>
          </ac:spMkLst>
        </pc:spChg>
        <pc:spChg chg="del">
          <ac:chgData name="Hasan Selim" userId="84cd2103f36ef0dc" providerId="LiveId" clId="{AA4BA1FF-52C4-48C4-BA83-B34BD0D6B958}" dt="2024-04-28T16:10:36.922" v="42" actId="478"/>
          <ac:spMkLst>
            <pc:docMk/>
            <pc:sldMk cId="1582487605" sldId="472"/>
            <ac:spMk id="5" creationId="{95D6B478-63C4-4FEE-9E1C-E6806F5F132E}"/>
          </ac:spMkLst>
        </pc:spChg>
        <pc:spChg chg="add mod">
          <ac:chgData name="Hasan Selim" userId="84cd2103f36ef0dc" providerId="LiveId" clId="{AA4BA1FF-52C4-48C4-BA83-B34BD0D6B958}" dt="2024-04-29T09:43:39.947" v="183" actId="962"/>
          <ac:spMkLst>
            <pc:docMk/>
            <pc:sldMk cId="1582487605" sldId="472"/>
            <ac:spMk id="5" creationId="{F239E0B8-E7CA-9DD6-628A-759975FECE23}"/>
          </ac:spMkLst>
        </pc:spChg>
        <pc:spChg chg="add mod">
          <ac:chgData name="Hasan Selim" userId="84cd2103f36ef0dc" providerId="LiveId" clId="{AA4BA1FF-52C4-48C4-BA83-B34BD0D6B958}" dt="2024-04-29T09:49:21.836" v="212"/>
          <ac:spMkLst>
            <pc:docMk/>
            <pc:sldMk cId="1582487605" sldId="472"/>
            <ac:spMk id="6" creationId="{46F57D70-E3FC-D633-D0F4-88B8AA032EDB}"/>
          </ac:spMkLst>
        </pc:spChg>
        <pc:spChg chg="del">
          <ac:chgData name="Hasan Selim" userId="84cd2103f36ef0dc" providerId="LiveId" clId="{AA4BA1FF-52C4-48C4-BA83-B34BD0D6B958}" dt="2024-04-28T16:10:36.922" v="42" actId="478"/>
          <ac:spMkLst>
            <pc:docMk/>
            <pc:sldMk cId="1582487605" sldId="472"/>
            <ac:spMk id="6" creationId="{E890FA31-756E-4B37-9470-63C45892EBD0}"/>
          </ac:spMkLst>
        </pc:spChg>
        <pc:spChg chg="add mod">
          <ac:chgData name="Hasan Selim" userId="84cd2103f36ef0dc" providerId="LiveId" clId="{AA4BA1FF-52C4-48C4-BA83-B34BD0D6B958}" dt="2024-04-29T09:49:23.135" v="213"/>
          <ac:spMkLst>
            <pc:docMk/>
            <pc:sldMk cId="1582487605" sldId="472"/>
            <ac:spMk id="7" creationId="{461C4B37-7A40-0EA1-89FE-FB015B2B9B81}"/>
          </ac:spMkLst>
        </pc:spChg>
        <pc:spChg chg="add del">
          <ac:chgData name="Hasan Selim" userId="84cd2103f36ef0dc" providerId="LiveId" clId="{AA4BA1FF-52C4-48C4-BA83-B34BD0D6B958}" dt="2024-04-29T09:57:00.425" v="308" actId="478"/>
          <ac:spMkLst>
            <pc:docMk/>
            <pc:sldMk cId="1582487605" sldId="472"/>
            <ac:spMk id="8" creationId="{3EF973CB-D1F2-42B6-FFEE-350911CB66DE}"/>
          </ac:spMkLst>
        </pc:spChg>
        <pc:spChg chg="add del">
          <ac:chgData name="Hasan Selim" userId="84cd2103f36ef0dc" providerId="LiveId" clId="{AA4BA1FF-52C4-48C4-BA83-B34BD0D6B958}" dt="2024-04-29T10:43:24.121" v="396" actId="478"/>
          <ac:spMkLst>
            <pc:docMk/>
            <pc:sldMk cId="1582487605" sldId="472"/>
            <ac:spMk id="13" creationId="{44EC73BC-5051-0DEA-CEF8-FDDD3445890B}"/>
          </ac:spMkLst>
        </pc:spChg>
        <pc:spChg chg="add mod ord">
          <ac:chgData name="Hasan Selim" userId="84cd2103f36ef0dc" providerId="LiveId" clId="{AA4BA1FF-52C4-48C4-BA83-B34BD0D6B958}" dt="2024-04-29T11:49:44.928" v="797"/>
          <ac:spMkLst>
            <pc:docMk/>
            <pc:sldMk cId="1582487605" sldId="472"/>
            <ac:spMk id="14" creationId="{8B8F362D-3FDA-4189-81B2-22175E2A0BC1}"/>
          </ac:spMkLst>
        </pc:spChg>
        <pc:spChg chg="add mod ord">
          <ac:chgData name="Hasan Selim" userId="84cd2103f36ef0dc" providerId="LiveId" clId="{AA4BA1FF-52C4-48C4-BA83-B34BD0D6B958}" dt="2024-04-29T11:46:38.279" v="789" actId="1076"/>
          <ac:spMkLst>
            <pc:docMk/>
            <pc:sldMk cId="1582487605" sldId="472"/>
            <ac:spMk id="15" creationId="{95D6B478-63C4-4FEE-9E1C-E6806F5F132E}"/>
          </ac:spMkLst>
        </pc:spChg>
        <pc:spChg chg="add mod ord">
          <ac:chgData name="Hasan Selim" userId="84cd2103f36ef0dc" providerId="LiveId" clId="{AA4BA1FF-52C4-48C4-BA83-B34BD0D6B958}" dt="2024-04-29T11:53:01.943" v="800"/>
          <ac:spMkLst>
            <pc:docMk/>
            <pc:sldMk cId="1582487605" sldId="472"/>
            <ac:spMk id="16" creationId="{E890FA31-756E-4B37-9470-63C45892EBD0}"/>
          </ac:spMkLst>
        </pc:spChg>
        <pc:spChg chg="del">
          <ac:chgData name="Hasan Selim" userId="84cd2103f36ef0dc" providerId="LiveId" clId="{AA4BA1FF-52C4-48C4-BA83-B34BD0D6B958}" dt="2024-04-28T16:11:45.075" v="74" actId="478"/>
          <ac:spMkLst>
            <pc:docMk/>
            <pc:sldMk cId="1582487605" sldId="472"/>
            <ac:spMk id="18" creationId="{3D8FBD39-E889-466A-AF5E-BD3237FD019B}"/>
          </ac:spMkLst>
        </pc:spChg>
        <pc:spChg chg="del">
          <ac:chgData name="Hasan Selim" userId="84cd2103f36ef0dc" providerId="LiveId" clId="{AA4BA1FF-52C4-48C4-BA83-B34BD0D6B958}" dt="2024-04-28T16:11:33.221" v="67" actId="478"/>
          <ac:spMkLst>
            <pc:docMk/>
            <pc:sldMk cId="1582487605" sldId="472"/>
            <ac:spMk id="19" creationId="{0301E154-B127-45EF-8C00-6C94E72E374B}"/>
          </ac:spMkLst>
        </pc:spChg>
        <pc:spChg chg="add mod">
          <ac:chgData name="Hasan Selim" userId="84cd2103f36ef0dc" providerId="LiveId" clId="{AA4BA1FF-52C4-48C4-BA83-B34BD0D6B958}" dt="2024-04-29T11:40:07.322" v="746" actId="962"/>
          <ac:spMkLst>
            <pc:docMk/>
            <pc:sldMk cId="1582487605" sldId="472"/>
            <ac:spMk id="19" creationId="{3E09172F-6D62-E233-DBAF-8670CC40376B}"/>
          </ac:spMkLst>
        </pc:spChg>
        <pc:spChg chg="add mod ord">
          <ac:chgData name="Hasan Selim" userId="84cd2103f36ef0dc" providerId="LiveId" clId="{AA4BA1FF-52C4-48C4-BA83-B34BD0D6B958}" dt="2024-04-29T11:44:52.052" v="782" actId="13244"/>
          <ac:spMkLst>
            <pc:docMk/>
            <pc:sldMk cId="1582487605" sldId="472"/>
            <ac:spMk id="21" creationId="{5D727EDD-3398-C8A3-1CA8-7D4920FF0AD7}"/>
          </ac:spMkLst>
        </pc:spChg>
        <pc:spChg chg="add del">
          <ac:chgData name="Hasan Selim" userId="84cd2103f36ef0dc" providerId="LiveId" clId="{AA4BA1FF-52C4-48C4-BA83-B34BD0D6B958}" dt="2024-04-29T11:46:40.636" v="790" actId="478"/>
          <ac:spMkLst>
            <pc:docMk/>
            <pc:sldMk cId="1582487605" sldId="472"/>
            <ac:spMk id="22" creationId="{FCEA0DBA-9E0C-78A5-24C4-88E42FC0084C}"/>
          </ac:spMkLst>
        </pc:spChg>
        <pc:spChg chg="add del mod">
          <ac:chgData name="Hasan Selim" userId="84cd2103f36ef0dc" providerId="LiveId" clId="{AA4BA1FF-52C4-48C4-BA83-B34BD0D6B958}" dt="2024-04-29T11:46:41.441" v="791" actId="478"/>
          <ac:spMkLst>
            <pc:docMk/>
            <pc:sldMk cId="1582487605" sldId="472"/>
            <ac:spMk id="23" creationId="{90936533-0E18-3779-4929-1CEF6C923794}"/>
          </ac:spMkLst>
        </pc:spChg>
        <pc:spChg chg="add del mod">
          <ac:chgData name="Hasan Selim" userId="84cd2103f36ef0dc" providerId="LiveId" clId="{AA4BA1FF-52C4-48C4-BA83-B34BD0D6B958}" dt="2024-04-29T11:52:49.703" v="799" actId="478"/>
          <ac:spMkLst>
            <pc:docMk/>
            <pc:sldMk cId="1582487605" sldId="472"/>
            <ac:spMk id="24" creationId="{F5B894FD-7446-9866-43BC-4ACB85246B27}"/>
          </ac:spMkLst>
        </pc:spChg>
        <pc:picChg chg="add del mod">
          <ac:chgData name="Hasan Selim" userId="84cd2103f36ef0dc" providerId="LiveId" clId="{AA4BA1FF-52C4-48C4-BA83-B34BD0D6B958}" dt="2024-04-29T09:14:30.870" v="82" actId="478"/>
          <ac:picMkLst>
            <pc:docMk/>
            <pc:sldMk cId="1582487605" sldId="472"/>
            <ac:picMk id="2" creationId="{85197E2F-A831-9D62-C527-ED8D4F53DB26}"/>
          </ac:picMkLst>
        </pc:picChg>
        <pc:picChg chg="add mod ord">
          <ac:chgData name="Hasan Selim" userId="84cd2103f36ef0dc" providerId="LiveId" clId="{AA4BA1FF-52C4-48C4-BA83-B34BD0D6B958}" dt="2024-04-29T15:45:37.341" v="885" actId="13244"/>
          <ac:picMkLst>
            <pc:docMk/>
            <pc:sldMk cId="1582487605" sldId="472"/>
            <ac:picMk id="2" creationId="{AD1FD456-B124-D9F8-4291-547D8B61894D}"/>
          </ac:picMkLst>
        </pc:picChg>
        <pc:picChg chg="add del mod">
          <ac:chgData name="Hasan Selim" userId="84cd2103f36ef0dc" providerId="LiveId" clId="{AA4BA1FF-52C4-48C4-BA83-B34BD0D6B958}" dt="2024-04-29T09:33:09.311" v="107" actId="478"/>
          <ac:picMkLst>
            <pc:docMk/>
            <pc:sldMk cId="1582487605" sldId="472"/>
            <ac:picMk id="3" creationId="{84D88431-03D4-A7A3-4E7E-44743E2CBBCE}"/>
          </ac:picMkLst>
        </pc:picChg>
        <pc:picChg chg="add mod ord">
          <ac:chgData name="Hasan Selim" userId="84cd2103f36ef0dc" providerId="LiveId" clId="{AA4BA1FF-52C4-48C4-BA83-B34BD0D6B958}" dt="2024-04-29T11:55:51.640" v="803"/>
          <ac:picMkLst>
            <pc:docMk/>
            <pc:sldMk cId="1582487605" sldId="472"/>
            <ac:picMk id="4" creationId="{8ABE97CE-152E-A0FA-16EE-B881B100B2DB}"/>
          </ac:picMkLst>
        </pc:picChg>
        <pc:picChg chg="add del mod">
          <ac:chgData name="Hasan Selim" userId="84cd2103f36ef0dc" providerId="LiveId" clId="{AA4BA1FF-52C4-48C4-BA83-B34BD0D6B958}" dt="2024-04-29T09:47:20.931" v="205" actId="478"/>
          <ac:picMkLst>
            <pc:docMk/>
            <pc:sldMk cId="1582487605" sldId="472"/>
            <ac:picMk id="9" creationId="{8412B097-AF6E-6077-8DC9-DA72D487EBDC}"/>
          </ac:picMkLst>
        </pc:picChg>
        <pc:picChg chg="add del mod">
          <ac:chgData name="Hasan Selim" userId="84cd2103f36ef0dc" providerId="LiveId" clId="{AA4BA1FF-52C4-48C4-BA83-B34BD0D6B958}" dt="2024-04-29T10:32:28.191" v="316" actId="478"/>
          <ac:picMkLst>
            <pc:docMk/>
            <pc:sldMk cId="1582487605" sldId="472"/>
            <ac:picMk id="10" creationId="{A8105E4F-D9B7-46F3-F106-DCA01C483991}"/>
          </ac:picMkLst>
        </pc:picChg>
        <pc:picChg chg="add del mod ord">
          <ac:chgData name="Hasan Selim" userId="84cd2103f36ef0dc" providerId="LiveId" clId="{AA4BA1FF-52C4-48C4-BA83-B34BD0D6B958}" dt="2024-04-29T15:46:47.511" v="898" actId="478"/>
          <ac:picMkLst>
            <pc:docMk/>
            <pc:sldMk cId="1582487605" sldId="472"/>
            <ac:picMk id="11" creationId="{4B094DAC-C138-BBB8-425B-D5CBA015CBE7}"/>
          </ac:picMkLst>
        </pc:picChg>
        <pc:picChg chg="del">
          <ac:chgData name="Hasan Selim" userId="84cd2103f36ef0dc" providerId="LiveId" clId="{AA4BA1FF-52C4-48C4-BA83-B34BD0D6B958}" dt="2024-04-28T16:10:40.427" v="43" actId="478"/>
          <ac:picMkLst>
            <pc:docMk/>
            <pc:sldMk cId="1582487605" sldId="472"/>
            <ac:picMk id="11" creationId="{5E4B296E-3015-4FE8-82E8-E4CE299D0BF2}"/>
          </ac:picMkLst>
        </pc:picChg>
        <pc:picChg chg="add mod ord">
          <ac:chgData name="Hasan Selim" userId="84cd2103f36ef0dc" providerId="LiveId" clId="{AA4BA1FF-52C4-48C4-BA83-B34BD0D6B958}" dt="2024-04-29T10:43:26.564" v="397" actId="166"/>
          <ac:picMkLst>
            <pc:docMk/>
            <pc:sldMk cId="1582487605" sldId="472"/>
            <ac:picMk id="12" creationId="{8686A846-9406-64EF-CBD3-F1BBBF989FE9}"/>
          </ac:picMkLst>
        </pc:picChg>
        <pc:picChg chg="add mod">
          <ac:chgData name="Hasan Selim" userId="84cd2103f36ef0dc" providerId="LiveId" clId="{AA4BA1FF-52C4-48C4-BA83-B34BD0D6B958}" dt="2024-04-29T11:40:00.893" v="745" actId="962"/>
          <ac:picMkLst>
            <pc:docMk/>
            <pc:sldMk cId="1582487605" sldId="472"/>
            <ac:picMk id="18" creationId="{6421FF06-4FC2-2D5E-327F-D930A31FD740}"/>
          </ac:picMkLst>
        </pc:picChg>
        <pc:picChg chg="add mod">
          <ac:chgData name="Hasan Selim" userId="84cd2103f36ef0dc" providerId="LiveId" clId="{AA4BA1FF-52C4-48C4-BA83-B34BD0D6B958}" dt="2024-04-29T11:40:54.195" v="750" actId="962"/>
          <ac:picMkLst>
            <pc:docMk/>
            <pc:sldMk cId="1582487605" sldId="472"/>
            <ac:picMk id="20" creationId="{55EA81C8-A119-A678-57D0-C374B07805DD}"/>
          </ac:picMkLst>
        </pc:picChg>
      </pc:sldChg>
      <pc:sldChg chg="addSp delSp modSp add del mod ord modTransition delAnim modAnim">
        <pc:chgData name="Hasan Selim" userId="84cd2103f36ef0dc" providerId="LiveId" clId="{AA4BA1FF-52C4-48C4-BA83-B34BD0D6B958}" dt="2024-04-29T12:04:04.854" v="847" actId="47"/>
        <pc:sldMkLst>
          <pc:docMk/>
          <pc:sldMk cId="800361406" sldId="473"/>
        </pc:sldMkLst>
        <pc:spChg chg="del">
          <ac:chgData name="Hasan Selim" userId="84cd2103f36ef0dc" providerId="LiveId" clId="{AA4BA1FF-52C4-48C4-BA83-B34BD0D6B958}" dt="2024-04-28T16:11:43.691" v="73" actId="478"/>
          <ac:spMkLst>
            <pc:docMk/>
            <pc:sldMk cId="800361406" sldId="473"/>
            <ac:spMk id="18" creationId="{3D8FBD39-E889-466A-AF5E-BD3237FD019B}"/>
          </ac:spMkLst>
        </pc:spChg>
        <pc:spChg chg="del">
          <ac:chgData name="Hasan Selim" userId="84cd2103f36ef0dc" providerId="LiveId" clId="{AA4BA1FF-52C4-48C4-BA83-B34BD0D6B958}" dt="2024-04-28T16:11:34.688" v="68" actId="478"/>
          <ac:spMkLst>
            <pc:docMk/>
            <pc:sldMk cId="800361406" sldId="473"/>
            <ac:spMk id="19" creationId="{0301E154-B127-45EF-8C00-6C94E72E374B}"/>
          </ac:spMkLst>
        </pc:spChg>
        <pc:picChg chg="add del mod">
          <ac:chgData name="Hasan Selim" userId="84cd2103f36ef0dc" providerId="LiveId" clId="{AA4BA1FF-52C4-48C4-BA83-B34BD0D6B958}" dt="2024-04-29T09:14:31.866" v="83" actId="478"/>
          <ac:picMkLst>
            <pc:docMk/>
            <pc:sldMk cId="800361406" sldId="473"/>
            <ac:picMk id="2" creationId="{E873BA1E-5C91-7EA3-E395-02EA34E0D829}"/>
          </ac:picMkLst>
        </pc:picChg>
        <pc:picChg chg="add del mod">
          <ac:chgData name="Hasan Selim" userId="84cd2103f36ef0dc" providerId="LiveId" clId="{AA4BA1FF-52C4-48C4-BA83-B34BD0D6B958}" dt="2024-04-29T09:33:10.537" v="108" actId="478"/>
          <ac:picMkLst>
            <pc:docMk/>
            <pc:sldMk cId="800361406" sldId="473"/>
            <ac:picMk id="3" creationId="{E060D867-93D1-61B1-6E43-BB72453E3AF9}"/>
          </ac:picMkLst>
        </pc:picChg>
        <pc:picChg chg="add del mod">
          <ac:chgData name="Hasan Selim" userId="84cd2103f36ef0dc" providerId="LiveId" clId="{AA4BA1FF-52C4-48C4-BA83-B34BD0D6B958}" dt="2024-04-29T11:59:17.044" v="816" actId="21"/>
          <ac:picMkLst>
            <pc:docMk/>
            <pc:sldMk cId="800361406" sldId="473"/>
            <ac:picMk id="4" creationId="{13218470-C6D6-7EB6-91CC-A99E3D9DF1C9}"/>
          </ac:picMkLst>
        </pc:picChg>
      </pc:sldChg>
      <pc:sldChg chg="addSp delSp modSp add del mod ord modTransition delAnim modAnim">
        <pc:chgData name="Hasan Selim" userId="84cd2103f36ef0dc" providerId="LiveId" clId="{AA4BA1FF-52C4-48C4-BA83-B34BD0D6B958}" dt="2024-04-29T12:04:04.854" v="847" actId="47"/>
        <pc:sldMkLst>
          <pc:docMk/>
          <pc:sldMk cId="3771987052" sldId="474"/>
        </pc:sldMkLst>
        <pc:spChg chg="del">
          <ac:chgData name="Hasan Selim" userId="84cd2103f36ef0dc" providerId="LiveId" clId="{AA4BA1FF-52C4-48C4-BA83-B34BD0D6B958}" dt="2024-04-28T16:11:38.046" v="70" actId="478"/>
          <ac:spMkLst>
            <pc:docMk/>
            <pc:sldMk cId="3771987052" sldId="474"/>
            <ac:spMk id="18" creationId="{3D8FBD39-E889-466A-AF5E-BD3237FD019B}"/>
          </ac:spMkLst>
        </pc:spChg>
        <pc:spChg chg="del">
          <ac:chgData name="Hasan Selim" userId="84cd2103f36ef0dc" providerId="LiveId" clId="{AA4BA1FF-52C4-48C4-BA83-B34BD0D6B958}" dt="2024-04-28T16:11:36.440" v="69" actId="478"/>
          <ac:spMkLst>
            <pc:docMk/>
            <pc:sldMk cId="3771987052" sldId="474"/>
            <ac:spMk id="19" creationId="{0301E154-B127-45EF-8C00-6C94E72E374B}"/>
          </ac:spMkLst>
        </pc:spChg>
        <pc:picChg chg="add del mod">
          <ac:chgData name="Hasan Selim" userId="84cd2103f36ef0dc" providerId="LiveId" clId="{AA4BA1FF-52C4-48C4-BA83-B34BD0D6B958}" dt="2024-04-29T09:14:33.017" v="84" actId="478"/>
          <ac:picMkLst>
            <pc:docMk/>
            <pc:sldMk cId="3771987052" sldId="474"/>
            <ac:picMk id="2" creationId="{F0BB2745-3FC2-344E-68F8-CE2CF38777F7}"/>
          </ac:picMkLst>
        </pc:picChg>
        <pc:picChg chg="add del mod">
          <ac:chgData name="Hasan Selim" userId="84cd2103f36ef0dc" providerId="LiveId" clId="{AA4BA1FF-52C4-48C4-BA83-B34BD0D6B958}" dt="2024-04-29T09:33:11.548" v="109" actId="478"/>
          <ac:picMkLst>
            <pc:docMk/>
            <pc:sldMk cId="3771987052" sldId="474"/>
            <ac:picMk id="3" creationId="{8E412D84-98CC-3E2C-881A-A4A5D04B1F79}"/>
          </ac:picMkLst>
        </pc:picChg>
        <pc:picChg chg="add del mod">
          <ac:chgData name="Hasan Selim" userId="84cd2103f36ef0dc" providerId="LiveId" clId="{AA4BA1FF-52C4-48C4-BA83-B34BD0D6B958}" dt="2024-04-29T12:00:46.815" v="823" actId="21"/>
          <ac:picMkLst>
            <pc:docMk/>
            <pc:sldMk cId="3771987052" sldId="474"/>
            <ac:picMk id="4" creationId="{467B09E4-264F-345A-3D8C-2380F6D50C16}"/>
          </ac:picMkLst>
        </pc:picChg>
      </pc:sldChg>
      <pc:sldChg chg="addSp delSp modSp add del mod ord modTransition delAnim modAnim">
        <pc:chgData name="Hasan Selim" userId="84cd2103f36ef0dc" providerId="LiveId" clId="{AA4BA1FF-52C4-48C4-BA83-B34BD0D6B958}" dt="2024-04-29T12:04:04.854" v="847" actId="47"/>
        <pc:sldMkLst>
          <pc:docMk/>
          <pc:sldMk cId="2569054582" sldId="475"/>
        </pc:sldMkLst>
        <pc:spChg chg="del">
          <ac:chgData name="Hasan Selim" userId="84cd2103f36ef0dc" providerId="LiveId" clId="{AA4BA1FF-52C4-48C4-BA83-B34BD0D6B958}" dt="2024-04-28T16:11:40.763" v="71" actId="478"/>
          <ac:spMkLst>
            <pc:docMk/>
            <pc:sldMk cId="2569054582" sldId="475"/>
            <ac:spMk id="18" creationId="{3D8FBD39-E889-466A-AF5E-BD3237FD019B}"/>
          </ac:spMkLst>
        </pc:spChg>
        <pc:spChg chg="del">
          <ac:chgData name="Hasan Selim" userId="84cd2103f36ef0dc" providerId="LiveId" clId="{AA4BA1FF-52C4-48C4-BA83-B34BD0D6B958}" dt="2024-04-28T16:11:41.250" v="72" actId="478"/>
          <ac:spMkLst>
            <pc:docMk/>
            <pc:sldMk cId="2569054582" sldId="475"/>
            <ac:spMk id="19" creationId="{0301E154-B127-45EF-8C00-6C94E72E374B}"/>
          </ac:spMkLst>
        </pc:spChg>
        <pc:picChg chg="add del mod">
          <ac:chgData name="Hasan Selim" userId="84cd2103f36ef0dc" providerId="LiveId" clId="{AA4BA1FF-52C4-48C4-BA83-B34BD0D6B958}" dt="2024-04-29T09:14:34.730" v="85" actId="478"/>
          <ac:picMkLst>
            <pc:docMk/>
            <pc:sldMk cId="2569054582" sldId="475"/>
            <ac:picMk id="2" creationId="{312DE203-9DEB-4140-1032-39F2CB4C352B}"/>
          </ac:picMkLst>
        </pc:picChg>
        <pc:picChg chg="add del mod">
          <ac:chgData name="Hasan Selim" userId="84cd2103f36ef0dc" providerId="LiveId" clId="{AA4BA1FF-52C4-48C4-BA83-B34BD0D6B958}" dt="2024-04-29T09:33:12.529" v="110" actId="478"/>
          <ac:picMkLst>
            <pc:docMk/>
            <pc:sldMk cId="2569054582" sldId="475"/>
            <ac:picMk id="3" creationId="{12E91B02-0EF6-2276-3332-5252FDC7ED84}"/>
          </ac:picMkLst>
        </pc:picChg>
        <pc:picChg chg="add del mod">
          <ac:chgData name="Hasan Selim" userId="84cd2103f36ef0dc" providerId="LiveId" clId="{AA4BA1FF-52C4-48C4-BA83-B34BD0D6B958}" dt="2024-04-29T12:00:51.526" v="825" actId="21"/>
          <ac:picMkLst>
            <pc:docMk/>
            <pc:sldMk cId="2569054582" sldId="475"/>
            <ac:picMk id="4" creationId="{BA2D6344-B860-BA98-6894-8F4765EC325B}"/>
          </ac:picMkLst>
        </pc:picChg>
      </pc:sldChg>
      <pc:sldChg chg="delSp new del mod">
        <pc:chgData name="Hasan Selim" userId="84cd2103f36ef0dc" providerId="LiveId" clId="{AA4BA1FF-52C4-48C4-BA83-B34BD0D6B958}" dt="2024-04-29T11:33:18.118" v="664" actId="47"/>
        <pc:sldMkLst>
          <pc:docMk/>
          <pc:sldMk cId="1062897343" sldId="476"/>
        </pc:sldMkLst>
        <pc:spChg chg="del">
          <ac:chgData name="Hasan Selim" userId="84cd2103f36ef0dc" providerId="LiveId" clId="{AA4BA1FF-52C4-48C4-BA83-B34BD0D6B958}" dt="2024-04-28T16:13:26.490" v="81" actId="478"/>
          <ac:spMkLst>
            <pc:docMk/>
            <pc:sldMk cId="1062897343" sldId="476"/>
            <ac:spMk id="2" creationId="{0CA245E2-E889-3609-C462-F4CA19E75CE9}"/>
          </ac:spMkLst>
        </pc:spChg>
        <pc:spChg chg="del">
          <ac:chgData name="Hasan Selim" userId="84cd2103f36ef0dc" providerId="LiveId" clId="{AA4BA1FF-52C4-48C4-BA83-B34BD0D6B958}" dt="2024-04-28T16:13:26.490" v="81" actId="478"/>
          <ac:spMkLst>
            <pc:docMk/>
            <pc:sldMk cId="1062897343" sldId="476"/>
            <ac:spMk id="3" creationId="{C6FD8F2B-A2A0-49FF-C9AB-F1B83A775D3B}"/>
          </ac:spMkLst>
        </pc:spChg>
      </pc:sldChg>
      <pc:sldChg chg="addSp delSp modSp new del mod modTransition delAnim modAnim">
        <pc:chgData name="Hasan Selim" userId="84cd2103f36ef0dc" providerId="LiveId" clId="{AA4BA1FF-52C4-48C4-BA83-B34BD0D6B958}" dt="2024-04-29T11:47:33.875" v="794" actId="47"/>
        <pc:sldMkLst>
          <pc:docMk/>
          <pc:sldMk cId="722503806" sldId="477"/>
        </pc:sldMkLst>
        <pc:spChg chg="del">
          <ac:chgData name="Hasan Selim" userId="84cd2103f36ef0dc" providerId="LiveId" clId="{AA4BA1FF-52C4-48C4-BA83-B34BD0D6B958}" dt="2024-04-29T09:40:40.119" v="167" actId="478"/>
          <ac:spMkLst>
            <pc:docMk/>
            <pc:sldMk cId="722503806" sldId="477"/>
            <ac:spMk id="2" creationId="{55F51F77-F2A6-E7F1-DEB2-B1D3E92E0A5C}"/>
          </ac:spMkLst>
        </pc:spChg>
        <pc:spChg chg="del">
          <ac:chgData name="Hasan Selim" userId="84cd2103f36ef0dc" providerId="LiveId" clId="{AA4BA1FF-52C4-48C4-BA83-B34BD0D6B958}" dt="2024-04-29T09:40:40.119" v="167" actId="478"/>
          <ac:spMkLst>
            <pc:docMk/>
            <pc:sldMk cId="722503806" sldId="477"/>
            <ac:spMk id="3" creationId="{A4F8C287-C8D9-0895-3C5D-3B41A2AECEE8}"/>
          </ac:spMkLst>
        </pc:spChg>
        <pc:picChg chg="add del mod">
          <ac:chgData name="Hasan Selim" userId="84cd2103f36ef0dc" providerId="LiveId" clId="{AA4BA1FF-52C4-48C4-BA83-B34BD0D6B958}" dt="2024-04-29T09:48:53.663" v="208" actId="21"/>
          <ac:picMkLst>
            <pc:docMk/>
            <pc:sldMk cId="722503806" sldId="477"/>
            <ac:picMk id="4" creationId="{35FA0847-9EC7-CFF6-DF3F-FCCD462FE288}"/>
          </ac:picMkLst>
        </pc:picChg>
      </pc:sldChg>
      <pc:sldChg chg="addSp delSp modSp new del mod ord delAnim modAnim">
        <pc:chgData name="Hasan Selim" userId="84cd2103f36ef0dc" providerId="LiveId" clId="{AA4BA1FF-52C4-48C4-BA83-B34BD0D6B958}" dt="2024-04-29T12:04:04.854" v="847" actId="47"/>
        <pc:sldMkLst>
          <pc:docMk/>
          <pc:sldMk cId="1700221760" sldId="478"/>
        </pc:sldMkLst>
        <pc:spChg chg="del">
          <ac:chgData name="Hasan Selim" userId="84cd2103f36ef0dc" providerId="LiveId" clId="{AA4BA1FF-52C4-48C4-BA83-B34BD0D6B958}" dt="2024-04-29T09:48:48.649" v="207" actId="478"/>
          <ac:spMkLst>
            <pc:docMk/>
            <pc:sldMk cId="1700221760" sldId="478"/>
            <ac:spMk id="2" creationId="{BB8CAFC2-30ED-7CEE-644C-0C40817411BF}"/>
          </ac:spMkLst>
        </pc:spChg>
        <pc:spChg chg="del">
          <ac:chgData name="Hasan Selim" userId="84cd2103f36ef0dc" providerId="LiveId" clId="{AA4BA1FF-52C4-48C4-BA83-B34BD0D6B958}" dt="2024-04-29T09:48:48.649" v="207" actId="478"/>
          <ac:spMkLst>
            <pc:docMk/>
            <pc:sldMk cId="1700221760" sldId="478"/>
            <ac:spMk id="3" creationId="{3D5E3927-66CC-DF96-DB6C-B26A42512827}"/>
          </ac:spMkLst>
        </pc:spChg>
        <pc:picChg chg="add del mod">
          <ac:chgData name="Hasan Selim" userId="84cd2103f36ef0dc" providerId="LiveId" clId="{AA4BA1FF-52C4-48C4-BA83-B34BD0D6B958}" dt="2024-04-29T10:44:00.937" v="398" actId="478"/>
          <ac:picMkLst>
            <pc:docMk/>
            <pc:sldMk cId="1700221760" sldId="478"/>
            <ac:picMk id="4" creationId="{35FA0847-9EC7-CFF6-DF3F-FCCD462FE288}"/>
          </ac:picMkLst>
        </pc:picChg>
        <pc:picChg chg="add del mod">
          <ac:chgData name="Hasan Selim" userId="84cd2103f36ef0dc" providerId="LiveId" clId="{AA4BA1FF-52C4-48C4-BA83-B34BD0D6B958}" dt="2024-04-29T09:49:50.001" v="215" actId="478"/>
          <ac:picMkLst>
            <pc:docMk/>
            <pc:sldMk cId="1700221760" sldId="478"/>
            <ac:picMk id="6" creationId="{15FA7607-2200-E21B-0B91-D3099CB2ACE7}"/>
          </ac:picMkLst>
        </pc:picChg>
        <pc:picChg chg="add del mod">
          <ac:chgData name="Hasan Selim" userId="84cd2103f36ef0dc" providerId="LiveId" clId="{AA4BA1FF-52C4-48C4-BA83-B34BD0D6B958}" dt="2024-04-29T09:49:53.891" v="217" actId="478"/>
          <ac:picMkLst>
            <pc:docMk/>
            <pc:sldMk cId="1700221760" sldId="478"/>
            <ac:picMk id="8" creationId="{479156DB-ABEB-9AE0-FCDB-0C0D1A2F8470}"/>
          </ac:picMkLst>
        </pc:picChg>
        <pc:picChg chg="add del mod">
          <ac:chgData name="Hasan Selim" userId="84cd2103f36ef0dc" providerId="LiveId" clId="{AA4BA1FF-52C4-48C4-BA83-B34BD0D6B958}" dt="2024-04-29T09:49:58.162" v="219" actId="478"/>
          <ac:picMkLst>
            <pc:docMk/>
            <pc:sldMk cId="1700221760" sldId="478"/>
            <ac:picMk id="10" creationId="{8712DF49-50A9-9D1F-1A50-819FB6D3109D}"/>
          </ac:picMkLst>
        </pc:picChg>
        <pc:picChg chg="add del mod modCrop">
          <ac:chgData name="Hasan Selim" userId="84cd2103f36ef0dc" providerId="LiveId" clId="{AA4BA1FF-52C4-48C4-BA83-B34BD0D6B958}" dt="2024-04-29T10:33:29.812" v="326" actId="21"/>
          <ac:picMkLst>
            <pc:docMk/>
            <pc:sldMk cId="1700221760" sldId="478"/>
            <ac:picMk id="12" creationId="{8686A846-9406-64EF-CBD3-F1BBBF989FE9}"/>
          </ac:picMkLst>
        </pc:picChg>
      </pc:sldChg>
      <pc:sldChg chg="addSp delSp modSp add mod delAnim modAnim">
        <pc:chgData name="Hasan Selim" userId="84cd2103f36ef0dc" providerId="LiveId" clId="{AA4BA1FF-52C4-48C4-BA83-B34BD0D6B958}" dt="2024-04-29T15:49:26.613" v="919" actId="12789"/>
        <pc:sldMkLst>
          <pc:docMk/>
          <pc:sldMk cId="2401092663" sldId="479"/>
        </pc:sldMkLst>
        <pc:spChg chg="mod">
          <ac:chgData name="Hasan Selim" userId="84cd2103f36ef0dc" providerId="LiveId" clId="{AA4BA1FF-52C4-48C4-BA83-B34BD0D6B958}" dt="2024-04-29T12:02:12.379" v="840" actId="1076"/>
          <ac:spMkLst>
            <pc:docMk/>
            <pc:sldMk cId="2401092663" sldId="479"/>
            <ac:spMk id="15" creationId="{95D6B478-63C4-4FEE-9E1C-E6806F5F132E}"/>
          </ac:spMkLst>
        </pc:spChg>
        <pc:spChg chg="mod">
          <ac:chgData name="Hasan Selim" userId="84cd2103f36ef0dc" providerId="LiveId" clId="{AA4BA1FF-52C4-48C4-BA83-B34BD0D6B958}" dt="2024-04-29T12:02:05.384" v="839" actId="1076"/>
          <ac:spMkLst>
            <pc:docMk/>
            <pc:sldMk cId="2401092663" sldId="479"/>
            <ac:spMk id="16" creationId="{E890FA31-756E-4B37-9470-63C45892EBD0}"/>
          </ac:spMkLst>
        </pc:spChg>
        <pc:picChg chg="add mod ord">
          <ac:chgData name="Hasan Selim" userId="84cd2103f36ef0dc" providerId="LiveId" clId="{AA4BA1FF-52C4-48C4-BA83-B34BD0D6B958}" dt="2024-04-29T11:59:27.084" v="818" actId="13244"/>
          <ac:picMkLst>
            <pc:docMk/>
            <pc:sldMk cId="2401092663" sldId="479"/>
            <ac:picMk id="2" creationId="{13218470-C6D6-7EB6-91CC-A99E3D9DF1C9}"/>
          </ac:picMkLst>
        </pc:picChg>
        <pc:picChg chg="add mod ord">
          <ac:chgData name="Hasan Selim" userId="84cd2103f36ef0dc" providerId="LiveId" clId="{AA4BA1FF-52C4-48C4-BA83-B34BD0D6B958}" dt="2024-04-29T15:49:26.613" v="919" actId="12789"/>
          <ac:picMkLst>
            <pc:docMk/>
            <pc:sldMk cId="2401092663" sldId="479"/>
            <ac:picMk id="3" creationId="{121E92B8-8C9A-A7C9-0321-FCD4598C2B7D}"/>
          </ac:picMkLst>
        </pc:picChg>
        <pc:picChg chg="del">
          <ac:chgData name="Hasan Selim" userId="84cd2103f36ef0dc" providerId="LiveId" clId="{AA4BA1FF-52C4-48C4-BA83-B34BD0D6B958}" dt="2024-04-29T11:59:31.701" v="819" actId="478"/>
          <ac:picMkLst>
            <pc:docMk/>
            <pc:sldMk cId="2401092663" sldId="479"/>
            <ac:picMk id="4" creationId="{8ABE97CE-152E-A0FA-16EE-B881B100B2DB}"/>
          </ac:picMkLst>
        </pc:picChg>
        <pc:picChg chg="del">
          <ac:chgData name="Hasan Selim" userId="84cd2103f36ef0dc" providerId="LiveId" clId="{AA4BA1FF-52C4-48C4-BA83-B34BD0D6B958}" dt="2024-04-29T15:47:44.406" v="902" actId="478"/>
          <ac:picMkLst>
            <pc:docMk/>
            <pc:sldMk cId="2401092663" sldId="479"/>
            <ac:picMk id="11" creationId="{4B094DAC-C138-BBB8-425B-D5CBA015CBE7}"/>
          </ac:picMkLst>
        </pc:picChg>
        <pc:picChg chg="mod">
          <ac:chgData name="Hasan Selim" userId="84cd2103f36ef0dc" providerId="LiveId" clId="{AA4BA1FF-52C4-48C4-BA83-B34BD0D6B958}" dt="2024-04-29T12:14:15.081" v="881" actId="14826"/>
          <ac:picMkLst>
            <pc:docMk/>
            <pc:sldMk cId="2401092663" sldId="479"/>
            <ac:picMk id="12" creationId="{8686A846-9406-64EF-CBD3-F1BBBF989FE9}"/>
          </ac:picMkLst>
        </pc:picChg>
      </pc:sldChg>
      <pc:sldChg chg="addSp delSp modSp add mod delAnim modAnim">
        <pc:chgData name="Hasan Selim" userId="84cd2103f36ef0dc" providerId="LiveId" clId="{AA4BA1FF-52C4-48C4-BA83-B34BD0D6B958}" dt="2024-04-29T15:49:32.146" v="921" actId="12789"/>
        <pc:sldMkLst>
          <pc:docMk/>
          <pc:sldMk cId="2536558230" sldId="480"/>
        </pc:sldMkLst>
        <pc:spChg chg="mod">
          <ac:chgData name="Hasan Selim" userId="84cd2103f36ef0dc" providerId="LiveId" clId="{AA4BA1FF-52C4-48C4-BA83-B34BD0D6B958}" dt="2024-04-29T12:02:20.528" v="842" actId="1076"/>
          <ac:spMkLst>
            <pc:docMk/>
            <pc:sldMk cId="2536558230" sldId="480"/>
            <ac:spMk id="14" creationId="{8B8F362D-3FDA-4189-81B2-22175E2A0BC1}"/>
          </ac:spMkLst>
        </pc:spChg>
        <pc:spChg chg="mod">
          <ac:chgData name="Hasan Selim" userId="84cd2103f36ef0dc" providerId="LiveId" clId="{AA4BA1FF-52C4-48C4-BA83-B34BD0D6B958}" dt="2024-04-29T12:02:23.215" v="843" actId="1076"/>
          <ac:spMkLst>
            <pc:docMk/>
            <pc:sldMk cId="2536558230" sldId="480"/>
            <ac:spMk id="15" creationId="{95D6B478-63C4-4FEE-9E1C-E6806F5F132E}"/>
          </ac:spMkLst>
        </pc:spChg>
        <pc:picChg chg="add mod ord">
          <ac:chgData name="Hasan Selim" userId="84cd2103f36ef0dc" providerId="LiveId" clId="{AA4BA1FF-52C4-48C4-BA83-B34BD0D6B958}" dt="2024-04-29T12:00:57.892" v="827" actId="13244"/>
          <ac:picMkLst>
            <pc:docMk/>
            <pc:sldMk cId="2536558230" sldId="480"/>
            <ac:picMk id="2" creationId="{467B09E4-264F-345A-3D8C-2380F6D50C16}"/>
          </ac:picMkLst>
        </pc:picChg>
        <pc:picChg chg="add mod ord">
          <ac:chgData name="Hasan Selim" userId="84cd2103f36ef0dc" providerId="LiveId" clId="{AA4BA1FF-52C4-48C4-BA83-B34BD0D6B958}" dt="2024-04-29T15:49:32.146" v="921" actId="12789"/>
          <ac:picMkLst>
            <pc:docMk/>
            <pc:sldMk cId="2536558230" sldId="480"/>
            <ac:picMk id="3" creationId="{F0C722AC-8DE0-17D5-2D30-C5F2611376B6}"/>
          </ac:picMkLst>
        </pc:picChg>
        <pc:picChg chg="del">
          <ac:chgData name="Hasan Selim" userId="84cd2103f36ef0dc" providerId="LiveId" clId="{AA4BA1FF-52C4-48C4-BA83-B34BD0D6B958}" dt="2024-04-29T12:00:37.989" v="822" actId="478"/>
          <ac:picMkLst>
            <pc:docMk/>
            <pc:sldMk cId="2536558230" sldId="480"/>
            <ac:picMk id="4" creationId="{8ABE97CE-152E-A0FA-16EE-B881B100B2DB}"/>
          </ac:picMkLst>
        </pc:picChg>
        <pc:picChg chg="del">
          <ac:chgData name="Hasan Selim" userId="84cd2103f36ef0dc" providerId="LiveId" clId="{AA4BA1FF-52C4-48C4-BA83-B34BD0D6B958}" dt="2024-04-29T15:47:50.334" v="905" actId="478"/>
          <ac:picMkLst>
            <pc:docMk/>
            <pc:sldMk cId="2536558230" sldId="480"/>
            <ac:picMk id="11" creationId="{4B094DAC-C138-BBB8-425B-D5CBA015CBE7}"/>
          </ac:picMkLst>
        </pc:picChg>
        <pc:picChg chg="mod">
          <ac:chgData name="Hasan Selim" userId="84cd2103f36ef0dc" providerId="LiveId" clId="{AA4BA1FF-52C4-48C4-BA83-B34BD0D6B958}" dt="2024-04-29T12:14:01.054" v="880" actId="14826"/>
          <ac:picMkLst>
            <pc:docMk/>
            <pc:sldMk cId="2536558230" sldId="480"/>
            <ac:picMk id="12" creationId="{8686A846-9406-64EF-CBD3-F1BBBF989FE9}"/>
          </ac:picMkLst>
        </pc:picChg>
      </pc:sldChg>
      <pc:sldChg chg="addSp delSp modSp add mod delAnim modAnim">
        <pc:chgData name="Hasan Selim" userId="84cd2103f36ef0dc" providerId="LiveId" clId="{AA4BA1FF-52C4-48C4-BA83-B34BD0D6B958}" dt="2024-04-29T15:54:54.702" v="924" actId="14826"/>
        <pc:sldMkLst>
          <pc:docMk/>
          <pc:sldMk cId="3554808330" sldId="481"/>
        </pc:sldMkLst>
        <pc:spChg chg="mod">
          <ac:chgData name="Hasan Selim" userId="84cd2103f36ef0dc" providerId="LiveId" clId="{AA4BA1FF-52C4-48C4-BA83-B34BD0D6B958}" dt="2024-04-29T12:02:30.745" v="845" actId="1076"/>
          <ac:spMkLst>
            <pc:docMk/>
            <pc:sldMk cId="3554808330" sldId="481"/>
            <ac:spMk id="15" creationId="{95D6B478-63C4-4FEE-9E1C-E6806F5F132E}"/>
          </ac:spMkLst>
        </pc:spChg>
        <pc:spChg chg="mod">
          <ac:chgData name="Hasan Selim" userId="84cd2103f36ef0dc" providerId="LiveId" clId="{AA4BA1FF-52C4-48C4-BA83-B34BD0D6B958}" dt="2024-04-29T12:02:34.024" v="846" actId="1076"/>
          <ac:spMkLst>
            <pc:docMk/>
            <pc:sldMk cId="3554808330" sldId="481"/>
            <ac:spMk id="16" creationId="{E890FA31-756E-4B37-9470-63C45892EBD0}"/>
          </ac:spMkLst>
        </pc:spChg>
        <pc:picChg chg="add mod ord">
          <ac:chgData name="Hasan Selim" userId="84cd2103f36ef0dc" providerId="LiveId" clId="{AA4BA1FF-52C4-48C4-BA83-B34BD0D6B958}" dt="2024-04-29T12:01:04.928" v="829" actId="13244"/>
          <ac:picMkLst>
            <pc:docMk/>
            <pc:sldMk cId="3554808330" sldId="481"/>
            <ac:picMk id="2" creationId="{BA2D6344-B860-BA98-6894-8F4765EC325B}"/>
          </ac:picMkLst>
        </pc:picChg>
        <pc:picChg chg="add mod ord">
          <ac:chgData name="Hasan Selim" userId="84cd2103f36ef0dc" providerId="LiveId" clId="{AA4BA1FF-52C4-48C4-BA83-B34BD0D6B958}" dt="2024-04-29T15:49:37.855" v="923" actId="12789"/>
          <ac:picMkLst>
            <pc:docMk/>
            <pc:sldMk cId="3554808330" sldId="481"/>
            <ac:picMk id="3" creationId="{B6C6072D-37AB-D2E4-945B-C427EE177EE2}"/>
          </ac:picMkLst>
        </pc:picChg>
        <pc:picChg chg="del">
          <ac:chgData name="Hasan Selim" userId="84cd2103f36ef0dc" providerId="LiveId" clId="{AA4BA1FF-52C4-48C4-BA83-B34BD0D6B958}" dt="2024-04-29T12:01:02.194" v="828" actId="478"/>
          <ac:picMkLst>
            <pc:docMk/>
            <pc:sldMk cId="3554808330" sldId="481"/>
            <ac:picMk id="4" creationId="{8ABE97CE-152E-A0FA-16EE-B881B100B2DB}"/>
          </ac:picMkLst>
        </pc:picChg>
        <pc:picChg chg="del">
          <ac:chgData name="Hasan Selim" userId="84cd2103f36ef0dc" providerId="LiveId" clId="{AA4BA1FF-52C4-48C4-BA83-B34BD0D6B958}" dt="2024-04-29T15:47:55.960" v="908" actId="478"/>
          <ac:picMkLst>
            <pc:docMk/>
            <pc:sldMk cId="3554808330" sldId="481"/>
            <ac:picMk id="11" creationId="{4B094DAC-C138-BBB8-425B-D5CBA015CBE7}"/>
          </ac:picMkLst>
        </pc:picChg>
        <pc:picChg chg="mod">
          <ac:chgData name="Hasan Selim" userId="84cd2103f36ef0dc" providerId="LiveId" clId="{AA4BA1FF-52C4-48C4-BA83-B34BD0D6B958}" dt="2024-04-29T15:54:54.702" v="924" actId="14826"/>
          <ac:picMkLst>
            <pc:docMk/>
            <pc:sldMk cId="3554808330" sldId="481"/>
            <ac:picMk id="12" creationId="{8686A846-9406-64EF-CBD3-F1BBBF989FE9}"/>
          </ac:picMkLst>
        </pc:picChg>
      </pc:sldChg>
      <pc:sldMasterChg chg="delSp modSp mod delSldLayout modSldLayout">
        <pc:chgData name="Hasan Selim" userId="84cd2103f36ef0dc" providerId="LiveId" clId="{AA4BA1FF-52C4-48C4-BA83-B34BD0D6B958}" dt="2024-04-29T09:51:07.503" v="246" actId="478"/>
        <pc:sldMasterMkLst>
          <pc:docMk/>
          <pc:sldMasterMk cId="2223005388" sldId="2147483648"/>
        </pc:sldMasterMkLst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2" creationId="{DA8AE9A1-5591-4FF0-A496-61C98BEDC055}"/>
          </ac:spMkLst>
        </pc:spChg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3" creationId="{8713CD33-E012-496A-906C-C7B652C66809}"/>
          </ac:spMkLst>
        </pc:spChg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4" creationId="{F55005C8-0B9B-49D2-9D80-32BAA7E65756}"/>
          </ac:spMkLst>
        </pc:spChg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5" creationId="{B3B69893-F0B8-4C79-9328-6E60651904E0}"/>
          </ac:spMkLst>
        </pc:spChg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6" creationId="{50007B4A-7E30-40E4-9576-1774AAC1268A}"/>
          </ac:spMkLst>
        </pc:spChg>
        <pc:spChg chg="mod">
          <ac:chgData name="Hasan Selim" userId="84cd2103f36ef0dc" providerId="LiveId" clId="{AA4BA1FF-52C4-48C4-BA83-B34BD0D6B958}" dt="2024-04-29T09:50:50.348" v="234" actId="14100"/>
          <ac:spMkLst>
            <pc:docMk/>
            <pc:sldMasterMk cId="2223005388" sldId="2147483648"/>
            <ac:spMk id="8" creationId="{E3263395-9781-4794-BD81-7A0DB6855226}"/>
          </ac:spMkLst>
        </pc:spChg>
        <pc:sldLayoutChg chg="delSp mod">
          <pc:chgData name="Hasan Selim" userId="84cd2103f36ef0dc" providerId="LiveId" clId="{AA4BA1FF-52C4-48C4-BA83-B34BD0D6B958}" dt="2024-04-29T09:51:07.503" v="246" actId="478"/>
          <pc:sldLayoutMkLst>
            <pc:docMk/>
            <pc:sldMasterMk cId="2223005388" sldId="2147483648"/>
            <pc:sldLayoutMk cId="1821859253" sldId="2147483649"/>
          </pc:sldLayoutMkLst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2" creationId="{FB76E6DA-B656-4F61-8A6E-A6870411FCFC}"/>
            </ac:spMkLst>
          </pc:spChg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3" creationId="{ABAD3783-C425-488B-BCBA-EF0F6CD2532A}"/>
            </ac:spMkLst>
          </pc:spChg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4" creationId="{D168EAD4-8F42-47DE-B63E-C284438C3CFB}"/>
            </ac:spMkLst>
          </pc:spChg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5" creationId="{D135F0E3-1035-4514-821E-9A0E47B52E7E}"/>
            </ac:spMkLst>
          </pc:spChg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6" creationId="{AE435AAF-EB1A-46E7-9725-F7500C68DB6D}"/>
            </ac:spMkLst>
          </pc:spChg>
        </pc:sldLayoutChg>
        <pc:sldLayoutChg chg="delSp mod">
          <pc:chgData name="Hasan Selim" userId="84cd2103f36ef0dc" providerId="LiveId" clId="{AA4BA1FF-52C4-48C4-BA83-B34BD0D6B958}" dt="2024-04-29T09:51:04.611" v="245" actId="478"/>
          <pc:sldLayoutMkLst>
            <pc:docMk/>
            <pc:sldMasterMk cId="2223005388" sldId="2147483648"/>
            <pc:sldLayoutMk cId="119414720" sldId="2147483650"/>
          </pc:sldLayoutMkLst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2" creationId="{20AB4973-551F-4E87-B9CB-B8941DA85DC2}"/>
            </ac:spMkLst>
          </pc:spChg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3" creationId="{048FE92E-7081-4AA8-9E41-04872F833FE4}"/>
            </ac:spMkLst>
          </pc:spChg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4" creationId="{72CD8043-610E-490F-8096-EB6F3A440E49}"/>
            </ac:spMkLst>
          </pc:spChg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5" creationId="{31288E82-D2B7-43F1-97A2-841EB8ED7601}"/>
            </ac:spMkLst>
          </pc:spChg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6" creationId="{2702420D-3064-4E7F-884F-FF0FE95F0F05}"/>
            </ac:spMkLst>
          </pc:spChg>
        </pc:sldLayoutChg>
        <pc:sldLayoutChg chg="del">
          <pc:chgData name="Hasan Selim" userId="84cd2103f36ef0dc" providerId="LiveId" clId="{AA4BA1FF-52C4-48C4-BA83-B34BD0D6B958}" dt="2024-04-29T09:51:01.645" v="244" actId="2696"/>
          <pc:sldLayoutMkLst>
            <pc:docMk/>
            <pc:sldMasterMk cId="2223005388" sldId="2147483648"/>
            <pc:sldLayoutMk cId="47192173" sldId="2147483651"/>
          </pc:sldLayoutMkLst>
        </pc:sldLayoutChg>
        <pc:sldLayoutChg chg="del">
          <pc:chgData name="Hasan Selim" userId="84cd2103f36ef0dc" providerId="LiveId" clId="{AA4BA1FF-52C4-48C4-BA83-B34BD0D6B958}" dt="2024-04-29T09:51:01.371" v="243" actId="2696"/>
          <pc:sldLayoutMkLst>
            <pc:docMk/>
            <pc:sldMasterMk cId="2223005388" sldId="2147483648"/>
            <pc:sldLayoutMk cId="1179417868" sldId="2147483652"/>
          </pc:sldLayoutMkLst>
        </pc:sldLayoutChg>
        <pc:sldLayoutChg chg="del">
          <pc:chgData name="Hasan Selim" userId="84cd2103f36ef0dc" providerId="LiveId" clId="{AA4BA1FF-52C4-48C4-BA83-B34BD0D6B958}" dt="2024-04-29T09:51:01.232" v="242" actId="2696"/>
          <pc:sldLayoutMkLst>
            <pc:docMk/>
            <pc:sldMasterMk cId="2223005388" sldId="2147483648"/>
            <pc:sldLayoutMk cId="2928343979" sldId="2147483653"/>
          </pc:sldLayoutMkLst>
        </pc:sldLayoutChg>
        <pc:sldLayoutChg chg="del">
          <pc:chgData name="Hasan Selim" userId="84cd2103f36ef0dc" providerId="LiveId" clId="{AA4BA1FF-52C4-48C4-BA83-B34BD0D6B958}" dt="2024-04-29T09:51:01.035" v="241" actId="2696"/>
          <pc:sldLayoutMkLst>
            <pc:docMk/>
            <pc:sldMasterMk cId="2223005388" sldId="2147483648"/>
            <pc:sldLayoutMk cId="3430616183" sldId="2147483654"/>
          </pc:sldLayoutMkLst>
        </pc:sldLayoutChg>
        <pc:sldLayoutChg chg="del">
          <pc:chgData name="Hasan Selim" userId="84cd2103f36ef0dc" providerId="LiveId" clId="{AA4BA1FF-52C4-48C4-BA83-B34BD0D6B958}" dt="2024-04-29T09:51:00.838" v="240" actId="2696"/>
          <pc:sldLayoutMkLst>
            <pc:docMk/>
            <pc:sldMasterMk cId="2223005388" sldId="2147483648"/>
            <pc:sldLayoutMk cId="947672125" sldId="2147483655"/>
          </pc:sldLayoutMkLst>
        </pc:sldLayoutChg>
        <pc:sldLayoutChg chg="del">
          <pc:chgData name="Hasan Selim" userId="84cd2103f36ef0dc" providerId="LiveId" clId="{AA4BA1FF-52C4-48C4-BA83-B34BD0D6B958}" dt="2024-04-29T09:51:00.739" v="239" actId="2696"/>
          <pc:sldLayoutMkLst>
            <pc:docMk/>
            <pc:sldMasterMk cId="2223005388" sldId="2147483648"/>
            <pc:sldLayoutMk cId="3695118164" sldId="2147483656"/>
          </pc:sldLayoutMkLst>
        </pc:sldLayoutChg>
        <pc:sldLayoutChg chg="del">
          <pc:chgData name="Hasan Selim" userId="84cd2103f36ef0dc" providerId="LiveId" clId="{AA4BA1FF-52C4-48C4-BA83-B34BD0D6B958}" dt="2024-04-29T09:51:00.518" v="238" actId="2696"/>
          <pc:sldLayoutMkLst>
            <pc:docMk/>
            <pc:sldMasterMk cId="2223005388" sldId="2147483648"/>
            <pc:sldLayoutMk cId="2334090272" sldId="2147483657"/>
          </pc:sldLayoutMkLst>
        </pc:sldLayoutChg>
        <pc:sldLayoutChg chg="del">
          <pc:chgData name="Hasan Selim" userId="84cd2103f36ef0dc" providerId="LiveId" clId="{AA4BA1FF-52C4-48C4-BA83-B34BD0D6B958}" dt="2024-04-29T09:51:00.341" v="237" actId="2696"/>
          <pc:sldLayoutMkLst>
            <pc:docMk/>
            <pc:sldMasterMk cId="2223005388" sldId="2147483648"/>
            <pc:sldLayoutMk cId="1276831444" sldId="2147483658"/>
          </pc:sldLayoutMkLst>
        </pc:sldLayoutChg>
        <pc:sldLayoutChg chg="del">
          <pc:chgData name="Hasan Selim" userId="84cd2103f36ef0dc" providerId="LiveId" clId="{AA4BA1FF-52C4-48C4-BA83-B34BD0D6B958}" dt="2024-04-29T09:51:00.156" v="236" actId="2696"/>
          <pc:sldLayoutMkLst>
            <pc:docMk/>
            <pc:sldMasterMk cId="2223005388" sldId="2147483648"/>
            <pc:sldLayoutMk cId="857709038" sldId="2147483659"/>
          </pc:sldLayoutMkLst>
        </pc:sldLayoutChg>
      </pc:sldMasterChg>
    </pc:docChg>
  </pc:docChgLst>
  <pc:docChgLst>
    <pc:chgData name="H M" userId="84cd2103f36ef0dc" providerId="LiveId" clId="{42462408-F46A-4E79-9A06-2DEC9A1CDA0B}"/>
    <pc:docChg chg="undo custSel modSld">
      <pc:chgData name="H M" userId="84cd2103f36ef0dc" providerId="LiveId" clId="{42462408-F46A-4E79-9A06-2DEC9A1CDA0B}" dt="2024-03-16T14:11:43.194" v="5" actId="1076"/>
      <pc:docMkLst>
        <pc:docMk/>
      </pc:docMkLst>
      <pc:sldChg chg="modSp mod">
        <pc:chgData name="H M" userId="84cd2103f36ef0dc" providerId="LiveId" clId="{42462408-F46A-4E79-9A06-2DEC9A1CDA0B}" dt="2024-03-16T14:11:43.194" v="5" actId="1076"/>
        <pc:sldMkLst>
          <pc:docMk/>
          <pc:sldMk cId="2906035027" sldId="273"/>
        </pc:sldMkLst>
        <pc:spChg chg="mod">
          <ac:chgData name="H M" userId="84cd2103f36ef0dc" providerId="LiveId" clId="{42462408-F46A-4E79-9A06-2DEC9A1CDA0B}" dt="2024-03-16T14:11:43.194" v="5" actId="1076"/>
          <ac:spMkLst>
            <pc:docMk/>
            <pc:sldMk cId="2906035027" sldId="273"/>
            <ac:spMk id="7" creationId="{029245D6-46F2-472E-8FD5-36DAEF1DB249}"/>
          </ac:spMkLst>
        </pc:spChg>
      </pc:sldChg>
      <pc:sldChg chg="modSp mod">
        <pc:chgData name="H M" userId="84cd2103f36ef0dc" providerId="LiveId" clId="{42462408-F46A-4E79-9A06-2DEC9A1CDA0B}" dt="2024-03-16T14:11:16.533" v="1" actId="1076"/>
        <pc:sldMkLst>
          <pc:docMk/>
          <pc:sldMk cId="1091807618" sldId="280"/>
        </pc:sldMkLst>
        <pc:spChg chg="mod">
          <ac:chgData name="H M" userId="84cd2103f36ef0dc" providerId="LiveId" clId="{42462408-F46A-4E79-9A06-2DEC9A1CDA0B}" dt="2024-03-16T14:11:16.533" v="1" actId="1076"/>
          <ac:spMkLst>
            <pc:docMk/>
            <pc:sldMk cId="1091807618" sldId="280"/>
            <ac:spMk id="23" creationId="{2B284A98-DC1C-40FC-8428-74F18A12BA22}"/>
          </ac:spMkLst>
        </pc:spChg>
      </pc:sldChg>
      <pc:sldChg chg="modSp mod">
        <pc:chgData name="H M" userId="84cd2103f36ef0dc" providerId="LiveId" clId="{42462408-F46A-4E79-9A06-2DEC9A1CDA0B}" dt="2024-03-16T14:11:42.972" v="4" actId="1076"/>
        <pc:sldMkLst>
          <pc:docMk/>
          <pc:sldMk cId="4103877078" sldId="282"/>
        </pc:sldMkLst>
        <pc:spChg chg="mod">
          <ac:chgData name="H M" userId="84cd2103f36ef0dc" providerId="LiveId" clId="{42462408-F46A-4E79-9A06-2DEC9A1CDA0B}" dt="2024-03-16T14:11:42.972" v="4" actId="1076"/>
          <ac:spMkLst>
            <pc:docMk/>
            <pc:sldMk cId="4103877078" sldId="282"/>
            <ac:spMk id="26" creationId="{D5CDA67D-221D-4220-8637-8DAFF4F3CDA7}"/>
          </ac:spMkLst>
        </pc:spChg>
      </pc:sldChg>
    </pc:docChg>
  </pc:docChgLst>
  <pc:docChgLst>
    <pc:chgData name="Hassan Moddather" userId="84cd2103f36ef0dc" providerId="LiveId" clId="{B9F3E8ED-F996-4280-8B49-F63B52BBAAF6}"/>
    <pc:docChg chg="addSld modSld">
      <pc:chgData name="Hassan Moddather" userId="84cd2103f36ef0dc" providerId="LiveId" clId="{B9F3E8ED-F996-4280-8B49-F63B52BBAAF6}" dt="2023-04-14T22:07:35.911" v="1" actId="729"/>
      <pc:docMkLst>
        <pc:docMk/>
      </pc:docMkLst>
      <pc:sldChg chg="add mod modShow">
        <pc:chgData name="Hassan Moddather" userId="84cd2103f36ef0dc" providerId="LiveId" clId="{B9F3E8ED-F996-4280-8B49-F63B52BBAAF6}" dt="2023-04-14T22:07:35.911" v="1" actId="729"/>
        <pc:sldMkLst>
          <pc:docMk/>
          <pc:sldMk cId="1832840326" sldId="4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BAA5D80-B819-4390-928E-B4D7E737AA68}" type="datetimeFigureOut">
              <a:rPr lang="ar-EG" smtClean="0"/>
              <a:t>03/11/1445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BBE34E-00FD-4E00-AA7A-1706DD9907D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05078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553778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526880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27384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264000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16727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BE34E-00FD-4E00-AA7A-1706DD9907DB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ar-E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402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85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14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E3263395-9781-4794-BD81-7A0DB6855226}"/>
              </a:ext>
            </a:extLst>
          </p:cNvPr>
          <p:cNvSpPr txBox="1"/>
          <p:nvPr userDrawn="1"/>
        </p:nvSpPr>
        <p:spPr>
          <a:xfrm>
            <a:off x="2141220" y="-416143"/>
            <a:ext cx="79095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هذا القالب من تصميم موقع انجز (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ingez-ppt.com</a:t>
            </a: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 ) : موقع عربي متخصص بتصميم قوالب البوربوينت باللغة العربية</a:t>
            </a:r>
            <a:endParaRPr lang="ar-EG" sz="1200" dirty="0">
              <a:solidFill>
                <a:schemeClr val="tx1">
                  <a:lumMod val="75000"/>
                  <a:lumOff val="25000"/>
                </a:schemeClr>
              </a:solidFill>
              <a:latin typeface="El Messiri" pitchFamily="2" charset="-78"/>
              <a:cs typeface="El Messir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300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audio" Target="../media/audio2.wav"/><Relationship Id="rId3" Type="http://schemas.microsoft.com/office/2007/relationships/media" Target="../media/media2.wav"/><Relationship Id="rId7" Type="http://schemas.openxmlformats.org/officeDocument/2006/relationships/image" Target="../media/image1.png"/><Relationship Id="rId12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audio" Target="../media/audio1.wav"/><Relationship Id="rId4" Type="http://schemas.openxmlformats.org/officeDocument/2006/relationships/audio" Target="../media/media2.wav"/><Relationship Id="rId9" Type="http://schemas.openxmlformats.org/officeDocument/2006/relationships/image" Target="../media/image3.png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4.mp4"/><Relationship Id="rId7" Type="http://schemas.openxmlformats.org/officeDocument/2006/relationships/image" Target="../media/image7.png"/><Relationship Id="rId12" Type="http://schemas.openxmlformats.org/officeDocument/2006/relationships/audio" Target="../media/audio3.wav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.png"/><Relationship Id="rId10" Type="http://schemas.openxmlformats.org/officeDocument/2006/relationships/image" Target="../media/image9.jpg"/><Relationship Id="rId4" Type="http://schemas.openxmlformats.org/officeDocument/2006/relationships/video" Target="../media/media4.mp4"/><Relationship Id="rId9" Type="http://schemas.openxmlformats.org/officeDocument/2006/relationships/image" Target="../media/image8.png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4.mp4"/><Relationship Id="rId7" Type="http://schemas.openxmlformats.org/officeDocument/2006/relationships/image" Target="../media/image10.png"/><Relationship Id="rId12" Type="http://schemas.openxmlformats.org/officeDocument/2006/relationships/audio" Target="../media/audio3.wav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.png"/><Relationship Id="rId10" Type="http://schemas.openxmlformats.org/officeDocument/2006/relationships/image" Target="../media/image11.jpg"/><Relationship Id="rId4" Type="http://schemas.openxmlformats.org/officeDocument/2006/relationships/video" Target="../media/media4.mp4"/><Relationship Id="rId9" Type="http://schemas.openxmlformats.org/officeDocument/2006/relationships/image" Target="../media/image8.png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4.mp4"/><Relationship Id="rId7" Type="http://schemas.openxmlformats.org/officeDocument/2006/relationships/image" Target="../media/image12.png"/><Relationship Id="rId12" Type="http://schemas.openxmlformats.org/officeDocument/2006/relationships/audio" Target="../media/audio3.wav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.png"/><Relationship Id="rId10" Type="http://schemas.openxmlformats.org/officeDocument/2006/relationships/image" Target="../media/image13.jpg"/><Relationship Id="rId4" Type="http://schemas.openxmlformats.org/officeDocument/2006/relationships/video" Target="../media/media4.mp4"/><Relationship Id="rId9" Type="http://schemas.openxmlformats.org/officeDocument/2006/relationships/image" Target="../media/image8.png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3" Type="http://schemas.microsoft.com/office/2007/relationships/media" Target="../media/media4.mp4"/><Relationship Id="rId7" Type="http://schemas.openxmlformats.org/officeDocument/2006/relationships/image" Target="../media/image14.png"/><Relationship Id="rId12" Type="http://schemas.openxmlformats.org/officeDocument/2006/relationships/audio" Target="../media/audio3.wav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video" Target="../media/media4.mp4"/><Relationship Id="rId9" Type="http://schemas.openxmlformats.org/officeDocument/2006/relationships/image" Target="../media/image8.png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audio" Target="../media/audio1.wav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El+Messiri?subset=arabic&amp;preview.text=%D8%B9%D8%B1%D8%A8%D9%8A&amp;preview.text_type=custo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">
            <a:hlinkClick r:id="" action="ppaction://media"/>
            <a:extLst>
              <a:ext uri="{FF2B5EF4-FFF2-40B4-BE49-F238E27FC236}">
                <a16:creationId xmlns:a16="http://schemas.microsoft.com/office/drawing/2014/main" id="{5D557244-0618-F771-507B-91C4073402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F61D8A1-08CA-9473-37A9-1B00AFA5861D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66111D5C-E15F-BFE5-4C5C-1D6D2613FD1B}"/>
              </a:ext>
            </a:extLst>
          </p:cNvPr>
          <p:cNvGrpSpPr/>
          <p:nvPr/>
        </p:nvGrpSpPr>
        <p:grpSpPr>
          <a:xfrm>
            <a:off x="5891514" y="960700"/>
            <a:ext cx="5076654" cy="5335929"/>
            <a:chOff x="5891514" y="960700"/>
            <a:chExt cx="5076654" cy="5335929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11B4A68B-48FF-4247-3DBF-5AA334FF7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91514" y="960700"/>
              <a:ext cx="5076654" cy="5335929"/>
            </a:xfrm>
            <a:prstGeom prst="rect">
              <a:avLst/>
            </a:prstGeom>
          </p:spPr>
        </p:pic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37F4DFBB-C469-48F8-A0B4-0E627C132E44}"/>
                </a:ext>
              </a:extLst>
            </p:cNvPr>
            <p:cNvSpPr txBox="1"/>
            <p:nvPr/>
          </p:nvSpPr>
          <p:spPr>
            <a:xfrm>
              <a:off x="7502778" y="2108477"/>
              <a:ext cx="3087320" cy="244682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justLow"/>
              <a:endParaRPr lang="ar-SA" sz="1200" b="1" dirty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  <a:p>
              <a:pPr algn="justLow">
                <a:lnSpc>
                  <a:spcPct val="150000"/>
                </a:lnSpc>
              </a:pPr>
              <a:r>
                <a:rPr lang="ar-SA" sz="2400" b="1" dirty="0">
                  <a:solidFill>
                    <a:srgbClr val="25293E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هل يمكنكم مساعدتي في العثور على الباب الصحيح الذي يحتوي على </a:t>
              </a:r>
              <a:r>
                <a:rPr lang="ar-SA" sz="2400" b="1" dirty="0">
                  <a:solidFill>
                    <a:srgbClr val="C00000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بوو؟</a:t>
              </a:r>
              <a:endParaRPr lang="ar-EG" sz="2400" b="1" dirty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</p:txBody>
        </p:sp>
        <p:pic>
          <p:nvPicPr>
            <p:cNvPr id="1026" name="Picture 2" descr="Boo (Monsters, Inc.) | Heroes Wiki | Fandom">
              <a:extLst>
                <a:ext uri="{FF2B5EF4-FFF2-40B4-BE49-F238E27FC236}">
                  <a16:creationId xmlns:a16="http://schemas.microsoft.com/office/drawing/2014/main" id="{DAC834BE-E933-634E-127A-6637C9D756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6060" y="2369585"/>
              <a:ext cx="1146718" cy="2118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33ECA951-82B7-7886-CBF3-8CB692293716}"/>
                </a:ext>
              </a:extLst>
            </p:cNvPr>
            <p:cNvSpPr txBox="1"/>
            <p:nvPr/>
          </p:nvSpPr>
          <p:spPr>
            <a:xfrm>
              <a:off x="6771190" y="1468058"/>
              <a:ext cx="3317303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ar-SA" sz="2800" b="1" dirty="0">
                  <a:solidFill>
                    <a:srgbClr val="25293E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مرحبا أصدقاء</a:t>
              </a:r>
            </a:p>
          </p:txBody>
        </p:sp>
      </p:grpSp>
      <p:pic>
        <p:nvPicPr>
          <p:cNvPr id="28" name="صورة 27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BE2A48FD-8348-4D32-BB6D-0C14AB20C61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3" name="audio_hero_IndustryAmbience_DIGIX02-11">
            <a:hlinkClick r:id="" action="ppaction://media"/>
            <a:extLst>
              <a:ext uri="{FF2B5EF4-FFF2-40B4-BE49-F238E27FC236}">
                <a16:creationId xmlns:a16="http://schemas.microsoft.com/office/drawing/2014/main" id="{4D1374C6-FEAC-4D25-1D57-018FF15A7A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08637" y="-801265"/>
            <a:ext cx="487363" cy="487363"/>
          </a:xfrm>
          <a:prstGeom prst="rect">
            <a:avLst/>
          </a:prstGeom>
        </p:spPr>
      </p:pic>
      <p:sp>
        <p:nvSpPr>
          <p:cNvPr id="74" name="مستطيل: زوايا مستديرة 73">
            <a:hlinkClick r:id="" action="ppaction://hlinkshowjump?jump=nextslide">
              <a:snd r:embed="rId13" name="arrow.wav"/>
            </a:hlinkClick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E8193938-1D27-4B51-B187-44E89FDEDBBD}"/>
              </a:ext>
            </a:extLst>
          </p:cNvPr>
          <p:cNvSpPr/>
          <p:nvPr/>
        </p:nvSpPr>
        <p:spPr>
          <a:xfrm>
            <a:off x="7194821" y="4933608"/>
            <a:ext cx="2470040" cy="672963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ابدأ</a:t>
            </a:r>
            <a:endParaRPr lang="ar-EG" sz="32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9180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20732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quence 01">
            <a:hlinkClick r:id="" action="ppaction://media"/>
            <a:extLst>
              <a:ext uri="{FF2B5EF4-FFF2-40B4-BE49-F238E27FC236}">
                <a16:creationId xmlns:a16="http://schemas.microsoft.com/office/drawing/2014/main" id="{5246ADB8-9321-0796-C610-27B142206A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31522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2" name="door open">
            <a:hlinkClick r:id="" action="ppaction://media"/>
            <a:extLst>
              <a:ext uri="{FF2B5EF4-FFF2-40B4-BE49-F238E27FC236}">
                <a16:creationId xmlns:a16="http://schemas.microsoft.com/office/drawing/2014/main" id="{AD1FD456-B124-D9F8-4291-547D8B61894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A4A1FEC0-D7B7-803D-A057-923922D9270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6677" b="27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1392" y="416688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3580386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4217140" y="2253091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4907681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897529" y="1048030"/>
            <a:ext cx="639694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هذا النص هو مثال لنص يمكن تعديله في نفس المساحة ؟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8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quence 02">
            <a:hlinkClick r:id="" action="ppaction://media"/>
            <a:extLst>
              <a:ext uri="{FF2B5EF4-FFF2-40B4-BE49-F238E27FC236}">
                <a16:creationId xmlns:a16="http://schemas.microsoft.com/office/drawing/2014/main" id="{3E75533C-E79B-E585-5C3F-85317BB1B6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95954" y="2789499"/>
            <a:ext cx="1231932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3" name="door open">
            <a:hlinkClick r:id="" action="ppaction://media"/>
            <a:extLst>
              <a:ext uri="{FF2B5EF4-FFF2-40B4-BE49-F238E27FC236}">
                <a16:creationId xmlns:a16="http://schemas.microsoft.com/office/drawing/2014/main" id="{121E92B8-8C9A-A7C9-0321-FCD4598C2B7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0EC210D8-5E31-44B1-87E8-BDD20E933F4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1392" y="416688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3580386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4217140" y="4923144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2267480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897529" y="1048030"/>
            <a:ext cx="639694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هذا النص هو مثال لنص يمكن تعديله في نفس المساحة ؟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9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quence 03">
            <a:hlinkClick r:id="" action="ppaction://media"/>
            <a:extLst>
              <a:ext uri="{FF2B5EF4-FFF2-40B4-BE49-F238E27FC236}">
                <a16:creationId xmlns:a16="http://schemas.microsoft.com/office/drawing/2014/main" id="{A2DEC69A-FDC0-4A20-C5F2-F5862AC032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31522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3" name="door open">
            <a:hlinkClick r:id="" action="ppaction://media"/>
            <a:extLst>
              <a:ext uri="{FF2B5EF4-FFF2-40B4-BE49-F238E27FC236}">
                <a16:creationId xmlns:a16="http://schemas.microsoft.com/office/drawing/2014/main" id="{F0C722AC-8DE0-17D5-2D30-C5F2611376B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74B15934-FEDA-4D76-6F45-B6EF0F64EC0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1392" y="416688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2265036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4217140" y="3536950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4907681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897529" y="1048030"/>
            <a:ext cx="639694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هذا النص هو مثال لنص يمكن تعديله في نفس المساحة ؟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5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quence 04">
            <a:hlinkClick r:id="" action="ppaction://media"/>
            <a:extLst>
              <a:ext uri="{FF2B5EF4-FFF2-40B4-BE49-F238E27FC236}">
                <a16:creationId xmlns:a16="http://schemas.microsoft.com/office/drawing/2014/main" id="{535CE948-5A8E-78FC-7D07-EBDFA113F6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حماية">
            <a:extLst>
              <a:ext uri="{FF2B5EF4-FFF2-40B4-BE49-F238E27FC236}">
                <a16:creationId xmlns:a16="http://schemas.microsoft.com/office/drawing/2014/main" id="{5D727EDD-3398-C8A3-1CA8-7D4920FF0A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" name="righ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F239E0B8-E7CA-9DD6-628A-759975FECE23}"/>
              </a:ext>
            </a:extLst>
          </p:cNvPr>
          <p:cNvSpPr/>
          <p:nvPr/>
        </p:nvSpPr>
        <p:spPr>
          <a:xfrm>
            <a:off x="978060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middle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F57D70-E3FC-D633-D0F4-88B8AA032EDB}"/>
              </a:ext>
            </a:extLst>
          </p:cNvPr>
          <p:cNvSpPr/>
          <p:nvPr/>
        </p:nvSpPr>
        <p:spPr>
          <a:xfrm>
            <a:off x="5463058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left door"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461C4B37-7A40-0EA1-89FE-FB015B2B9B81}"/>
              </a:ext>
            </a:extLst>
          </p:cNvPr>
          <p:cNvSpPr/>
          <p:nvPr/>
        </p:nvSpPr>
        <p:spPr>
          <a:xfrm>
            <a:off x="1131522" y="2789499"/>
            <a:ext cx="1296364" cy="2673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/>
          </a:p>
        </p:txBody>
      </p:sp>
      <p:pic>
        <p:nvPicPr>
          <p:cNvPr id="3" name="door open">
            <a:hlinkClick r:id="" action="ppaction://media"/>
            <a:extLst>
              <a:ext uri="{FF2B5EF4-FFF2-40B4-BE49-F238E27FC236}">
                <a16:creationId xmlns:a16="http://schemas.microsoft.com/office/drawing/2014/main" id="{B6C6072D-37AB-D2E4-945B-C427EE177EE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حماية2">
            <a:extLst>
              <a:ext uri="{FF2B5EF4-FFF2-40B4-BE49-F238E27FC236}">
                <a16:creationId xmlns:a16="http://schemas.microsoft.com/office/drawing/2014/main" id="{41280FA5-C2D3-8231-4CC0-B84CD505F58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686A846-9406-64EF-CBD3-F1BBBF989FE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8" name="خلفية السؤال">
            <a:extLst>
              <a:ext uri="{FF2B5EF4-FFF2-40B4-BE49-F238E27FC236}">
                <a16:creationId xmlns:a16="http://schemas.microsoft.com/office/drawing/2014/main" id="{6421FF06-4FC2-2D5E-327F-D930A31FD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1392" y="416688"/>
            <a:ext cx="7369216" cy="6204031"/>
          </a:xfrm>
          <a:prstGeom prst="rect">
            <a:avLst/>
          </a:prstGeom>
        </p:spPr>
      </p:pic>
      <p:sp>
        <p:nvSpPr>
          <p:cNvPr id="14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8B8F362D-3FDA-4189-81B2-22175E2A0BC1}"/>
              </a:ext>
            </a:extLst>
          </p:cNvPr>
          <p:cNvSpPr/>
          <p:nvPr/>
        </p:nvSpPr>
        <p:spPr>
          <a:xfrm>
            <a:off x="4217140" y="3580386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5" name="صحيحة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5D6B478-63C4-4FEE-9E1C-E6806F5F132E}"/>
              </a:ext>
            </a:extLst>
          </p:cNvPr>
          <p:cNvSpPr/>
          <p:nvPr/>
        </p:nvSpPr>
        <p:spPr>
          <a:xfrm>
            <a:off x="4217140" y="4912583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6" name="خاطئة">
            <a:hlinkClick r:id="" action="ppaction://noaction">
              <a:snd r:embed="rId12" name="mixkit-funny-fail-low-tone-2876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E890FA31-756E-4B37-9470-63C45892EBD0}"/>
              </a:ext>
            </a:extLst>
          </p:cNvPr>
          <p:cNvSpPr/>
          <p:nvPr/>
        </p:nvSpPr>
        <p:spPr>
          <a:xfrm>
            <a:off x="4217140" y="2248189"/>
            <a:ext cx="3757720" cy="948064"/>
          </a:xfrm>
          <a:prstGeom prst="roundRect">
            <a:avLst>
              <a:gd name="adj" fmla="val 0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9" name="السؤال">
            <a:extLst>
              <a:ext uri="{FF2B5EF4-FFF2-40B4-BE49-F238E27FC236}">
                <a16:creationId xmlns:a16="http://schemas.microsoft.com/office/drawing/2014/main" id="{3E09172F-6D62-E233-DBAF-8670CC40376B}"/>
              </a:ext>
            </a:extLst>
          </p:cNvPr>
          <p:cNvSpPr txBox="1"/>
          <p:nvPr/>
        </p:nvSpPr>
        <p:spPr>
          <a:xfrm>
            <a:off x="2897529" y="1048030"/>
            <a:ext cx="639694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هذا النص هو مثال لنص يمكن تعديله في نفس المساحة ؟</a:t>
            </a:r>
            <a:endParaRPr lang="ar-EG" sz="2800" b="1" dirty="0">
              <a:solidFill>
                <a:srgbClr val="25293E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0" name="اغلاق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5EA81C8-A119-A678-57D0-C374B07805D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0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8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88"/>
                            </p:stCondLst>
                            <p:childTnLst>
                              <p:par>
                                <p:cTn id="1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12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12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12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 showWhenStopped="0">
                <p:cTn id="9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9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/>
      <p:bldP spid="19" grpId="1"/>
      <p:bldP spid="19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nding">
            <a:hlinkClick r:id="" action="ppaction://media"/>
            <a:extLst>
              <a:ext uri="{FF2B5EF4-FFF2-40B4-BE49-F238E27FC236}">
                <a16:creationId xmlns:a16="http://schemas.microsoft.com/office/drawing/2014/main" id="{E2B7F82F-A25C-9447-1A9F-A047BD8F90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DDE3A97E-A45D-453E-8E6D-5702E6E2059C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6" name="click.wav"/>
            </a:hlinkHover>
            <a:extLst>
              <a:ext uri="{FF2B5EF4-FFF2-40B4-BE49-F238E27FC236}">
                <a16:creationId xmlns:a16="http://schemas.microsoft.com/office/drawing/2014/main" id="{0BAA3361-565D-76C0-0588-1CE06565380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0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E07A61-32B2-DACE-A336-87F11CBB7A2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485FC1-0153-A7E3-2543-DE2540CA790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223AE28-EC31-4785-2A1C-1F18CA9E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0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DC52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44433B-C741-4A51-B556-30034CFB72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616352"/>
            <a:ext cx="10515600" cy="81549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ar-SA" u="sng" dirty="0">
                <a:solidFill>
                  <a:schemeClr val="accent4"/>
                </a:solidFill>
              </a:rPr>
              <a:t>تعليمات الاستخدام</a:t>
            </a:r>
            <a:endParaRPr lang="ar-EG" u="sng" dirty="0">
              <a:solidFill>
                <a:schemeClr val="accent4"/>
              </a:solidFill>
            </a:endParaRP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89B47D66-AF35-42B6-AAC6-933CACD3C58D}"/>
              </a:ext>
            </a:extLst>
          </p:cNvPr>
          <p:cNvSpPr txBox="1">
            <a:spLocks/>
          </p:cNvSpPr>
          <p:nvPr/>
        </p:nvSpPr>
        <p:spPr>
          <a:xfrm>
            <a:off x="694592" y="1365813"/>
            <a:ext cx="11318965" cy="3148313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2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 الخط  المستخدم   في القالب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El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Messiri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 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       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l Messiri" pitchFamily="2" charset="-78"/>
              <a:ea typeface="+mj-ea"/>
              <a:cs typeface="El Messiri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لزيادة عدد الأسئلة 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يمكن تكرار الشرائح أرقام :(شريحة رقم 2 أو شريحة رقم 3 أو شريحة رقم 4 أو شريحة رقم 5 ).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لتكرار الشريحة اضغط بزر الماوس الأيمن على الشريحة ثم اختيار &gt; تكرار الشريحة.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جميع النصوص بالقالب يمكن تعديلها كما تريد.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لا </a:t>
            </a:r>
            <a:r>
              <a:rPr kumimoji="0" lang="ar-SA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تقم بحذف أو تغيير أماكن هذه الشرائح 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:(شريحة رقم 1 أو شريحة رقم 6).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l Messiri" pitchFamily="2" charset="-78"/>
              <a:ea typeface="+mj-ea"/>
              <a:cs typeface="El Messiri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يمكن تعديل التأثيرات الصوتية للإجابات باختيار الإجابة ثم من قائمة ادراج &gt; اجراء .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l Messiri" pitchFamily="2" charset="-78"/>
              <a:ea typeface="+mj-ea"/>
              <a:cs typeface="El Messiri" pitchFamily="2" charset="-78"/>
            </a:endParaRP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DB9D4D79-E106-093D-A441-1FA9FE86FBE8}"/>
              </a:ext>
            </a:extLst>
          </p:cNvPr>
          <p:cNvGrpSpPr/>
          <p:nvPr/>
        </p:nvGrpSpPr>
        <p:grpSpPr>
          <a:xfrm>
            <a:off x="3016898" y="4691437"/>
            <a:ext cx="6158205" cy="1432131"/>
            <a:chOff x="2948473" y="5071306"/>
            <a:chExt cx="6158205" cy="1432131"/>
          </a:xfrm>
        </p:grpSpPr>
        <p:sp>
          <p:nvSpPr>
            <p:cNvPr id="7" name="مستطيل: زوايا مستديرة 6">
              <a:extLst>
                <a:ext uri="{FF2B5EF4-FFF2-40B4-BE49-F238E27FC236}">
                  <a16:creationId xmlns:a16="http://schemas.microsoft.com/office/drawing/2014/main" id="{E121E7EB-A107-EF4A-7E2C-CC10D75B4164}"/>
                </a:ext>
              </a:extLst>
            </p:cNvPr>
            <p:cNvSpPr/>
            <p:nvPr/>
          </p:nvSpPr>
          <p:spPr>
            <a:xfrm>
              <a:off x="2948473" y="5146985"/>
              <a:ext cx="6158205" cy="1356452"/>
            </a:xfrm>
            <a:prstGeom prst="roundRect">
              <a:avLst/>
            </a:prstGeom>
            <a:noFill/>
            <a:ln>
              <a:solidFill>
                <a:srgbClr val="FBBC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+mn-ea"/>
                <a:cs typeface="Harmattan" panose="01000503000000020003" pitchFamily="2" charset="-78"/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2FCC83FF-07DF-CF68-CE63-FFAF4F35F9C5}"/>
                </a:ext>
              </a:extLst>
            </p:cNvPr>
            <p:cNvSpPr txBox="1"/>
            <p:nvPr/>
          </p:nvSpPr>
          <p:spPr>
            <a:xfrm>
              <a:off x="3167637" y="5071306"/>
              <a:ext cx="474472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تم تصميم هذا القالب بواسطة موقع انجز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ingez-ppt </a:t>
              </a: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ولا يحق لأي شخص إعادة نشر أو توزيع ملفات القوالب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 أو إصدارات معدلة في مواقع أخرى بدون إذن خطي من انجز</a:t>
              </a: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srgbClr val="FFD77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9" name="رسم 8" descr="تحذير مع تعبئة خالصة">
              <a:extLst>
                <a:ext uri="{FF2B5EF4-FFF2-40B4-BE49-F238E27FC236}">
                  <a16:creationId xmlns:a16="http://schemas.microsoft.com/office/drawing/2014/main" id="{AE0C5502-3505-8D5D-5A5E-062122B16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52318" y="535723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677515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l Messiri">
      <a:majorFont>
        <a:latin typeface="El Messiri"/>
        <a:ea typeface=""/>
        <a:cs typeface="El Messiri"/>
      </a:majorFont>
      <a:minorFont>
        <a:latin typeface="El Messiri"/>
        <a:ea typeface=""/>
        <a:cs typeface="El Messi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349</Words>
  <Application>Microsoft Office PowerPoint</Application>
  <PresentationFormat>شاشة عريضة</PresentationFormat>
  <Paragraphs>44</Paragraphs>
  <Slides>8</Slides>
  <Notes>7</Notes>
  <HiddenSlides>2</HiddenSlides>
  <MMClips>11</MMClips>
  <ScaleCrop>false</ScaleCrop>
  <HeadingPairs>
    <vt:vector size="8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8</vt:i4>
      </vt:variant>
      <vt:variant>
        <vt:lpstr>عروض مخصصة</vt:lpstr>
      </vt:variant>
      <vt:variant>
        <vt:i4>1</vt:i4>
      </vt:variant>
    </vt:vector>
  </HeadingPairs>
  <TitlesOfParts>
    <vt:vector size="14" baseType="lpstr">
      <vt:lpstr>Arial</vt:lpstr>
      <vt:lpstr>Calibri</vt:lpstr>
      <vt:lpstr>El Messiri</vt:lpstr>
      <vt:lpstr>Harmattan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تعليمات الاستخدام</vt:lpstr>
      <vt:lpstr>عرض مخصص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ingez-ppt</cp:lastModifiedBy>
  <cp:revision>9</cp:revision>
  <dcterms:created xsi:type="dcterms:W3CDTF">2021-02-24T13:00:27Z</dcterms:created>
  <dcterms:modified xsi:type="dcterms:W3CDTF">2024-05-10T09:24:21Z</dcterms:modified>
</cp:coreProperties>
</file>