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autoCompressPictures="0">
  <p:sldMasterIdLst>
    <p:sldMasterId id="2147483648" r:id="rId1"/>
  </p:sldMasterIdLst>
  <p:notesMasterIdLst>
    <p:notesMasterId r:id="rId14"/>
  </p:notesMasterIdLst>
  <p:sldIdLst>
    <p:sldId id="473" r:id="rId2"/>
    <p:sldId id="273" r:id="rId3"/>
    <p:sldId id="280" r:id="rId4"/>
    <p:sldId id="476" r:id="rId5"/>
    <p:sldId id="472" r:id="rId6"/>
    <p:sldId id="479" r:id="rId7"/>
    <p:sldId id="480" r:id="rId8"/>
    <p:sldId id="478" r:id="rId9"/>
    <p:sldId id="278" r:id="rId10"/>
    <p:sldId id="477" r:id="rId11"/>
    <p:sldId id="471" r:id="rId12"/>
    <p:sldId id="284" r:id="rId13"/>
  </p:sldIdLst>
  <p:sldSz cx="12192000" cy="6858000"/>
  <p:notesSz cx="6858000" cy="9144000"/>
  <p:embeddedFontLst>
    <p:embeddedFont>
      <p:font typeface="El Messiri" pitchFamily="2" charset="-78"/>
      <p:regular r:id="rId15"/>
      <p:bold r:id="rId16"/>
    </p:embeddedFont>
    <p:embeddedFont>
      <p:font typeface="Harmattan" panose="01000503000000020003" pitchFamily="2" charset="-78"/>
      <p:regular r:id="rId17"/>
      <p:bold r:id="rId18"/>
    </p:embeddedFont>
  </p:embeddedFontLst>
  <p:custShowLst>
    <p:custShow name="عرض مخصص 1" id="0">
      <p:sldLst/>
    </p:custShow>
  </p:custShowLst>
  <p:defaultTextStyle>
    <a:defPPr>
      <a:defRPr lang="ar-EG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البدابة :" id="{37F7D7D0-D62B-490E-8A6F-655CFF175584}">
          <p14:sldIdLst>
            <p14:sldId id="473"/>
            <p14:sldId id="273"/>
            <p14:sldId id="280"/>
            <p14:sldId id="476"/>
          </p14:sldIdLst>
        </p14:section>
        <p14:section name="لزيادة الاسئلة كرر الشرائح التالية:" id="{5E257FAA-E65D-4F9B-8001-75D523501378}">
          <p14:sldIdLst>
            <p14:sldId id="472"/>
            <p14:sldId id="479"/>
            <p14:sldId id="480"/>
          </p14:sldIdLst>
        </p14:section>
        <p14:section name="مقطع النهاية" id="{64A9EE2B-AEF4-4495-8E12-371755A5D112}">
          <p14:sldIdLst>
            <p14:sldId id="478"/>
            <p14:sldId id="278"/>
            <p14:sldId id="477"/>
          </p14:sldIdLst>
        </p14:section>
        <p14:section name="تعليمات الاستخدام" id="{054E9DF5-E175-4997-BA75-FFF10796D900}">
          <p14:sldIdLst>
            <p14:sldId id="471"/>
            <p14:sldId id="28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024" userDrawn="1">
          <p15:clr>
            <a:srgbClr val="A4A3A4"/>
          </p15:clr>
        </p15:guide>
        <p15:guide id="2" pos="4883" userDrawn="1">
          <p15:clr>
            <a:srgbClr val="A4A3A4"/>
          </p15:clr>
        </p15:guide>
        <p15:guide id="3" orient="horz" pos="3090" userDrawn="1">
          <p15:clr>
            <a:srgbClr val="A4A3A4"/>
          </p15:clr>
        </p15:guide>
        <p15:guide id="4" orient="horz" pos="3680" userDrawn="1">
          <p15:clr>
            <a:srgbClr val="A4A3A4"/>
          </p15:clr>
        </p15:guide>
        <p15:guide id="5" orient="horz" pos="1412" userDrawn="1">
          <p15:clr>
            <a:srgbClr val="A4A3A4"/>
          </p15:clr>
        </p15:guide>
        <p15:guide id="6" orient="horz" pos="2228" userDrawn="1">
          <p15:clr>
            <a:srgbClr val="A4A3A4"/>
          </p15:clr>
        </p15:guide>
        <p15:guide id="7" orient="horz" pos="2840" userDrawn="1">
          <p15:clr>
            <a:srgbClr val="A4A3A4"/>
          </p15:clr>
        </p15:guide>
        <p15:guide id="8" pos="279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ssan MH" initials="hM" lastIdx="1" clrIdx="0">
    <p:extLst>
      <p:ext uri="{19B8F6BF-5375-455C-9EA6-DF929625EA0E}">
        <p15:presenceInfo xmlns:p15="http://schemas.microsoft.com/office/powerpoint/2012/main" userId="84cd2103f36ef0d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62A3F"/>
    <a:srgbClr val="25293E"/>
    <a:srgbClr val="FEFBD0"/>
    <a:srgbClr val="390631"/>
    <a:srgbClr val="385C8A"/>
    <a:srgbClr val="F65C75"/>
    <a:srgbClr val="D86A78"/>
    <a:srgbClr val="3D435B"/>
    <a:srgbClr val="5C647B"/>
    <a:srgbClr val="FC8B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02F892-A584-4D39-90CD-48DE15EDB9B9}" v="75" dt="2025-10-08T16:48:14.9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483" autoAdjust="0"/>
    <p:restoredTop sz="95056" autoAdjust="0"/>
  </p:normalViewPr>
  <p:slideViewPr>
    <p:cSldViewPr snapToGrid="0" showGuides="1">
      <p:cViewPr>
        <p:scale>
          <a:sx n="75" d="100"/>
          <a:sy n="75" d="100"/>
        </p:scale>
        <p:origin x="1206" y="780"/>
      </p:cViewPr>
      <p:guideLst>
        <p:guide orient="horz" pos="2024"/>
        <p:guide pos="4883"/>
        <p:guide orient="horz" pos="3090"/>
        <p:guide orient="horz" pos="3680"/>
        <p:guide orient="horz" pos="1412"/>
        <p:guide orient="horz" pos="2228"/>
        <p:guide orient="horz" pos="2840"/>
        <p:guide pos="279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ssan Moddather" userId="84cd2103f36ef0dc" providerId="LiveId" clId="{B9F3E8ED-F996-4280-8B49-F63B52BBAAF6}"/>
    <pc:docChg chg="addSld modSld">
      <pc:chgData name="Hassan Moddather" userId="84cd2103f36ef0dc" providerId="LiveId" clId="{B9F3E8ED-F996-4280-8B49-F63B52BBAAF6}" dt="2023-04-14T22:07:35.911" v="1" actId="729"/>
      <pc:docMkLst>
        <pc:docMk/>
      </pc:docMkLst>
      <pc:sldChg chg="add mod modShow">
        <pc:chgData name="Hassan Moddather" userId="84cd2103f36ef0dc" providerId="LiveId" clId="{B9F3E8ED-F996-4280-8B49-F63B52BBAAF6}" dt="2023-04-14T22:07:35.911" v="1" actId="729"/>
        <pc:sldMkLst>
          <pc:docMk/>
          <pc:sldMk cId="1832840326" sldId="471"/>
        </pc:sldMkLst>
      </pc:sldChg>
    </pc:docChg>
  </pc:docChgLst>
  <pc:docChgLst>
    <pc:chgData name="hassan MH" userId="84cd2103f36ef0dc" providerId="LiveId" clId="{342E3C72-4D42-4BD5-92A4-E44CCAD8F0B1}"/>
    <pc:docChg chg="undo custSel addSld delSld modSld modMainMaster modSection">
      <pc:chgData name="hassan MH" userId="84cd2103f36ef0dc" providerId="LiveId" clId="{342E3C72-4D42-4BD5-92A4-E44CCAD8F0B1}" dt="2022-04-19T11:03:33.148" v="46" actId="1076"/>
      <pc:docMkLst>
        <pc:docMk/>
      </pc:docMkLst>
      <pc:sldChg chg="modSp mod">
        <pc:chgData name="hassan MH" userId="84cd2103f36ef0dc" providerId="LiveId" clId="{342E3C72-4D42-4BD5-92A4-E44CCAD8F0B1}" dt="2022-04-19T10:52:13.440" v="5" actId="12789"/>
        <pc:sldMkLst>
          <pc:docMk/>
          <pc:sldMk cId="3084966790" sldId="276"/>
        </pc:sldMkLst>
      </pc:sldChg>
      <pc:sldChg chg="modSp mod">
        <pc:chgData name="hassan MH" userId="84cd2103f36ef0dc" providerId="LiveId" clId="{342E3C72-4D42-4BD5-92A4-E44CCAD8F0B1}" dt="2022-04-19T10:52:07.950" v="3" actId="12789"/>
        <pc:sldMkLst>
          <pc:docMk/>
          <pc:sldMk cId="349411653" sldId="277"/>
        </pc:sldMkLst>
      </pc:sldChg>
      <pc:sldChg chg="modSp mod">
        <pc:chgData name="hassan MH" userId="84cd2103f36ef0dc" providerId="LiveId" clId="{342E3C72-4D42-4BD5-92A4-E44CCAD8F0B1}" dt="2022-04-19T10:57:03.886" v="17" actId="1076"/>
        <pc:sldMkLst>
          <pc:docMk/>
          <pc:sldMk cId="2365406340" sldId="278"/>
        </pc:sldMkLst>
      </pc:sldChg>
      <pc:sldChg chg="del">
        <pc:chgData name="hassan MH" userId="84cd2103f36ef0dc" providerId="LiveId" clId="{342E3C72-4D42-4BD5-92A4-E44CCAD8F0B1}" dt="2022-04-19T10:58:55.583" v="24" actId="47"/>
        <pc:sldMkLst>
          <pc:docMk/>
          <pc:sldMk cId="1947079267" sldId="279"/>
        </pc:sldMkLst>
      </pc:sldChg>
      <pc:sldChg chg="modSp mod modAnim">
        <pc:chgData name="hassan MH" userId="84cd2103f36ef0dc" providerId="LiveId" clId="{342E3C72-4D42-4BD5-92A4-E44CCAD8F0B1}" dt="2022-04-19T11:03:33.148" v="46" actId="1076"/>
        <pc:sldMkLst>
          <pc:docMk/>
          <pc:sldMk cId="4103877078" sldId="282"/>
        </pc:sldMkLst>
      </pc:sldChg>
      <pc:sldChg chg="modSp mod">
        <pc:chgData name="hassan MH" userId="84cd2103f36ef0dc" providerId="LiveId" clId="{342E3C72-4D42-4BD5-92A4-E44CCAD8F0B1}" dt="2022-04-19T10:57:58.942" v="21" actId="1076"/>
        <pc:sldMkLst>
          <pc:docMk/>
          <pc:sldMk cId="3062912734" sldId="283"/>
        </pc:sldMkLst>
      </pc:sldChg>
      <pc:sldChg chg="add del setBg">
        <pc:chgData name="hassan MH" userId="84cd2103f36ef0dc" providerId="LiveId" clId="{342E3C72-4D42-4BD5-92A4-E44CCAD8F0B1}" dt="2022-04-19T10:58:50.987" v="23"/>
        <pc:sldMkLst>
          <pc:docMk/>
          <pc:sldMk cId="350935131" sldId="284"/>
        </pc:sldMkLst>
      </pc:sldChg>
      <pc:sldChg chg="addSp modSp mod">
        <pc:chgData name="hassan MH" userId="84cd2103f36ef0dc" providerId="LiveId" clId="{342E3C72-4D42-4BD5-92A4-E44CCAD8F0B1}" dt="2022-04-19T11:01:14.307" v="40" actId="207"/>
        <pc:sldMkLst>
          <pc:docMk/>
          <pc:sldMk cId="4096775158" sldId="284"/>
        </pc:sldMkLst>
      </pc:sldChg>
      <pc:sldMasterChg chg="addSp modSp mod">
        <pc:chgData name="hassan MH" userId="84cd2103f36ef0dc" providerId="LiveId" clId="{342E3C72-4D42-4BD5-92A4-E44CCAD8F0B1}" dt="2022-04-19T10:59:53.738" v="36" actId="12788"/>
        <pc:sldMasterMkLst>
          <pc:docMk/>
          <pc:sldMasterMk cId="2223005388" sldId="2147483648"/>
        </pc:sldMasterMkLst>
      </pc:sldMasterChg>
    </pc:docChg>
  </pc:docChgLst>
  <pc:docChgLst>
    <pc:chgData name="Hasan Selim" userId="84cd2103f36ef0dc" providerId="LiveId" clId="{6ED845BA-74CA-4F74-9AC4-C2ED4D184EBF}"/>
    <pc:docChg chg="custSel modSld">
      <pc:chgData name="Hasan Selim" userId="84cd2103f36ef0dc" providerId="LiveId" clId="{6ED845BA-74CA-4F74-9AC4-C2ED4D184EBF}" dt="2025-10-08T16:50:18.580" v="37" actId="1076"/>
      <pc:docMkLst>
        <pc:docMk/>
      </pc:docMkLst>
      <pc:sldChg chg="addSp delSp modSp mod delAnim modAnim">
        <pc:chgData name="Hasan Selim" userId="84cd2103f36ef0dc" providerId="LiveId" clId="{6ED845BA-74CA-4F74-9AC4-C2ED4D184EBF}" dt="2025-10-08T16:48:14.925" v="32"/>
        <pc:sldMkLst>
          <pc:docMk/>
          <pc:sldMk cId="2906035027" sldId="273"/>
        </pc:sldMkLst>
        <pc:spChg chg="mod">
          <ac:chgData name="Hasan Selim" userId="84cd2103f36ef0dc" providerId="LiveId" clId="{6ED845BA-74CA-4F74-9AC4-C2ED4D184EBF}" dt="2025-10-08T16:15:15.624" v="19" actId="12789"/>
          <ac:spMkLst>
            <pc:docMk/>
            <pc:sldMk cId="2906035027" sldId="273"/>
            <ac:spMk id="4" creationId="{75E617AF-0080-72FD-DDA9-88FFB2CF7DA5}"/>
          </ac:spMkLst>
        </pc:spChg>
        <pc:picChg chg="add del mod">
          <ac:chgData name="Hasan Selim" userId="84cd2103f36ef0dc" providerId="LiveId" clId="{6ED845BA-74CA-4F74-9AC4-C2ED4D184EBF}" dt="2025-10-08T16:09:54.806" v="3" actId="478"/>
          <ac:picMkLst>
            <pc:docMk/>
            <pc:sldMk cId="2906035027" sldId="273"/>
            <ac:picMk id="3" creationId="{5B355DFB-C2C5-CE71-18BA-FD3957C31EC2}"/>
          </ac:picMkLst>
        </pc:picChg>
        <pc:picChg chg="del mod">
          <ac:chgData name="Hasan Selim" userId="84cd2103f36ef0dc" providerId="LiveId" clId="{6ED845BA-74CA-4F74-9AC4-C2ED4D184EBF}" dt="2025-10-08T16:13:30.772" v="8" actId="478"/>
          <ac:picMkLst>
            <pc:docMk/>
            <pc:sldMk cId="2906035027" sldId="273"/>
            <ac:picMk id="5" creationId="{893EB0FD-D847-B0E8-5FBF-B3D31DCDF7E7}"/>
          </ac:picMkLst>
        </pc:picChg>
        <pc:picChg chg="add del mod">
          <ac:chgData name="Hasan Selim" userId="84cd2103f36ef0dc" providerId="LiveId" clId="{6ED845BA-74CA-4F74-9AC4-C2ED4D184EBF}" dt="2025-10-08T16:18:22.028" v="26" actId="478"/>
          <ac:picMkLst>
            <pc:docMk/>
            <pc:sldMk cId="2906035027" sldId="273"/>
            <ac:picMk id="6" creationId="{995C41AD-633A-70CB-3860-F46DB43F7CC0}"/>
          </ac:picMkLst>
        </pc:picChg>
        <pc:picChg chg="add del mod">
          <ac:chgData name="Hasan Selim" userId="84cd2103f36ef0dc" providerId="LiveId" clId="{6ED845BA-74CA-4F74-9AC4-C2ED4D184EBF}" dt="2025-10-08T16:18:02.557" v="21" actId="478"/>
          <ac:picMkLst>
            <pc:docMk/>
            <pc:sldMk cId="2906035027" sldId="273"/>
            <ac:picMk id="7" creationId="{F70DD963-1C4B-D534-C989-683DFB9C8936}"/>
          </ac:picMkLst>
        </pc:picChg>
        <pc:picChg chg="add mod">
          <ac:chgData name="Hasan Selim" userId="84cd2103f36ef0dc" providerId="LiveId" clId="{6ED845BA-74CA-4F74-9AC4-C2ED4D184EBF}" dt="2025-10-08T16:18:25.491" v="27" actId="1076"/>
          <ac:picMkLst>
            <pc:docMk/>
            <pc:sldMk cId="2906035027" sldId="273"/>
            <ac:picMk id="8" creationId="{E01E92E5-47EB-967C-A879-504C730083CC}"/>
          </ac:picMkLst>
        </pc:picChg>
        <pc:picChg chg="add mod">
          <ac:chgData name="Hasan Selim" userId="84cd2103f36ef0dc" providerId="LiveId" clId="{6ED845BA-74CA-4F74-9AC4-C2ED4D184EBF}" dt="2025-10-08T16:18:41.106" v="29" actId="1076"/>
          <ac:picMkLst>
            <pc:docMk/>
            <pc:sldMk cId="2906035027" sldId="273"/>
            <ac:picMk id="9" creationId="{FD43F51D-8742-A08C-2A31-918EB90CAF2F}"/>
          </ac:picMkLst>
        </pc:picChg>
      </pc:sldChg>
      <pc:sldChg chg="modAnim">
        <pc:chgData name="Hasan Selim" userId="84cd2103f36ef0dc" providerId="LiveId" clId="{6ED845BA-74CA-4F74-9AC4-C2ED4D184EBF}" dt="2025-10-08T16:19:05.006" v="30"/>
        <pc:sldMkLst>
          <pc:docMk/>
          <pc:sldMk cId="1091807618" sldId="280"/>
        </pc:sldMkLst>
      </pc:sldChg>
      <pc:sldChg chg="modSp mod">
        <pc:chgData name="Hasan Selim" userId="84cd2103f36ef0dc" providerId="LiveId" clId="{6ED845BA-74CA-4F74-9AC4-C2ED4D184EBF}" dt="2025-10-08T16:50:18.580" v="37" actId="1076"/>
        <pc:sldMkLst>
          <pc:docMk/>
          <pc:sldMk cId="635896076" sldId="477"/>
        </pc:sldMkLst>
        <pc:spChg chg="mod">
          <ac:chgData name="Hasan Selim" userId="84cd2103f36ef0dc" providerId="LiveId" clId="{6ED845BA-74CA-4F74-9AC4-C2ED4D184EBF}" dt="2025-10-08T16:50:08.571" v="35" actId="1076"/>
          <ac:spMkLst>
            <pc:docMk/>
            <pc:sldMk cId="635896076" sldId="477"/>
            <ac:spMk id="2" creationId="{90EB0041-D0B7-509C-67A9-A622A2E89A1A}"/>
          </ac:spMkLst>
        </pc:spChg>
        <pc:spChg chg="mod">
          <ac:chgData name="Hasan Selim" userId="84cd2103f36ef0dc" providerId="LiveId" clId="{6ED845BA-74CA-4F74-9AC4-C2ED4D184EBF}" dt="2025-10-08T16:50:11.459" v="36" actId="1076"/>
          <ac:spMkLst>
            <pc:docMk/>
            <pc:sldMk cId="635896076" sldId="477"/>
            <ac:spMk id="3" creationId="{6B3FD09F-D266-D292-8B1C-87105F4DBBC3}"/>
          </ac:spMkLst>
        </pc:spChg>
        <pc:picChg chg="mod">
          <ac:chgData name="Hasan Selim" userId="84cd2103f36ef0dc" providerId="LiveId" clId="{6ED845BA-74CA-4F74-9AC4-C2ED4D184EBF}" dt="2025-10-08T16:50:18.580" v="37" actId="1076"/>
          <ac:picMkLst>
            <pc:docMk/>
            <pc:sldMk cId="635896076" sldId="477"/>
            <ac:picMk id="9" creationId="{A8AFBF9F-242E-3D88-BF34-CE024D8F7F77}"/>
          </ac:picMkLst>
        </pc:picChg>
      </pc:sldChg>
    </pc:docChg>
  </pc:docChgLst>
  <pc:docChgLst>
    <pc:chgData name="Hasan Selim" userId="84cd2103f36ef0dc" providerId="LiveId" clId="{AA4BA1FF-52C4-48C4-BA83-B34BD0D6B958}"/>
    <pc:docChg chg="undo custSel addSld delSld modSld sldOrd modMainMaster addSection delSection modSection">
      <pc:chgData name="Hasan Selim" userId="84cd2103f36ef0dc" providerId="LiveId" clId="{AA4BA1FF-52C4-48C4-BA83-B34BD0D6B958}" dt="2024-04-29T15:54:54.702" v="924" actId="14826"/>
      <pc:docMkLst>
        <pc:docMk/>
      </pc:docMkLst>
      <pc:sldChg chg="delSp del mod delAnim">
        <pc:chgData name="Hasan Selim" userId="84cd2103f36ef0dc" providerId="LiveId" clId="{AA4BA1FF-52C4-48C4-BA83-B34BD0D6B958}" dt="2024-04-28T16:10:31.922" v="40" actId="47"/>
        <pc:sldMkLst>
          <pc:docMk/>
          <pc:sldMk cId="2906035027" sldId="273"/>
        </pc:sldMkLst>
      </pc:sldChg>
      <pc:sldChg chg="del">
        <pc:chgData name="Hasan Selim" userId="84cd2103f36ef0dc" providerId="LiveId" clId="{AA4BA1FF-52C4-48C4-BA83-B34BD0D6B958}" dt="2024-04-28T14:11:59.025" v="6" actId="47"/>
        <pc:sldMkLst>
          <pc:docMk/>
          <pc:sldMk cId="3021176104" sldId="274"/>
        </pc:sldMkLst>
      </pc:sldChg>
      <pc:sldChg chg="del">
        <pc:chgData name="Hasan Selim" userId="84cd2103f36ef0dc" providerId="LiveId" clId="{AA4BA1FF-52C4-48C4-BA83-B34BD0D6B958}" dt="2024-04-28T14:12:33.560" v="18" actId="47"/>
        <pc:sldMkLst>
          <pc:docMk/>
          <pc:sldMk cId="4057613348" sldId="275"/>
        </pc:sldMkLst>
      </pc:sldChg>
      <pc:sldChg chg="delSp del mod delAnim">
        <pc:chgData name="Hasan Selim" userId="84cd2103f36ef0dc" providerId="LiveId" clId="{AA4BA1FF-52C4-48C4-BA83-B34BD0D6B958}" dt="2024-04-29T11:33:18.118" v="664" actId="47"/>
        <pc:sldMkLst>
          <pc:docMk/>
          <pc:sldMk cId="3084966790" sldId="276"/>
        </pc:sldMkLst>
      </pc:sldChg>
      <pc:sldChg chg="del">
        <pc:chgData name="Hasan Selim" userId="84cd2103f36ef0dc" providerId="LiveId" clId="{AA4BA1FF-52C4-48C4-BA83-B34BD0D6B958}" dt="2024-04-28T14:12:03.582" v="7" actId="47"/>
        <pc:sldMkLst>
          <pc:docMk/>
          <pc:sldMk cId="349411653" sldId="277"/>
        </pc:sldMkLst>
      </pc:sldChg>
      <pc:sldChg chg="addSp delSp modSp mod modTransition delAnim modAnim">
        <pc:chgData name="Hasan Selim" userId="84cd2103f36ef0dc" providerId="LiveId" clId="{AA4BA1FF-52C4-48C4-BA83-B34BD0D6B958}" dt="2024-04-29T12:12:54.742" v="878"/>
        <pc:sldMkLst>
          <pc:docMk/>
          <pc:sldMk cId="2365406340" sldId="278"/>
        </pc:sldMkLst>
      </pc:sldChg>
      <pc:sldChg chg="addSp delSp modSp mod delAnim modAnim">
        <pc:chgData name="Hasan Selim" userId="84cd2103f36ef0dc" providerId="LiveId" clId="{AA4BA1FF-52C4-48C4-BA83-B34BD0D6B958}" dt="2024-04-29T12:09:25.985" v="877" actId="1076"/>
        <pc:sldMkLst>
          <pc:docMk/>
          <pc:sldMk cId="1091807618" sldId="280"/>
        </pc:sldMkLst>
      </pc:sldChg>
      <pc:sldChg chg="delSp modSp del mod delAnim">
        <pc:chgData name="Hasan Selim" userId="84cd2103f36ef0dc" providerId="LiveId" clId="{AA4BA1FF-52C4-48C4-BA83-B34BD0D6B958}" dt="2024-04-28T16:12:31.472" v="79" actId="47"/>
        <pc:sldMkLst>
          <pc:docMk/>
          <pc:sldMk cId="4103877078" sldId="282"/>
        </pc:sldMkLst>
      </pc:sldChg>
      <pc:sldChg chg="del">
        <pc:chgData name="Hasan Selim" userId="84cd2103f36ef0dc" providerId="LiveId" clId="{AA4BA1FF-52C4-48C4-BA83-B34BD0D6B958}" dt="2024-04-28T14:12:06.940" v="8" actId="47"/>
        <pc:sldMkLst>
          <pc:docMk/>
          <pc:sldMk cId="3062912734" sldId="283"/>
        </pc:sldMkLst>
      </pc:sldChg>
      <pc:sldChg chg="addSp delSp modSp mod">
        <pc:chgData name="Hasan Selim" userId="84cd2103f36ef0dc" providerId="LiveId" clId="{AA4BA1FF-52C4-48C4-BA83-B34BD0D6B958}" dt="2024-04-29T12:05:53.861" v="862" actId="20577"/>
        <pc:sldMkLst>
          <pc:docMk/>
          <pc:sldMk cId="4096775158" sldId="284"/>
        </pc:sldMkLst>
      </pc:sldChg>
      <pc:sldChg chg="addSp delSp modSp add mod ord modTransition addAnim delAnim modAnim">
        <pc:chgData name="Hasan Selim" userId="84cd2103f36ef0dc" providerId="LiveId" clId="{AA4BA1FF-52C4-48C4-BA83-B34BD0D6B958}" dt="2024-04-29T15:46:51.266" v="899"/>
        <pc:sldMkLst>
          <pc:docMk/>
          <pc:sldMk cId="1582487605" sldId="472"/>
        </pc:sldMkLst>
      </pc:sldChg>
      <pc:sldChg chg="addSp delSp modSp add del mod ord modTransition delAnim modAnim">
        <pc:chgData name="Hasan Selim" userId="84cd2103f36ef0dc" providerId="LiveId" clId="{AA4BA1FF-52C4-48C4-BA83-B34BD0D6B958}" dt="2024-04-29T12:04:04.854" v="847" actId="47"/>
        <pc:sldMkLst>
          <pc:docMk/>
          <pc:sldMk cId="800361406" sldId="473"/>
        </pc:sldMkLst>
      </pc:sldChg>
      <pc:sldChg chg="addSp delSp modSp add del mod ord modTransition delAnim modAnim">
        <pc:chgData name="Hasan Selim" userId="84cd2103f36ef0dc" providerId="LiveId" clId="{AA4BA1FF-52C4-48C4-BA83-B34BD0D6B958}" dt="2024-04-29T12:04:04.854" v="847" actId="47"/>
        <pc:sldMkLst>
          <pc:docMk/>
          <pc:sldMk cId="3771987052" sldId="474"/>
        </pc:sldMkLst>
      </pc:sldChg>
      <pc:sldChg chg="addSp delSp modSp add del mod ord modTransition delAnim modAnim">
        <pc:chgData name="Hasan Selim" userId="84cd2103f36ef0dc" providerId="LiveId" clId="{AA4BA1FF-52C4-48C4-BA83-B34BD0D6B958}" dt="2024-04-29T12:04:04.854" v="847" actId="47"/>
        <pc:sldMkLst>
          <pc:docMk/>
          <pc:sldMk cId="2569054582" sldId="475"/>
        </pc:sldMkLst>
      </pc:sldChg>
      <pc:sldChg chg="delSp new del mod">
        <pc:chgData name="Hasan Selim" userId="84cd2103f36ef0dc" providerId="LiveId" clId="{AA4BA1FF-52C4-48C4-BA83-B34BD0D6B958}" dt="2024-04-29T11:33:18.118" v="664" actId="47"/>
        <pc:sldMkLst>
          <pc:docMk/>
          <pc:sldMk cId="1062897343" sldId="476"/>
        </pc:sldMkLst>
      </pc:sldChg>
      <pc:sldChg chg="addSp delSp modSp new del mod modTransition delAnim modAnim">
        <pc:chgData name="Hasan Selim" userId="84cd2103f36ef0dc" providerId="LiveId" clId="{AA4BA1FF-52C4-48C4-BA83-B34BD0D6B958}" dt="2024-04-29T11:47:33.875" v="794" actId="47"/>
        <pc:sldMkLst>
          <pc:docMk/>
          <pc:sldMk cId="722503806" sldId="477"/>
        </pc:sldMkLst>
      </pc:sldChg>
      <pc:sldChg chg="addSp delSp modSp new del mod ord delAnim modAnim">
        <pc:chgData name="Hasan Selim" userId="84cd2103f36ef0dc" providerId="LiveId" clId="{AA4BA1FF-52C4-48C4-BA83-B34BD0D6B958}" dt="2024-04-29T12:04:04.854" v="847" actId="47"/>
        <pc:sldMkLst>
          <pc:docMk/>
          <pc:sldMk cId="1700221760" sldId="478"/>
        </pc:sldMkLst>
      </pc:sldChg>
      <pc:sldChg chg="addSp delSp modSp add mod delAnim modAnim">
        <pc:chgData name="Hasan Selim" userId="84cd2103f36ef0dc" providerId="LiveId" clId="{AA4BA1FF-52C4-48C4-BA83-B34BD0D6B958}" dt="2024-04-29T15:49:26.613" v="919" actId="12789"/>
        <pc:sldMkLst>
          <pc:docMk/>
          <pc:sldMk cId="2401092663" sldId="479"/>
        </pc:sldMkLst>
      </pc:sldChg>
      <pc:sldChg chg="addSp delSp modSp add mod delAnim modAnim">
        <pc:chgData name="Hasan Selim" userId="84cd2103f36ef0dc" providerId="LiveId" clId="{AA4BA1FF-52C4-48C4-BA83-B34BD0D6B958}" dt="2024-04-29T15:49:32.146" v="921" actId="12789"/>
        <pc:sldMkLst>
          <pc:docMk/>
          <pc:sldMk cId="2536558230" sldId="480"/>
        </pc:sldMkLst>
      </pc:sldChg>
      <pc:sldChg chg="addSp delSp modSp add mod delAnim modAnim">
        <pc:chgData name="Hasan Selim" userId="84cd2103f36ef0dc" providerId="LiveId" clId="{AA4BA1FF-52C4-48C4-BA83-B34BD0D6B958}" dt="2024-04-29T15:54:54.702" v="924" actId="14826"/>
        <pc:sldMkLst>
          <pc:docMk/>
          <pc:sldMk cId="3554808330" sldId="481"/>
        </pc:sldMkLst>
      </pc:sldChg>
      <pc:sldMasterChg chg="delSp modSp mod delSldLayout modSldLayout">
        <pc:chgData name="Hasan Selim" userId="84cd2103f36ef0dc" providerId="LiveId" clId="{AA4BA1FF-52C4-48C4-BA83-B34BD0D6B958}" dt="2024-04-29T09:51:07.503" v="246" actId="478"/>
        <pc:sldMasterMkLst>
          <pc:docMk/>
          <pc:sldMasterMk cId="2223005388" sldId="2147483648"/>
        </pc:sldMasterMkLst>
        <pc:sldLayoutChg chg="delSp mod">
          <pc:chgData name="Hasan Selim" userId="84cd2103f36ef0dc" providerId="LiveId" clId="{AA4BA1FF-52C4-48C4-BA83-B34BD0D6B958}" dt="2024-04-29T09:51:07.503" v="246" actId="478"/>
          <pc:sldLayoutMkLst>
            <pc:docMk/>
            <pc:sldMasterMk cId="2223005388" sldId="2147483648"/>
            <pc:sldLayoutMk cId="1821859253" sldId="2147483649"/>
          </pc:sldLayoutMkLst>
        </pc:sldLayoutChg>
        <pc:sldLayoutChg chg="delSp mod">
          <pc:chgData name="Hasan Selim" userId="84cd2103f36ef0dc" providerId="LiveId" clId="{AA4BA1FF-52C4-48C4-BA83-B34BD0D6B958}" dt="2024-04-29T09:51:04.611" v="245" actId="478"/>
          <pc:sldLayoutMkLst>
            <pc:docMk/>
            <pc:sldMasterMk cId="2223005388" sldId="2147483648"/>
            <pc:sldLayoutMk cId="119414720" sldId="2147483650"/>
          </pc:sldLayoutMkLst>
        </pc:sldLayoutChg>
        <pc:sldLayoutChg chg="del">
          <pc:chgData name="Hasan Selim" userId="84cd2103f36ef0dc" providerId="LiveId" clId="{AA4BA1FF-52C4-48C4-BA83-B34BD0D6B958}" dt="2024-04-29T09:51:01.645" v="244" actId="2696"/>
          <pc:sldLayoutMkLst>
            <pc:docMk/>
            <pc:sldMasterMk cId="2223005388" sldId="2147483648"/>
            <pc:sldLayoutMk cId="47192173" sldId="2147483651"/>
          </pc:sldLayoutMkLst>
        </pc:sldLayoutChg>
        <pc:sldLayoutChg chg="del">
          <pc:chgData name="Hasan Selim" userId="84cd2103f36ef0dc" providerId="LiveId" clId="{AA4BA1FF-52C4-48C4-BA83-B34BD0D6B958}" dt="2024-04-29T09:51:01.371" v="243" actId="2696"/>
          <pc:sldLayoutMkLst>
            <pc:docMk/>
            <pc:sldMasterMk cId="2223005388" sldId="2147483648"/>
            <pc:sldLayoutMk cId="1179417868" sldId="2147483652"/>
          </pc:sldLayoutMkLst>
        </pc:sldLayoutChg>
        <pc:sldLayoutChg chg="del">
          <pc:chgData name="Hasan Selim" userId="84cd2103f36ef0dc" providerId="LiveId" clId="{AA4BA1FF-52C4-48C4-BA83-B34BD0D6B958}" dt="2024-04-29T09:51:01.232" v="242" actId="2696"/>
          <pc:sldLayoutMkLst>
            <pc:docMk/>
            <pc:sldMasterMk cId="2223005388" sldId="2147483648"/>
            <pc:sldLayoutMk cId="2928343979" sldId="2147483653"/>
          </pc:sldLayoutMkLst>
        </pc:sldLayoutChg>
        <pc:sldLayoutChg chg="del">
          <pc:chgData name="Hasan Selim" userId="84cd2103f36ef0dc" providerId="LiveId" clId="{AA4BA1FF-52C4-48C4-BA83-B34BD0D6B958}" dt="2024-04-29T09:51:01.035" v="241" actId="2696"/>
          <pc:sldLayoutMkLst>
            <pc:docMk/>
            <pc:sldMasterMk cId="2223005388" sldId="2147483648"/>
            <pc:sldLayoutMk cId="3430616183" sldId="2147483654"/>
          </pc:sldLayoutMkLst>
        </pc:sldLayoutChg>
        <pc:sldLayoutChg chg="del">
          <pc:chgData name="Hasan Selim" userId="84cd2103f36ef0dc" providerId="LiveId" clId="{AA4BA1FF-52C4-48C4-BA83-B34BD0D6B958}" dt="2024-04-29T09:51:00.838" v="240" actId="2696"/>
          <pc:sldLayoutMkLst>
            <pc:docMk/>
            <pc:sldMasterMk cId="2223005388" sldId="2147483648"/>
            <pc:sldLayoutMk cId="947672125" sldId="2147483655"/>
          </pc:sldLayoutMkLst>
        </pc:sldLayoutChg>
        <pc:sldLayoutChg chg="del">
          <pc:chgData name="Hasan Selim" userId="84cd2103f36ef0dc" providerId="LiveId" clId="{AA4BA1FF-52C4-48C4-BA83-B34BD0D6B958}" dt="2024-04-29T09:51:00.739" v="239" actId="2696"/>
          <pc:sldLayoutMkLst>
            <pc:docMk/>
            <pc:sldMasterMk cId="2223005388" sldId="2147483648"/>
            <pc:sldLayoutMk cId="3695118164" sldId="2147483656"/>
          </pc:sldLayoutMkLst>
        </pc:sldLayoutChg>
        <pc:sldLayoutChg chg="del">
          <pc:chgData name="Hasan Selim" userId="84cd2103f36ef0dc" providerId="LiveId" clId="{AA4BA1FF-52C4-48C4-BA83-B34BD0D6B958}" dt="2024-04-29T09:51:00.518" v="238" actId="2696"/>
          <pc:sldLayoutMkLst>
            <pc:docMk/>
            <pc:sldMasterMk cId="2223005388" sldId="2147483648"/>
            <pc:sldLayoutMk cId="2334090272" sldId="2147483657"/>
          </pc:sldLayoutMkLst>
        </pc:sldLayoutChg>
        <pc:sldLayoutChg chg="del">
          <pc:chgData name="Hasan Selim" userId="84cd2103f36ef0dc" providerId="LiveId" clId="{AA4BA1FF-52C4-48C4-BA83-B34BD0D6B958}" dt="2024-04-29T09:51:00.341" v="237" actId="2696"/>
          <pc:sldLayoutMkLst>
            <pc:docMk/>
            <pc:sldMasterMk cId="2223005388" sldId="2147483648"/>
            <pc:sldLayoutMk cId="1276831444" sldId="2147483658"/>
          </pc:sldLayoutMkLst>
        </pc:sldLayoutChg>
        <pc:sldLayoutChg chg="del">
          <pc:chgData name="Hasan Selim" userId="84cd2103f36ef0dc" providerId="LiveId" clId="{AA4BA1FF-52C4-48C4-BA83-B34BD0D6B958}" dt="2024-04-29T09:51:00.156" v="236" actId="2696"/>
          <pc:sldLayoutMkLst>
            <pc:docMk/>
            <pc:sldMasterMk cId="2223005388" sldId="2147483648"/>
            <pc:sldLayoutMk cId="857709038" sldId="2147483659"/>
          </pc:sldLayoutMkLst>
        </pc:sldLayoutChg>
      </pc:sldMasterChg>
    </pc:docChg>
  </pc:docChgLst>
  <pc:docChgLst>
    <pc:chgData name="H M" userId="84cd2103f36ef0dc" providerId="LiveId" clId="{42462408-F46A-4E79-9A06-2DEC9A1CDA0B}"/>
    <pc:docChg chg="undo custSel modSld">
      <pc:chgData name="H M" userId="84cd2103f36ef0dc" providerId="LiveId" clId="{42462408-F46A-4E79-9A06-2DEC9A1CDA0B}" dt="2024-03-16T14:11:43.194" v="5" actId="1076"/>
      <pc:docMkLst>
        <pc:docMk/>
      </pc:docMkLst>
      <pc:sldChg chg="modSp mod">
        <pc:chgData name="H M" userId="84cd2103f36ef0dc" providerId="LiveId" clId="{42462408-F46A-4E79-9A06-2DEC9A1CDA0B}" dt="2024-03-16T14:11:43.194" v="5" actId="1076"/>
        <pc:sldMkLst>
          <pc:docMk/>
          <pc:sldMk cId="2906035027" sldId="273"/>
        </pc:sldMkLst>
      </pc:sldChg>
      <pc:sldChg chg="modSp mod">
        <pc:chgData name="H M" userId="84cd2103f36ef0dc" providerId="LiveId" clId="{42462408-F46A-4E79-9A06-2DEC9A1CDA0B}" dt="2024-03-16T14:11:16.533" v="1" actId="1076"/>
        <pc:sldMkLst>
          <pc:docMk/>
          <pc:sldMk cId="1091807618" sldId="280"/>
        </pc:sldMkLst>
      </pc:sldChg>
      <pc:sldChg chg="modSp mod">
        <pc:chgData name="H M" userId="84cd2103f36ef0dc" providerId="LiveId" clId="{42462408-F46A-4E79-9A06-2DEC9A1CDA0B}" dt="2024-03-16T14:11:42.972" v="4" actId="1076"/>
        <pc:sldMkLst>
          <pc:docMk/>
          <pc:sldMk cId="4103877078" sldId="28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BAA5D80-B819-4390-928E-B4D7E737AA68}" type="datetimeFigureOut">
              <a:rPr lang="ar-EG" smtClean="0"/>
              <a:t>16/04/1447</a:t>
            </a:fld>
            <a:endParaRPr lang="ar-EG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EG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1BBE34E-00FD-4E00-AA7A-1706DD9907DB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497378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2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881801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3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5050786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5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5537789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6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8638742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7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001567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E9C688-9601-7388-5CD2-CDDBD962E2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>
            <a:extLst>
              <a:ext uri="{FF2B5EF4-FFF2-40B4-BE49-F238E27FC236}">
                <a16:creationId xmlns:a16="http://schemas.microsoft.com/office/drawing/2014/main" id="{DA7699B0-228E-2278-129D-80B9AF6AA3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>
            <a:extLst>
              <a:ext uri="{FF2B5EF4-FFF2-40B4-BE49-F238E27FC236}">
                <a16:creationId xmlns:a16="http://schemas.microsoft.com/office/drawing/2014/main" id="{2EA68BE5-05B5-6B2A-4DF5-66B81EF6DB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FDB52828-A378-B6C3-6728-D82C40E39D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8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8271576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9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167271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10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5693067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BE34E-00FD-4E00-AA7A-1706DD9907DB}" type="slidenum">
              <a:rPr kumimoji="0" lang="ar-E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ar-E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402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1859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414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ربع نص 7">
            <a:extLst>
              <a:ext uri="{FF2B5EF4-FFF2-40B4-BE49-F238E27FC236}">
                <a16:creationId xmlns:a16="http://schemas.microsoft.com/office/drawing/2014/main" id="{E3263395-9781-4794-BD81-7A0DB6855226}"/>
              </a:ext>
            </a:extLst>
          </p:cNvPr>
          <p:cNvSpPr txBox="1"/>
          <p:nvPr userDrawn="1"/>
        </p:nvSpPr>
        <p:spPr>
          <a:xfrm>
            <a:off x="2141220" y="-416143"/>
            <a:ext cx="79095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El Messiri" pitchFamily="2" charset="-78"/>
                <a:cs typeface="El Messiri" pitchFamily="2" charset="-78"/>
              </a:rPr>
              <a:t>هذا القالب من تصميم موقع انجز (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El Messiri" pitchFamily="2" charset="-78"/>
                <a:cs typeface="El Messiri" pitchFamily="2" charset="-78"/>
              </a:rPr>
              <a:t>ingez-ppt.com</a:t>
            </a:r>
            <a:r>
              <a:rPr lang="ar-SA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El Messiri" pitchFamily="2" charset="-78"/>
                <a:cs typeface="El Messiri" pitchFamily="2" charset="-78"/>
              </a:rPr>
              <a:t> ) : موقع عربي متخصص بتصميم قوالب البوربوينت باللغة العربية</a:t>
            </a:r>
            <a:endParaRPr lang="ar-EG" sz="1200" dirty="0">
              <a:solidFill>
                <a:schemeClr val="tx1">
                  <a:lumMod val="75000"/>
                  <a:lumOff val="25000"/>
                </a:schemeClr>
              </a:solidFill>
              <a:latin typeface="El Messiri" pitchFamily="2" charset="-78"/>
              <a:cs typeface="El Messiri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23005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2.wav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microsoft.com/office/2007/relationships/media" Target="../media/media10.wav"/><Relationship Id="rId7" Type="http://schemas.openxmlformats.org/officeDocument/2006/relationships/image" Target="../media/image16.png"/><Relationship Id="rId12" Type="http://schemas.openxmlformats.org/officeDocument/2006/relationships/image" Target="../media/image4.png"/><Relationship Id="rId2" Type="http://schemas.microsoft.com/office/2007/relationships/media" Target="../media/media8.mp4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.png"/><Relationship Id="rId4" Type="http://schemas.openxmlformats.org/officeDocument/2006/relationships/audio" Target="../media/media10.wav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hyperlink" Target="https://fonts.google.com/specimen/El+Messiri?subset=arabic&amp;preview.text=%D8%B9%D8%B1%D8%A8%D9%8A&amp;preview.text_type=custom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10" Type="http://schemas.openxmlformats.org/officeDocument/2006/relationships/image" Target="../media/image4.png"/><Relationship Id="rId4" Type="http://schemas.openxmlformats.org/officeDocument/2006/relationships/audio" Target="../media/media2.mp3"/><Relationship Id="rId9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.png"/><Relationship Id="rId3" Type="http://schemas.microsoft.com/office/2007/relationships/media" Target="../media/media4.mp3"/><Relationship Id="rId7" Type="http://schemas.openxmlformats.org/officeDocument/2006/relationships/image" Target="../media/image5.png"/><Relationship Id="rId12" Type="http://schemas.openxmlformats.org/officeDocument/2006/relationships/audio" Target="../media/audio1.wav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.png"/><Relationship Id="rId4" Type="http://schemas.openxmlformats.org/officeDocument/2006/relationships/audio" Target="../media/media4.mp3"/><Relationship Id="rId9" Type="http://schemas.openxmlformats.org/officeDocument/2006/relationships/audio" Target="../media/audio2.wav"/><Relationship Id="rId1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3.wav"/><Relationship Id="rId3" Type="http://schemas.microsoft.com/office/2007/relationships/media" Target="../media/media7.mp4"/><Relationship Id="rId7" Type="http://schemas.openxmlformats.org/officeDocument/2006/relationships/image" Target="../media/image11.png"/><Relationship Id="rId12" Type="http://schemas.openxmlformats.org/officeDocument/2006/relationships/image" Target="../media/image6.png"/><Relationship Id="rId2" Type="http://schemas.openxmlformats.org/officeDocument/2006/relationships/video" Target="../media/media6.mp4"/><Relationship Id="rId16" Type="http://schemas.openxmlformats.org/officeDocument/2006/relationships/image" Target="../media/image3.png"/><Relationship Id="rId1" Type="http://schemas.microsoft.com/office/2007/relationships/media" Target="../media/media6.mp4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15" Type="http://schemas.openxmlformats.org/officeDocument/2006/relationships/audio" Target="../media/audio2.wav"/><Relationship Id="rId10" Type="http://schemas.openxmlformats.org/officeDocument/2006/relationships/image" Target="../media/image12.png"/><Relationship Id="rId4" Type="http://schemas.openxmlformats.org/officeDocument/2006/relationships/video" Target="../media/media7.mp4"/><Relationship Id="rId9" Type="http://schemas.openxmlformats.org/officeDocument/2006/relationships/audio" Target="../media/audio1.wav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3.wav"/><Relationship Id="rId3" Type="http://schemas.microsoft.com/office/2007/relationships/media" Target="../media/media7.mp4"/><Relationship Id="rId7" Type="http://schemas.openxmlformats.org/officeDocument/2006/relationships/image" Target="../media/image11.png"/><Relationship Id="rId12" Type="http://schemas.openxmlformats.org/officeDocument/2006/relationships/image" Target="../media/image6.png"/><Relationship Id="rId2" Type="http://schemas.openxmlformats.org/officeDocument/2006/relationships/video" Target="../media/media6.mp4"/><Relationship Id="rId16" Type="http://schemas.openxmlformats.org/officeDocument/2006/relationships/image" Target="../media/image3.png"/><Relationship Id="rId1" Type="http://schemas.microsoft.com/office/2007/relationships/media" Target="../media/media6.mp4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15" Type="http://schemas.openxmlformats.org/officeDocument/2006/relationships/audio" Target="../media/audio2.wav"/><Relationship Id="rId10" Type="http://schemas.openxmlformats.org/officeDocument/2006/relationships/image" Target="../media/image12.png"/><Relationship Id="rId4" Type="http://schemas.openxmlformats.org/officeDocument/2006/relationships/video" Target="../media/media7.mp4"/><Relationship Id="rId9" Type="http://schemas.openxmlformats.org/officeDocument/2006/relationships/audio" Target="../media/audio1.wav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3.wav"/><Relationship Id="rId3" Type="http://schemas.microsoft.com/office/2007/relationships/media" Target="../media/media7.mp4"/><Relationship Id="rId7" Type="http://schemas.openxmlformats.org/officeDocument/2006/relationships/image" Target="../media/image11.png"/><Relationship Id="rId12" Type="http://schemas.openxmlformats.org/officeDocument/2006/relationships/image" Target="../media/image6.png"/><Relationship Id="rId2" Type="http://schemas.openxmlformats.org/officeDocument/2006/relationships/video" Target="../media/media6.mp4"/><Relationship Id="rId16" Type="http://schemas.openxmlformats.org/officeDocument/2006/relationships/image" Target="../media/image3.png"/><Relationship Id="rId1" Type="http://schemas.microsoft.com/office/2007/relationships/media" Target="../media/media6.mp4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15" Type="http://schemas.openxmlformats.org/officeDocument/2006/relationships/audio" Target="../media/audio2.wav"/><Relationship Id="rId10" Type="http://schemas.openxmlformats.org/officeDocument/2006/relationships/image" Target="../media/image12.png"/><Relationship Id="rId4" Type="http://schemas.openxmlformats.org/officeDocument/2006/relationships/video" Target="../media/media7.mp4"/><Relationship Id="rId9" Type="http://schemas.openxmlformats.org/officeDocument/2006/relationships/audio" Target="../media/audio1.wav"/><Relationship Id="rId1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NULL" TargetMode="External"/><Relationship Id="rId7" Type="http://schemas.openxmlformats.org/officeDocument/2006/relationships/image" Target="../media/image15.png"/><Relationship Id="rId2" Type="http://schemas.microsoft.com/office/2007/relationships/media" Target="../media/media8.mp4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microsoft.com/office/2007/relationships/media" Target="../media/media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001-0857">
            <a:hlinkClick r:id="" action="ppaction://media"/>
            <a:extLst>
              <a:ext uri="{FF2B5EF4-FFF2-40B4-BE49-F238E27FC236}">
                <a16:creationId xmlns:a16="http://schemas.microsoft.com/office/drawing/2014/main" id="{2CBC031F-B235-DAE8-39DF-61562FB5B7B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571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حماية">
            <a:extLst>
              <a:ext uri="{FF2B5EF4-FFF2-40B4-BE49-F238E27FC236}">
                <a16:creationId xmlns:a16="http://schemas.microsoft.com/office/drawing/2014/main" id="{97B53136-EC58-5B80-2086-6D13F3D10094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" name="مستطيل: زوايا مستديرة 2">
            <a:hlinkClick r:id="" action="ppaction://hlinkshowjump?jump=nextslide">
              <a:snd r:embed="rId5" name="arrow.wav"/>
            </a:hlinkClick>
            <a:hlinkHover r:id="" action="ppaction://noaction">
              <a:snd r:embed="rId5" name="arrow.wav"/>
            </a:hlinkHover>
            <a:extLst>
              <a:ext uri="{FF2B5EF4-FFF2-40B4-BE49-F238E27FC236}">
                <a16:creationId xmlns:a16="http://schemas.microsoft.com/office/drawing/2014/main" id="{1FC535C7-D0C9-AF62-DC4C-BE7E18E50804}"/>
              </a:ext>
            </a:extLst>
          </p:cNvPr>
          <p:cNvSpPr/>
          <p:nvPr/>
        </p:nvSpPr>
        <p:spPr>
          <a:xfrm>
            <a:off x="5213350" y="5894382"/>
            <a:ext cx="1765300" cy="581040"/>
          </a:xfrm>
          <a:prstGeom prst="roundRect">
            <a:avLst>
              <a:gd name="adj" fmla="val 22095"/>
            </a:avLst>
          </a:prstGeom>
          <a:blipFill>
            <a:blip r:embed="rId6"/>
            <a:stretch>
              <a:fillRect/>
            </a:stretch>
          </a:blipFill>
          <a:ln>
            <a:noFill/>
          </a:ln>
          <a:effectLst>
            <a:innerShdw blurRad="292100">
              <a:prstClr val="black">
                <a:alpha val="5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1" anchor="ctr"/>
          <a:lstStyle/>
          <a:p>
            <a:pPr algn="ctr"/>
            <a:r>
              <a:rPr lang="ar-SA" sz="1400" b="1" dirty="0">
                <a:ln w="12700">
                  <a:noFill/>
                </a:ln>
                <a:solidFill>
                  <a:srgbClr val="004A6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اضغط هنا للبدء</a:t>
            </a:r>
            <a:endParaRPr lang="ar-EG" sz="1400" b="1" dirty="0">
              <a:ln w="12700">
                <a:noFill/>
              </a:ln>
              <a:solidFill>
                <a:srgbClr val="004A6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5" name="اغلاق">
            <a:hlinkClick r:id="" action="ppaction://hlinkshowjump?jump=endshow"/>
            <a:hlinkHover r:id="" action="ppaction://noaction" highlightClick="1">
              <a:snd r:embed="rId7" name="click.wav"/>
            </a:hlinkHover>
            <a:extLst>
              <a:ext uri="{FF2B5EF4-FFF2-40B4-BE49-F238E27FC236}">
                <a16:creationId xmlns:a16="http://schemas.microsoft.com/office/drawing/2014/main" id="{F796B995-EF16-396F-5D18-B67F422CA92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42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0001-0390">
            <a:hlinkClick r:id="" action="ppaction://media"/>
            <a:extLst>
              <a:ext uri="{FF2B5EF4-FFF2-40B4-BE49-F238E27FC236}">
                <a16:creationId xmlns:a16="http://schemas.microsoft.com/office/drawing/2014/main" id="{C9180F20-28EA-3E72-0CD0-5BFBE03FB30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26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حماية">
            <a:extLst>
              <a:ext uri="{FF2B5EF4-FFF2-40B4-BE49-F238E27FC236}">
                <a16:creationId xmlns:a16="http://schemas.microsoft.com/office/drawing/2014/main" id="{867F3420-D4C5-FB37-FD59-91942FE13EEF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4" name="اغلاق">
            <a:hlinkClick r:id="" action="ppaction://hlinkshowjump?jump=endshow"/>
            <a:hlinkHover r:id="" action="ppaction://noaction" highlightClick="1">
              <a:snd r:embed="rId8" name="click.wav"/>
            </a:hlinkHover>
            <a:extLst>
              <a:ext uri="{FF2B5EF4-FFF2-40B4-BE49-F238E27FC236}">
                <a16:creationId xmlns:a16="http://schemas.microsoft.com/office/drawing/2014/main" id="{0BAA3361-565D-76C0-0588-1CE06565380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  <p:grpSp>
        <p:nvGrpSpPr>
          <p:cNvPr id="12" name="sucess">
            <a:extLst>
              <a:ext uri="{FF2B5EF4-FFF2-40B4-BE49-F238E27FC236}">
                <a16:creationId xmlns:a16="http://schemas.microsoft.com/office/drawing/2014/main" id="{B4F00EB4-2626-6F21-6576-0D1589797732}"/>
              </a:ext>
            </a:extLst>
          </p:cNvPr>
          <p:cNvGrpSpPr/>
          <p:nvPr/>
        </p:nvGrpSpPr>
        <p:grpSpPr>
          <a:xfrm>
            <a:off x="7899997" y="1229642"/>
            <a:ext cx="3850473" cy="3913859"/>
            <a:chOff x="667017" y="1229642"/>
            <a:chExt cx="3850473" cy="3913859"/>
          </a:xfrm>
        </p:grpSpPr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1D96EE19-5919-71CC-11A0-E5E184E8D2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67017" y="1831781"/>
              <a:ext cx="3850473" cy="3311720"/>
            </a:xfrm>
            <a:prstGeom prst="rect">
              <a:avLst/>
            </a:prstGeom>
          </p:spPr>
        </p:pic>
        <p:sp>
          <p:nvSpPr>
            <p:cNvPr id="2" name="مربع نص 1">
              <a:extLst>
                <a:ext uri="{FF2B5EF4-FFF2-40B4-BE49-F238E27FC236}">
                  <a16:creationId xmlns:a16="http://schemas.microsoft.com/office/drawing/2014/main" id="{90EB0041-D0B7-509C-67A9-A622A2E89A1A}"/>
                </a:ext>
              </a:extLst>
            </p:cNvPr>
            <p:cNvSpPr txBox="1"/>
            <p:nvPr/>
          </p:nvSpPr>
          <p:spPr>
            <a:xfrm>
              <a:off x="1073904" y="3048047"/>
              <a:ext cx="2983416" cy="156966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>
                  <a:solidFill>
                    <a:srgbClr val="25293E"/>
                  </a:solidFill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كنت أختبئ </a:t>
              </a:r>
            </a:p>
            <a:p>
              <a:pPr algn="ctr"/>
              <a:r>
                <a:rPr lang="ar-SA" sz="2400" b="1" dirty="0">
                  <a:solidFill>
                    <a:srgbClr val="25293E"/>
                  </a:solidFill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تحت هذا الكوب </a:t>
              </a:r>
            </a:p>
            <a:p>
              <a:pPr algn="ctr"/>
              <a:r>
                <a:rPr lang="ar-SA" sz="2400" b="1" dirty="0">
                  <a:solidFill>
                    <a:srgbClr val="25293E"/>
                  </a:solidFill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أنت أفضل باحث في كل بلاد العجائب!</a:t>
              </a:r>
              <a:endParaRPr lang="ar-EG" sz="2400" b="1" dirty="0">
                <a:solidFill>
                  <a:srgbClr val="25293E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endParaRPr>
            </a:p>
          </p:txBody>
        </p:sp>
        <p:sp>
          <p:nvSpPr>
            <p:cNvPr id="3" name="مربع نص 2">
              <a:extLst>
                <a:ext uri="{FF2B5EF4-FFF2-40B4-BE49-F238E27FC236}">
                  <a16:creationId xmlns:a16="http://schemas.microsoft.com/office/drawing/2014/main" id="{6B3FD09F-D266-D292-8B1C-87105F4DBBC3}"/>
                </a:ext>
              </a:extLst>
            </p:cNvPr>
            <p:cNvSpPr txBox="1"/>
            <p:nvPr/>
          </p:nvSpPr>
          <p:spPr>
            <a:xfrm>
              <a:off x="906960" y="2465975"/>
              <a:ext cx="3317303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0"/>
              <a:r>
                <a:rPr lang="ar-SA" sz="3600" b="1" dirty="0">
                  <a:solidFill>
                    <a:srgbClr val="25293E"/>
                  </a:solidFill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أحسنت!!!!</a:t>
              </a:r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8AFBF9F-242E-3D88-BF34-CE024D8F7F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053052" y="1229642"/>
              <a:ext cx="1275004" cy="1204278"/>
            </a:xfrm>
            <a:prstGeom prst="rect">
              <a:avLst/>
            </a:prstGeom>
          </p:spPr>
        </p:pic>
      </p:grpSp>
      <p:pic>
        <p:nvPicPr>
          <p:cNvPr id="6" name="mixkit-applause-ambience-loop-513">
            <a:hlinkClick r:id="" action="ppaction://media"/>
            <a:extLst>
              <a:ext uri="{FF2B5EF4-FFF2-40B4-BE49-F238E27FC236}">
                <a16:creationId xmlns:a16="http://schemas.microsoft.com/office/drawing/2014/main" id="{286D2FF7-5FFE-1498-4A14-47463345934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791710" y="-1003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9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31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audio>
              <p:cMediaNode vol="39394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BE07A61-32B2-DACE-A336-87F11CBB7A2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4485FC1-0153-A7E3-2543-DE2540CA790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223AE28-EC31-4785-2A1C-1F18CA9EA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8403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DC52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0DDBA355-1A0E-418E-365D-7F5DFA3A7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DB9D4D79-E106-093D-A441-1FA9FE86FBE8}"/>
              </a:ext>
            </a:extLst>
          </p:cNvPr>
          <p:cNvGrpSpPr/>
          <p:nvPr/>
        </p:nvGrpSpPr>
        <p:grpSpPr>
          <a:xfrm>
            <a:off x="3016898" y="4809517"/>
            <a:ext cx="6158205" cy="1432131"/>
            <a:chOff x="2948473" y="5071306"/>
            <a:chExt cx="6158205" cy="1432131"/>
          </a:xfrm>
        </p:grpSpPr>
        <p:sp>
          <p:nvSpPr>
            <p:cNvPr id="7" name="مستطيل: زوايا مستديرة 6">
              <a:extLst>
                <a:ext uri="{FF2B5EF4-FFF2-40B4-BE49-F238E27FC236}">
                  <a16:creationId xmlns:a16="http://schemas.microsoft.com/office/drawing/2014/main" id="{E121E7EB-A107-EF4A-7E2C-CC10D75B4164}"/>
                </a:ext>
              </a:extLst>
            </p:cNvPr>
            <p:cNvSpPr/>
            <p:nvPr/>
          </p:nvSpPr>
          <p:spPr>
            <a:xfrm>
              <a:off x="2948473" y="5146985"/>
              <a:ext cx="6158205" cy="1356452"/>
            </a:xfrm>
            <a:prstGeom prst="roundRect">
              <a:avLst/>
            </a:prstGeom>
            <a:noFill/>
            <a:ln>
              <a:solidFill>
                <a:srgbClr val="FBBC0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mattan" panose="01000503000000020003" pitchFamily="2" charset="-78"/>
                <a:ea typeface="+mn-ea"/>
                <a:cs typeface="Harmattan" panose="01000503000000020003" pitchFamily="2" charset="-78"/>
              </a:endParaRPr>
            </a:p>
          </p:txBody>
        </p:sp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2FCC83FF-07DF-CF68-CE63-FFAF4F35F9C5}"/>
                </a:ext>
              </a:extLst>
            </p:cNvPr>
            <p:cNvSpPr txBox="1"/>
            <p:nvPr/>
          </p:nvSpPr>
          <p:spPr>
            <a:xfrm>
              <a:off x="3167637" y="5071306"/>
              <a:ext cx="4744721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ar-S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FD77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ar-S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FD77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تم تصميم هذا القالب بواسطة موقع انجز </a:t>
              </a: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FD77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ingez-ppt </a:t>
              </a:r>
              <a:r>
                <a:rPr kumimoji="0" lang="ar-S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FD77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FD77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ولا يحق لأي شخص إعادة نشر أو توزيع ملفات القوالب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FD77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 أو إصدارات معدلة في مواقع أخرى بدون إذن خطي من انجز</a:t>
              </a: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srgbClr val="FFD77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9" name="رسم 8" descr="تحذير مع تعبئة خالصة">
              <a:extLst>
                <a:ext uri="{FF2B5EF4-FFF2-40B4-BE49-F238E27FC236}">
                  <a16:creationId xmlns:a16="http://schemas.microsoft.com/office/drawing/2014/main" id="{AE0C5502-3505-8D5D-5A5E-062122B16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052318" y="5357235"/>
              <a:ext cx="914400" cy="914400"/>
            </a:xfrm>
            <a:prstGeom prst="rect">
              <a:avLst/>
            </a:prstGeom>
          </p:spPr>
        </p:pic>
      </p:grpSp>
      <p:pic>
        <p:nvPicPr>
          <p:cNvPr id="10" name="خلفية السؤال">
            <a:extLst>
              <a:ext uri="{FF2B5EF4-FFF2-40B4-BE49-F238E27FC236}">
                <a16:creationId xmlns:a16="http://schemas.microsoft.com/office/drawing/2014/main" id="{91A7DB44-F5A6-4CB1-F3E3-0D3021E118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3900" y="444419"/>
            <a:ext cx="8204200" cy="6204031"/>
          </a:xfrm>
          <a:prstGeom prst="rect">
            <a:avLst/>
          </a:prstGeom>
        </p:spPr>
      </p:pic>
      <p:sp>
        <p:nvSpPr>
          <p:cNvPr id="4" name="عنوان 1">
            <a:extLst>
              <a:ext uri="{FF2B5EF4-FFF2-40B4-BE49-F238E27FC236}">
                <a16:creationId xmlns:a16="http://schemas.microsoft.com/office/drawing/2014/main" id="{89B47D66-AF35-42B6-AAC6-933CACD3C58D}"/>
              </a:ext>
            </a:extLst>
          </p:cNvPr>
          <p:cNvSpPr txBox="1">
            <a:spLocks/>
          </p:cNvSpPr>
          <p:nvPr/>
        </p:nvSpPr>
        <p:spPr>
          <a:xfrm>
            <a:off x="2547087" y="1508285"/>
            <a:ext cx="6800114" cy="524494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ar-SA" sz="1600" b="1" dirty="0">
                <a:solidFill>
                  <a:srgbClr val="262A3F"/>
                </a:solidFill>
                <a:latin typeface="El Messiri" pitchFamily="2" charset="-78"/>
                <a:cs typeface="El Messiri" pitchFamily="2" charset="-78"/>
              </a:rPr>
              <a:t>لتحرير هذا القالب اضغط على رسالة "</a:t>
            </a:r>
            <a:r>
              <a:rPr lang="ar-SA" sz="1600" b="1" dirty="0">
                <a:solidFill>
                  <a:srgbClr val="C00000"/>
                </a:solidFill>
                <a:latin typeface="El Messiri" pitchFamily="2" charset="-78"/>
                <a:cs typeface="El Messiri" pitchFamily="2" charset="-78"/>
              </a:rPr>
              <a:t>تمكين التحرير </a:t>
            </a:r>
            <a:r>
              <a:rPr lang="ar-SA" sz="1600" b="1" dirty="0">
                <a:solidFill>
                  <a:srgbClr val="262A3F"/>
                </a:solidFill>
                <a:latin typeface="El Messiri" pitchFamily="2" charset="-78"/>
                <a:cs typeface="El Messiri" pitchFamily="2" charset="-78"/>
              </a:rPr>
              <a:t>" والتي ستظهر تحت القوائم الرئيسية في الجزء العلوي من برنامج بوربوينت</a:t>
            </a:r>
            <a:endParaRPr kumimoji="0" lang="ar-SA" sz="1600" b="1" i="0" u="none" strike="noStrike" kern="1200" cap="none" spc="0" normalizeH="0" baseline="0" noProof="0" dirty="0">
              <a:ln>
                <a:noFill/>
              </a:ln>
              <a:solidFill>
                <a:srgbClr val="262A3F"/>
              </a:solidFill>
              <a:effectLst/>
              <a:uLnTx/>
              <a:uFillTx/>
              <a:latin typeface="El Messiri" pitchFamily="2" charset="-78"/>
              <a:cs typeface="El Messiri" pitchFamily="2" charset="-78"/>
            </a:endParaRP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262A3F"/>
                </a:solidFill>
                <a:effectLst/>
                <a:uLnTx/>
                <a:uFillTx/>
                <a:latin typeface="El Messiri" pitchFamily="2" charset="-78"/>
                <a:cs typeface="El Messiri" pitchFamily="2" charset="-78"/>
              </a:rPr>
              <a:t>لزيادة عدد الأسئلة يمكن تكرار الشرائح أرقام :(شريحة رقم 5 أو شريحة رقم 6 أو شريحة رقم 7 ).</a:t>
            </a: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262A3F"/>
                </a:solidFill>
                <a:effectLst/>
                <a:uLnTx/>
                <a:uFillTx/>
                <a:latin typeface="El Messiri" pitchFamily="2" charset="-78"/>
                <a:cs typeface="El Messiri" pitchFamily="2" charset="-78"/>
              </a:rPr>
              <a:t>لتكرار الشريحة اضغط بزر الماوس الأيمن على الشريحة ثم اختيار &gt; تكرار الشريحة.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262A3F"/>
                </a:solidFill>
                <a:effectLst/>
                <a:uLnTx/>
                <a:uFillTx/>
                <a:latin typeface="El Messiri" pitchFamily="2" charset="-78"/>
                <a:cs typeface="El Messiri" pitchFamily="2" charset="-78"/>
              </a:rPr>
              <a:t>لا 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262A3F"/>
                </a:solidFill>
                <a:effectLst/>
                <a:uLnTx/>
                <a:uFillTx/>
                <a:latin typeface="El Messiri" pitchFamily="2" charset="-78"/>
                <a:cs typeface="El Messiri" pitchFamily="2" charset="-78"/>
              </a:rPr>
              <a:t>تقم بحذف أو تغيير أماكن هذه الشرائح </a:t>
            </a: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262A3F"/>
                </a:solidFill>
                <a:effectLst/>
                <a:uLnTx/>
                <a:uFillTx/>
                <a:latin typeface="El Messiri" pitchFamily="2" charset="-78"/>
                <a:cs typeface="El Messiri" pitchFamily="2" charset="-78"/>
              </a:rPr>
              <a:t>:(شريحة رقم 1 </a:t>
            </a:r>
            <a:r>
              <a:rPr lang="ar-SA" sz="1600" b="1" dirty="0">
                <a:solidFill>
                  <a:srgbClr val="262A3F"/>
                </a:solidFill>
                <a:latin typeface="El Messiri" pitchFamily="2" charset="-78"/>
                <a:cs typeface="El Messiri" pitchFamily="2" charset="-78"/>
              </a:rPr>
              <a:t>أو رقم 2 أو رقم 3 أو رقم 4 أو رقم 8 أو رقم 9 أو رقم 10</a:t>
            </a: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262A3F"/>
                </a:solidFill>
                <a:effectLst/>
                <a:uLnTx/>
                <a:uFillTx/>
                <a:latin typeface="El Messiri" pitchFamily="2" charset="-78"/>
                <a:cs typeface="El Messiri" pitchFamily="2" charset="-78"/>
              </a:rPr>
              <a:t>).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ar-SA" sz="1600" b="1" dirty="0">
                <a:solidFill>
                  <a:srgbClr val="262A3F"/>
                </a:solidFill>
                <a:latin typeface="El Messiri" pitchFamily="2" charset="-78"/>
                <a:cs typeface="El Messiri" pitchFamily="2" charset="-78"/>
              </a:rPr>
              <a:t>جميع النصوص بالقالب يمكن تعديلها كما تريد.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ar-SA" sz="1600" b="1" dirty="0">
                <a:solidFill>
                  <a:srgbClr val="262A3F"/>
                </a:solidFill>
                <a:latin typeface="El Messiri" pitchFamily="2" charset="-78"/>
                <a:cs typeface="El Messiri" pitchFamily="2" charset="-78"/>
              </a:rPr>
              <a:t> الخط  المستخدم   في القالب </a:t>
            </a:r>
            <a:r>
              <a:rPr lang="en-US" sz="1600" b="1" dirty="0">
                <a:solidFill>
                  <a:srgbClr val="262A3F"/>
                </a:solidFill>
                <a:latin typeface="El Messiri" pitchFamily="2" charset="-78"/>
                <a:cs typeface="El Messiri" pitchFamily="2" charset="-78"/>
              </a:rPr>
              <a:t>     </a:t>
            </a:r>
            <a:r>
              <a:rPr lang="en-US" sz="2000" b="1" dirty="0">
                <a:solidFill>
                  <a:srgbClr val="262A3F"/>
                </a:solidFill>
                <a:latin typeface="El Messiri" pitchFamily="2" charset="-78"/>
                <a:cs typeface="El Messiri" pitchFamily="2" charset="-78"/>
              </a:rPr>
              <a:t>El </a:t>
            </a:r>
            <a:r>
              <a:rPr lang="en-US" sz="2000" b="1" dirty="0" err="1">
                <a:solidFill>
                  <a:srgbClr val="262A3F"/>
                </a:solidFill>
                <a:latin typeface="El Messiri" pitchFamily="2" charset="-78"/>
                <a:cs typeface="El Messiri" pitchFamily="2" charset="-78"/>
              </a:rPr>
              <a:t>Messiri</a:t>
            </a:r>
            <a:r>
              <a:rPr lang="en-US" sz="2000" b="1" dirty="0">
                <a:solidFill>
                  <a:srgbClr val="262A3F"/>
                </a:solidFill>
                <a:latin typeface="El Messiri" pitchFamily="2" charset="-78"/>
                <a:cs typeface="El Messiri" pitchFamily="2" charset="-78"/>
              </a:rPr>
              <a:t> </a:t>
            </a:r>
            <a:r>
              <a:rPr lang="ar-SA" sz="1400" b="1" dirty="0">
                <a:solidFill>
                  <a:srgbClr val="262A3F"/>
                </a:solidFill>
                <a:latin typeface="El Messiri" pitchFamily="2" charset="-78"/>
                <a:cs typeface="El Messiri" pitchFamily="2" charset="-78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الرابط</a:t>
            </a:r>
            <a:r>
              <a:rPr lang="ar-SA" sz="1600" b="1" dirty="0">
                <a:solidFill>
                  <a:srgbClr val="262A3F"/>
                </a:solidFill>
                <a:latin typeface="El Messiri" pitchFamily="2" charset="-78"/>
                <a:cs typeface="El Messiri" pitchFamily="2" charset="-78"/>
              </a:rPr>
              <a:t>      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kumimoji="0" lang="ar-SA" sz="1600" b="1" i="0" u="none" strike="noStrike" kern="1200" cap="none" spc="0" normalizeH="0" baseline="0" noProof="0" dirty="0">
              <a:ln>
                <a:noFill/>
              </a:ln>
              <a:solidFill>
                <a:srgbClr val="262A3F"/>
              </a:solidFill>
              <a:effectLst/>
              <a:uLnTx/>
              <a:uFillTx/>
              <a:latin typeface="El Messiri" pitchFamily="2" charset="-78"/>
              <a:cs typeface="El Messiri" pitchFamily="2" charset="-78"/>
            </a:endParaRP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ar-EG" sz="1600" b="1" i="0" u="none" strike="noStrike" kern="1200" cap="none" spc="0" normalizeH="0" baseline="0" noProof="0" dirty="0">
              <a:ln>
                <a:noFill/>
              </a:ln>
              <a:solidFill>
                <a:srgbClr val="262A3F"/>
              </a:solidFill>
              <a:effectLst/>
              <a:uLnTx/>
              <a:uFillTx/>
              <a:latin typeface="El Messiri" pitchFamily="2" charset="-78"/>
              <a:cs typeface="El Messiri" pitchFamily="2" charset="-78"/>
            </a:endParaRPr>
          </a:p>
        </p:txBody>
      </p:sp>
      <p:sp>
        <p:nvSpPr>
          <p:cNvPr id="2" name="عنوان 1">
            <a:extLst>
              <a:ext uri="{FF2B5EF4-FFF2-40B4-BE49-F238E27FC236}">
                <a16:creationId xmlns:a16="http://schemas.microsoft.com/office/drawing/2014/main" id="{5B44433B-C741-4A51-B556-30034CFB72E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156857" y="1157311"/>
            <a:ext cx="5878286" cy="55718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ar-SA" b="1" u="sng" dirty="0">
                <a:solidFill>
                  <a:srgbClr val="262A3F"/>
                </a:solidFill>
              </a:rPr>
              <a:t>تعليمات الاستخدام</a:t>
            </a:r>
            <a:endParaRPr lang="ar-EG" b="1" u="sng" dirty="0">
              <a:solidFill>
                <a:srgbClr val="262A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775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001-0857">
            <a:hlinkClick r:id="" action="ppaction://media"/>
            <a:extLst>
              <a:ext uri="{FF2B5EF4-FFF2-40B4-BE49-F238E27FC236}">
                <a16:creationId xmlns:a16="http://schemas.microsoft.com/office/drawing/2014/main" id="{EC83F22F-F05B-D6CE-A61C-D5959A7ED57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87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حماية">
            <a:extLst>
              <a:ext uri="{FF2B5EF4-FFF2-40B4-BE49-F238E27FC236}">
                <a16:creationId xmlns:a16="http://schemas.microsoft.com/office/drawing/2014/main" id="{75E617AF-0080-72FD-DDA9-88FFB2CF7DA5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8" name="zapsplat_sound_design_whoosh_cinematic_horror_dark_growling_003_89879">
            <a:hlinkClick r:id="" action="ppaction://media"/>
            <a:extLst>
              <a:ext uri="{FF2B5EF4-FFF2-40B4-BE49-F238E27FC236}">
                <a16:creationId xmlns:a16="http://schemas.microsoft.com/office/drawing/2014/main" id="{E01E92E5-47EB-967C-A879-504C730083C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822575" y="-949325"/>
            <a:ext cx="609600" cy="609600"/>
          </a:xfrm>
          <a:prstGeom prst="rect">
            <a:avLst/>
          </a:prstGeom>
        </p:spPr>
      </p:pic>
      <p:pic>
        <p:nvPicPr>
          <p:cNvPr id="9" name="zapsplat_horror_dungeon_amb_dark_eerie_water_trickle_drips_44128">
            <a:hlinkClick r:id="" action="ppaction://media"/>
            <a:extLst>
              <a:ext uri="{FF2B5EF4-FFF2-40B4-BE49-F238E27FC236}">
                <a16:creationId xmlns:a16="http://schemas.microsoft.com/office/drawing/2014/main" id="{FD43F51D-8742-A08C-2A31-918EB90CAF2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892675" y="-9715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03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69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159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mute="1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numSld="999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001-0857">
            <a:hlinkClick r:id="" action="ppaction://media"/>
            <a:extLst>
              <a:ext uri="{FF2B5EF4-FFF2-40B4-BE49-F238E27FC236}">
                <a16:creationId xmlns:a16="http://schemas.microsoft.com/office/drawing/2014/main" id="{06E56FEE-FC1C-FED0-9B23-1017C23F7EE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6855" end="438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حماية">
            <a:extLst>
              <a:ext uri="{FF2B5EF4-FFF2-40B4-BE49-F238E27FC236}">
                <a16:creationId xmlns:a16="http://schemas.microsoft.com/office/drawing/2014/main" id="{576DC09A-4C27-CA2A-4B52-520D258CC3D3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66111D5C-E15F-BFE5-4C5C-1D6D2613FD1B}"/>
              </a:ext>
            </a:extLst>
          </p:cNvPr>
          <p:cNvGrpSpPr/>
          <p:nvPr/>
        </p:nvGrpSpPr>
        <p:grpSpPr>
          <a:xfrm>
            <a:off x="7995781" y="2527301"/>
            <a:ext cx="3850473" cy="2819400"/>
            <a:chOff x="5891514" y="1996814"/>
            <a:chExt cx="5076654" cy="3274991"/>
          </a:xfrm>
        </p:grpSpPr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id="{11B4A68B-48FF-4247-3DBF-5AA334FF7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91514" y="1996814"/>
              <a:ext cx="5076654" cy="3274991"/>
            </a:xfrm>
            <a:prstGeom prst="rect">
              <a:avLst/>
            </a:prstGeom>
          </p:spPr>
        </p:pic>
        <p:sp>
          <p:nvSpPr>
            <p:cNvPr id="36" name="مربع نص 35">
              <a:extLst>
                <a:ext uri="{FF2B5EF4-FFF2-40B4-BE49-F238E27FC236}">
                  <a16:creationId xmlns:a16="http://schemas.microsoft.com/office/drawing/2014/main" id="{37F4DFBB-C469-48F8-A0B4-0E627C132E44}"/>
                </a:ext>
              </a:extLst>
            </p:cNvPr>
            <p:cNvSpPr txBox="1"/>
            <p:nvPr/>
          </p:nvSpPr>
          <p:spPr>
            <a:xfrm>
              <a:off x="6363180" y="2818547"/>
              <a:ext cx="4173388" cy="182330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>
                  <a:solidFill>
                    <a:srgbClr val="25293E"/>
                  </a:solidFill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مرحباً! مرحباً بك في حفل الشاي الخاص بي! هل أنت مستعد </a:t>
              </a:r>
            </a:p>
            <a:p>
              <a:pPr algn="ctr"/>
              <a:r>
                <a:rPr lang="ar-SA" sz="2400" b="1" dirty="0">
                  <a:solidFill>
                    <a:srgbClr val="25293E"/>
                  </a:solidFill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لبعض المرح؟</a:t>
              </a:r>
            </a:p>
          </p:txBody>
        </p:sp>
      </p:grpSp>
      <p:pic>
        <p:nvPicPr>
          <p:cNvPr id="28" name="اغلاق">
            <a:hlinkClick r:id="" action="ppaction://hlinkshowjump?jump=endshow"/>
            <a:hlinkHover r:id="" action="ppaction://noaction" highlightClick="1">
              <a:snd r:embed="rId9" name="click.wav"/>
            </a:hlinkHover>
            <a:extLst>
              <a:ext uri="{FF2B5EF4-FFF2-40B4-BE49-F238E27FC236}">
                <a16:creationId xmlns:a16="http://schemas.microsoft.com/office/drawing/2014/main" id="{BE2A48FD-8348-4D32-BB6D-0C14AB20C61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  <p:pic>
        <p:nvPicPr>
          <p:cNvPr id="1026" name="hat" descr="MadHatter Vector Icons free download in SVG, PNG Format">
            <a:extLst>
              <a:ext uri="{FF2B5EF4-FFF2-40B4-BE49-F238E27FC236}">
                <a16:creationId xmlns:a16="http://schemas.microsoft.com/office/drawing/2014/main" id="{87DE96A6-1D72-C4A6-10C0-5C3664BD1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012" y="1079501"/>
            <a:ext cx="2184400" cy="218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البدء">
            <a:hlinkClick r:id="" action="ppaction://hlinkshowjump?jump=nextslide">
              <a:snd r:embed="rId12" name="arrow.wav"/>
            </a:hlinkClick>
            <a:hlinkHover r:id="" action="ppaction://noaction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5A5DCDE1-C815-BE28-BC9D-D7383B079E20}"/>
              </a:ext>
            </a:extLst>
          </p:cNvPr>
          <p:cNvSpPr/>
          <p:nvPr/>
        </p:nvSpPr>
        <p:spPr>
          <a:xfrm>
            <a:off x="9114506" y="4929182"/>
            <a:ext cx="1643411" cy="581040"/>
          </a:xfrm>
          <a:prstGeom prst="roundRect">
            <a:avLst>
              <a:gd name="adj" fmla="val 22095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  <a:effectLst>
            <a:innerShdw blurRad="292100">
              <a:prstClr val="black">
                <a:alpha val="5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1" anchor="ctr"/>
          <a:lstStyle/>
          <a:p>
            <a:pPr algn="ctr"/>
            <a:r>
              <a:rPr lang="ar-SA" sz="2000" b="1" dirty="0">
                <a:ln w="12700">
                  <a:noFill/>
                </a:ln>
                <a:solidFill>
                  <a:srgbClr val="004A6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البدء</a:t>
            </a:r>
            <a:endParaRPr lang="ar-EG" sz="2000" b="1" dirty="0">
              <a:ln w="12700">
                <a:noFill/>
              </a:ln>
              <a:solidFill>
                <a:srgbClr val="004A6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6" name="hallo">
            <a:hlinkClick r:id="" action="ppaction://media"/>
            <a:extLst>
              <a:ext uri="{FF2B5EF4-FFF2-40B4-BE49-F238E27FC236}">
                <a16:creationId xmlns:a16="http://schemas.microsoft.com/office/drawing/2014/main" id="{A7F04B90-5A51-2EFC-8803-F44BA2C9A62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651375" y="-10128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807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37879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0001-0116">
            <a:hlinkClick r:id="" action="ppaction://media"/>
            <a:extLst>
              <a:ext uri="{FF2B5EF4-FFF2-40B4-BE49-F238E27FC236}">
                <a16:creationId xmlns:a16="http://schemas.microsoft.com/office/drawing/2014/main" id="{05F3435C-F2E9-9B91-038F-44911B07A3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حماية">
            <a:extLst>
              <a:ext uri="{FF2B5EF4-FFF2-40B4-BE49-F238E27FC236}">
                <a16:creationId xmlns:a16="http://schemas.microsoft.com/office/drawing/2014/main" id="{AB9C8CDA-88AA-014A-A83C-B757CAC2C6E5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280746BE-142D-6D5B-3749-4A952B8D3782}"/>
              </a:ext>
            </a:extLst>
          </p:cNvPr>
          <p:cNvGrpSpPr/>
          <p:nvPr/>
        </p:nvGrpSpPr>
        <p:grpSpPr>
          <a:xfrm>
            <a:off x="2048951" y="-214642"/>
            <a:ext cx="8094098" cy="3815249"/>
            <a:chOff x="2048951" y="-214642"/>
            <a:chExt cx="8094098" cy="3815249"/>
          </a:xfrm>
        </p:grpSpPr>
        <p:pic>
          <p:nvPicPr>
            <p:cNvPr id="20" name="صورة 19">
              <a:extLst>
                <a:ext uri="{FF2B5EF4-FFF2-40B4-BE49-F238E27FC236}">
                  <a16:creationId xmlns:a16="http://schemas.microsoft.com/office/drawing/2014/main" id="{39C1C9FF-81AC-2B5A-851D-3F3833F6C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1437071">
              <a:off x="2048951" y="-214642"/>
              <a:ext cx="8094098" cy="3815249"/>
            </a:xfrm>
            <a:prstGeom prst="rect">
              <a:avLst/>
            </a:prstGeom>
          </p:spPr>
        </p:pic>
        <p:sp>
          <p:nvSpPr>
            <p:cNvPr id="3" name="مربع نص 2">
              <a:extLst>
                <a:ext uri="{FF2B5EF4-FFF2-40B4-BE49-F238E27FC236}">
                  <a16:creationId xmlns:a16="http://schemas.microsoft.com/office/drawing/2014/main" id="{AFF03308-7BA8-AED8-FCB0-AE7D8689B285}"/>
                </a:ext>
              </a:extLst>
            </p:cNvPr>
            <p:cNvSpPr txBox="1"/>
            <p:nvPr/>
          </p:nvSpPr>
          <p:spPr>
            <a:xfrm>
              <a:off x="3335728" y="1624904"/>
              <a:ext cx="5371256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EG" sz="2000" dirty="0">
                  <a:solidFill>
                    <a:srgbClr val="25293E"/>
                  </a:solidFill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انظر إلى هذه الأكواب الثلاثة! إحداها تخفي صديقتنا </a:t>
              </a:r>
              <a:r>
                <a:rPr lang="ar-EG" sz="2000" b="1" dirty="0">
                  <a:solidFill>
                    <a:srgbClr val="385C8A"/>
                  </a:solidFill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أليس الصغيرة! </a:t>
              </a:r>
              <a:r>
                <a:rPr lang="ar-EG" sz="2000" dirty="0">
                  <a:solidFill>
                    <a:srgbClr val="25293E"/>
                  </a:solidFill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سأقوم بتحريك الأكواب بسرعة، وعليك أن تفتح عينيك جيدًا لتتذكر أين ذهبت أليس! </a:t>
              </a:r>
              <a:r>
                <a:rPr lang="ar-EG" sz="2000" b="1" dirty="0">
                  <a:solidFill>
                    <a:srgbClr val="25293E"/>
                  </a:solidFill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هل أنت مستعد للتركيز؟</a:t>
              </a:r>
            </a:p>
          </p:txBody>
        </p:sp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1E878F4E-0524-16E3-429A-2186DFF88A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3F3F3F"/>
                </a:clrFrom>
                <a:clrTo>
                  <a:srgbClr val="3F3F3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618003" y="1175657"/>
              <a:ext cx="894846" cy="1740094"/>
            </a:xfrm>
            <a:prstGeom prst="rect">
              <a:avLst/>
            </a:prstGeom>
          </p:spPr>
        </p:pic>
      </p:grpSp>
      <p:sp>
        <p:nvSpPr>
          <p:cNvPr id="5" name="نعم">
            <a:hlinkClick r:id="" action="ppaction://hlinkshowjump?jump=nextslide">
              <a:snd r:embed="rId7" name="arrow.wav"/>
            </a:hlinkClick>
            <a:hlinkHover r:id="" action="ppaction://noaction">
              <a:snd r:embed="rId7" name="arrow.wav"/>
            </a:hlinkHover>
            <a:extLst>
              <a:ext uri="{FF2B5EF4-FFF2-40B4-BE49-F238E27FC236}">
                <a16:creationId xmlns:a16="http://schemas.microsoft.com/office/drawing/2014/main" id="{A58B860A-A12E-72C5-6D7E-53E7A1BFD649}"/>
              </a:ext>
            </a:extLst>
          </p:cNvPr>
          <p:cNvSpPr/>
          <p:nvPr/>
        </p:nvSpPr>
        <p:spPr>
          <a:xfrm>
            <a:off x="4965103" y="3033658"/>
            <a:ext cx="1643411" cy="581040"/>
          </a:xfrm>
          <a:prstGeom prst="roundRect">
            <a:avLst>
              <a:gd name="adj" fmla="val 22095"/>
            </a:avLst>
          </a:prstGeom>
          <a:blipFill>
            <a:blip r:embed="rId8"/>
            <a:stretch>
              <a:fillRect/>
            </a:stretch>
          </a:blipFill>
          <a:ln>
            <a:noFill/>
          </a:ln>
          <a:effectLst>
            <a:innerShdw blurRad="292100">
              <a:prstClr val="black">
                <a:alpha val="5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1" anchor="ctr"/>
          <a:lstStyle/>
          <a:p>
            <a:pPr algn="ctr"/>
            <a:r>
              <a:rPr lang="ar-SA" sz="2000" b="1" dirty="0">
                <a:ln w="12700">
                  <a:noFill/>
                </a:ln>
                <a:solidFill>
                  <a:srgbClr val="004A6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نعم </a:t>
            </a:r>
            <a:endParaRPr lang="ar-EG" sz="2000" b="1" dirty="0">
              <a:ln w="12700">
                <a:noFill/>
              </a:ln>
              <a:solidFill>
                <a:srgbClr val="004A6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61281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843"/>
                            </p:stCondLst>
                            <p:childTnLst>
                              <p:par>
                                <p:cTn id="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843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shuffle">
            <a:hlinkClick r:id="" action="ppaction://media"/>
            <a:extLst>
              <a:ext uri="{FF2B5EF4-FFF2-40B4-BE49-F238E27FC236}">
                <a16:creationId xmlns:a16="http://schemas.microsoft.com/office/drawing/2014/main" id="{55DFCA6D-3DBA-99E6-79F8-45A3161A5D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31" name="حماية">
            <a:extLst>
              <a:ext uri="{FF2B5EF4-FFF2-40B4-BE49-F238E27FC236}">
                <a16:creationId xmlns:a16="http://schemas.microsoft.com/office/drawing/2014/main" id="{A0B9BB87-3919-62FB-2A25-6C3F712907E5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37" name="mad hatter">
            <a:extLst>
              <a:ext uri="{FF2B5EF4-FFF2-40B4-BE49-F238E27FC236}">
                <a16:creationId xmlns:a16="http://schemas.microsoft.com/office/drawing/2014/main" id="{9C144BC3-967F-086A-EB9A-A50F96E3B6FD}"/>
              </a:ext>
            </a:extLst>
          </p:cNvPr>
          <p:cNvGrpSpPr/>
          <p:nvPr/>
        </p:nvGrpSpPr>
        <p:grpSpPr>
          <a:xfrm>
            <a:off x="5871543" y="-119180"/>
            <a:ext cx="4152134" cy="2498240"/>
            <a:chOff x="6801668" y="309109"/>
            <a:chExt cx="4152134" cy="2498240"/>
          </a:xfrm>
        </p:grpSpPr>
        <p:pic>
          <p:nvPicPr>
            <p:cNvPr id="36" name="صورة 35">
              <a:extLst>
                <a:ext uri="{FF2B5EF4-FFF2-40B4-BE49-F238E27FC236}">
                  <a16:creationId xmlns:a16="http://schemas.microsoft.com/office/drawing/2014/main" id="{52C369C0-549E-7B5B-751B-96E756EF8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0162929" flipH="1">
              <a:off x="6801668" y="309109"/>
              <a:ext cx="4152134" cy="2498240"/>
            </a:xfrm>
            <a:prstGeom prst="rect">
              <a:avLst/>
            </a:prstGeom>
          </p:spPr>
        </p:pic>
        <p:sp>
          <p:nvSpPr>
            <p:cNvPr id="35" name="مربع نص 34">
              <a:extLst>
                <a:ext uri="{FF2B5EF4-FFF2-40B4-BE49-F238E27FC236}">
                  <a16:creationId xmlns:a16="http://schemas.microsoft.com/office/drawing/2014/main" id="{99BB9F11-AD73-F228-45AC-C4D75A761A28}"/>
                </a:ext>
              </a:extLst>
            </p:cNvPr>
            <p:cNvSpPr txBox="1"/>
            <p:nvPr/>
          </p:nvSpPr>
          <p:spPr>
            <a:xfrm>
              <a:off x="8062270" y="1458038"/>
              <a:ext cx="2086016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EG" dirty="0"/>
                <a:t>أين هي؟ الآن، أخبرني، تحت أي كوب اختبأت </a:t>
              </a:r>
              <a:r>
                <a:rPr lang="ar-EG" b="1" dirty="0"/>
                <a:t>أليس</a:t>
              </a:r>
              <a:r>
                <a:rPr lang="ar-EG" dirty="0"/>
                <a:t>؟</a:t>
              </a:r>
            </a:p>
          </p:txBody>
        </p:sp>
      </p:grpSp>
      <p:sp>
        <p:nvSpPr>
          <p:cNvPr id="13" name="R cup">
            <a:hlinkClick r:id="" action="ppaction://noaction" highlightClick="1"/>
            <a:hlinkHover r:id="" action="ppaction://noaction" highlightClick="1">
              <a:snd r:embed="rId9" name="arrow.wav"/>
            </a:hlinkHover>
            <a:extLst>
              <a:ext uri="{FF2B5EF4-FFF2-40B4-BE49-F238E27FC236}">
                <a16:creationId xmlns:a16="http://schemas.microsoft.com/office/drawing/2014/main" id="{68FFA506-82B3-02C6-35FE-968CA24CDC81}"/>
              </a:ext>
            </a:extLst>
          </p:cNvPr>
          <p:cNvSpPr/>
          <p:nvPr/>
        </p:nvSpPr>
        <p:spPr>
          <a:xfrm>
            <a:off x="7751216" y="3886143"/>
            <a:ext cx="2979958" cy="2084516"/>
          </a:xfrm>
          <a:custGeom>
            <a:avLst/>
            <a:gdLst>
              <a:gd name="connsiteX0" fmla="*/ 1505293 w 3013731"/>
              <a:gd name="connsiteY0" fmla="*/ 57 h 2084516"/>
              <a:gd name="connsiteX1" fmla="*/ 1140168 w 3013731"/>
              <a:gd name="connsiteY1" fmla="*/ 66732 h 2084516"/>
              <a:gd name="connsiteX2" fmla="*/ 1086193 w 3013731"/>
              <a:gd name="connsiteY2" fmla="*/ 203257 h 2084516"/>
              <a:gd name="connsiteX3" fmla="*/ 1013168 w 3013731"/>
              <a:gd name="connsiteY3" fmla="*/ 235007 h 2084516"/>
              <a:gd name="connsiteX4" fmla="*/ 860768 w 3013731"/>
              <a:gd name="connsiteY4" fmla="*/ 342957 h 2084516"/>
              <a:gd name="connsiteX5" fmla="*/ 755993 w 3013731"/>
              <a:gd name="connsiteY5" fmla="*/ 511232 h 2084516"/>
              <a:gd name="connsiteX6" fmla="*/ 714718 w 3013731"/>
              <a:gd name="connsiteY6" fmla="*/ 511232 h 2084516"/>
              <a:gd name="connsiteX7" fmla="*/ 114643 w 3013731"/>
              <a:gd name="connsiteY7" fmla="*/ 825557 h 2084516"/>
              <a:gd name="connsiteX8" fmla="*/ 13043 w 3013731"/>
              <a:gd name="connsiteY8" fmla="*/ 1231957 h 2084516"/>
              <a:gd name="connsiteX9" fmla="*/ 289268 w 3013731"/>
              <a:gd name="connsiteY9" fmla="*/ 1625657 h 2084516"/>
              <a:gd name="connsiteX10" fmla="*/ 870293 w 3013731"/>
              <a:gd name="connsiteY10" fmla="*/ 1946332 h 2084516"/>
              <a:gd name="connsiteX11" fmla="*/ 1810093 w 3013731"/>
              <a:gd name="connsiteY11" fmla="*/ 2082857 h 2084516"/>
              <a:gd name="connsiteX12" fmla="*/ 2657818 w 3013731"/>
              <a:gd name="connsiteY12" fmla="*/ 1863782 h 2084516"/>
              <a:gd name="connsiteX13" fmla="*/ 2978493 w 3013731"/>
              <a:gd name="connsiteY13" fmla="*/ 1508182 h 2084516"/>
              <a:gd name="connsiteX14" fmla="*/ 2988018 w 3013731"/>
              <a:gd name="connsiteY14" fmla="*/ 1273232 h 2084516"/>
              <a:gd name="connsiteX15" fmla="*/ 2822918 w 3013731"/>
              <a:gd name="connsiteY15" fmla="*/ 987482 h 2084516"/>
              <a:gd name="connsiteX16" fmla="*/ 2295868 w 3013731"/>
              <a:gd name="connsiteY16" fmla="*/ 644582 h 2084516"/>
              <a:gd name="connsiteX17" fmla="*/ 2213318 w 3013731"/>
              <a:gd name="connsiteY17" fmla="*/ 622357 h 2084516"/>
              <a:gd name="connsiteX18" fmla="*/ 2133943 w 3013731"/>
              <a:gd name="connsiteY18" fmla="*/ 463607 h 2084516"/>
              <a:gd name="connsiteX19" fmla="*/ 1965668 w 3013731"/>
              <a:gd name="connsiteY19" fmla="*/ 301682 h 2084516"/>
              <a:gd name="connsiteX20" fmla="*/ 1978368 w 3013731"/>
              <a:gd name="connsiteY20" fmla="*/ 276282 h 2084516"/>
              <a:gd name="connsiteX21" fmla="*/ 1949793 w 3013731"/>
              <a:gd name="connsiteY21" fmla="*/ 174682 h 2084516"/>
              <a:gd name="connsiteX22" fmla="*/ 1778343 w 3013731"/>
              <a:gd name="connsiteY22" fmla="*/ 57207 h 2084516"/>
              <a:gd name="connsiteX23" fmla="*/ 1505293 w 3013731"/>
              <a:gd name="connsiteY23" fmla="*/ 57 h 2084516"/>
              <a:gd name="connsiteX0" fmla="*/ 1502036 w 3010474"/>
              <a:gd name="connsiteY0" fmla="*/ 57 h 2084516"/>
              <a:gd name="connsiteX1" fmla="*/ 1136911 w 3010474"/>
              <a:gd name="connsiteY1" fmla="*/ 66732 h 2084516"/>
              <a:gd name="connsiteX2" fmla="*/ 1082936 w 3010474"/>
              <a:gd name="connsiteY2" fmla="*/ 203257 h 2084516"/>
              <a:gd name="connsiteX3" fmla="*/ 1009911 w 3010474"/>
              <a:gd name="connsiteY3" fmla="*/ 235007 h 2084516"/>
              <a:gd name="connsiteX4" fmla="*/ 857511 w 3010474"/>
              <a:gd name="connsiteY4" fmla="*/ 342957 h 2084516"/>
              <a:gd name="connsiteX5" fmla="*/ 752736 w 3010474"/>
              <a:gd name="connsiteY5" fmla="*/ 511232 h 2084516"/>
              <a:gd name="connsiteX6" fmla="*/ 575730 w 3010474"/>
              <a:gd name="connsiteY6" fmla="*/ 539807 h 2084516"/>
              <a:gd name="connsiteX7" fmla="*/ 111386 w 3010474"/>
              <a:gd name="connsiteY7" fmla="*/ 825557 h 2084516"/>
              <a:gd name="connsiteX8" fmla="*/ 9786 w 3010474"/>
              <a:gd name="connsiteY8" fmla="*/ 1231957 h 2084516"/>
              <a:gd name="connsiteX9" fmla="*/ 286011 w 3010474"/>
              <a:gd name="connsiteY9" fmla="*/ 1625657 h 2084516"/>
              <a:gd name="connsiteX10" fmla="*/ 867036 w 3010474"/>
              <a:gd name="connsiteY10" fmla="*/ 1946332 h 2084516"/>
              <a:gd name="connsiteX11" fmla="*/ 1806836 w 3010474"/>
              <a:gd name="connsiteY11" fmla="*/ 2082857 h 2084516"/>
              <a:gd name="connsiteX12" fmla="*/ 2654561 w 3010474"/>
              <a:gd name="connsiteY12" fmla="*/ 1863782 h 2084516"/>
              <a:gd name="connsiteX13" fmla="*/ 2975236 w 3010474"/>
              <a:gd name="connsiteY13" fmla="*/ 1508182 h 2084516"/>
              <a:gd name="connsiteX14" fmla="*/ 2984761 w 3010474"/>
              <a:gd name="connsiteY14" fmla="*/ 1273232 h 2084516"/>
              <a:gd name="connsiteX15" fmla="*/ 2819661 w 3010474"/>
              <a:gd name="connsiteY15" fmla="*/ 987482 h 2084516"/>
              <a:gd name="connsiteX16" fmla="*/ 2292611 w 3010474"/>
              <a:gd name="connsiteY16" fmla="*/ 644582 h 2084516"/>
              <a:gd name="connsiteX17" fmla="*/ 2210061 w 3010474"/>
              <a:gd name="connsiteY17" fmla="*/ 622357 h 2084516"/>
              <a:gd name="connsiteX18" fmla="*/ 2130686 w 3010474"/>
              <a:gd name="connsiteY18" fmla="*/ 463607 h 2084516"/>
              <a:gd name="connsiteX19" fmla="*/ 1962411 w 3010474"/>
              <a:gd name="connsiteY19" fmla="*/ 301682 h 2084516"/>
              <a:gd name="connsiteX20" fmla="*/ 1975111 w 3010474"/>
              <a:gd name="connsiteY20" fmla="*/ 276282 h 2084516"/>
              <a:gd name="connsiteX21" fmla="*/ 1946536 w 3010474"/>
              <a:gd name="connsiteY21" fmla="*/ 174682 h 2084516"/>
              <a:gd name="connsiteX22" fmla="*/ 1775086 w 3010474"/>
              <a:gd name="connsiteY22" fmla="*/ 57207 h 2084516"/>
              <a:gd name="connsiteX23" fmla="*/ 1502036 w 3010474"/>
              <a:gd name="connsiteY23" fmla="*/ 57 h 2084516"/>
              <a:gd name="connsiteX0" fmla="*/ 1502036 w 3010474"/>
              <a:gd name="connsiteY0" fmla="*/ 57 h 2084516"/>
              <a:gd name="connsiteX1" fmla="*/ 1136911 w 3010474"/>
              <a:gd name="connsiteY1" fmla="*/ 66732 h 2084516"/>
              <a:gd name="connsiteX2" fmla="*/ 1082936 w 3010474"/>
              <a:gd name="connsiteY2" fmla="*/ 203257 h 2084516"/>
              <a:gd name="connsiteX3" fmla="*/ 1009911 w 3010474"/>
              <a:gd name="connsiteY3" fmla="*/ 235007 h 2084516"/>
              <a:gd name="connsiteX4" fmla="*/ 857511 w 3010474"/>
              <a:gd name="connsiteY4" fmla="*/ 342957 h 2084516"/>
              <a:gd name="connsiteX5" fmla="*/ 752736 w 3010474"/>
              <a:gd name="connsiteY5" fmla="*/ 511232 h 2084516"/>
              <a:gd name="connsiteX6" fmla="*/ 575730 w 3010474"/>
              <a:gd name="connsiteY6" fmla="*/ 539807 h 2084516"/>
              <a:gd name="connsiteX7" fmla="*/ 111386 w 3010474"/>
              <a:gd name="connsiteY7" fmla="*/ 825557 h 2084516"/>
              <a:gd name="connsiteX8" fmla="*/ 9786 w 3010474"/>
              <a:gd name="connsiteY8" fmla="*/ 1231957 h 2084516"/>
              <a:gd name="connsiteX9" fmla="*/ 286011 w 3010474"/>
              <a:gd name="connsiteY9" fmla="*/ 1625657 h 2084516"/>
              <a:gd name="connsiteX10" fmla="*/ 867036 w 3010474"/>
              <a:gd name="connsiteY10" fmla="*/ 1946332 h 2084516"/>
              <a:gd name="connsiteX11" fmla="*/ 1806836 w 3010474"/>
              <a:gd name="connsiteY11" fmla="*/ 2082857 h 2084516"/>
              <a:gd name="connsiteX12" fmla="*/ 2654561 w 3010474"/>
              <a:gd name="connsiteY12" fmla="*/ 1863782 h 2084516"/>
              <a:gd name="connsiteX13" fmla="*/ 2975236 w 3010474"/>
              <a:gd name="connsiteY13" fmla="*/ 1508182 h 2084516"/>
              <a:gd name="connsiteX14" fmla="*/ 2984761 w 3010474"/>
              <a:gd name="connsiteY14" fmla="*/ 1273232 h 2084516"/>
              <a:gd name="connsiteX15" fmla="*/ 2819661 w 3010474"/>
              <a:gd name="connsiteY15" fmla="*/ 987482 h 2084516"/>
              <a:gd name="connsiteX16" fmla="*/ 2292611 w 3010474"/>
              <a:gd name="connsiteY16" fmla="*/ 644582 h 2084516"/>
              <a:gd name="connsiteX17" fmla="*/ 2210061 w 3010474"/>
              <a:gd name="connsiteY17" fmla="*/ 622357 h 2084516"/>
              <a:gd name="connsiteX18" fmla="*/ 2130686 w 3010474"/>
              <a:gd name="connsiteY18" fmla="*/ 463607 h 2084516"/>
              <a:gd name="connsiteX19" fmla="*/ 1962411 w 3010474"/>
              <a:gd name="connsiteY19" fmla="*/ 301682 h 2084516"/>
              <a:gd name="connsiteX20" fmla="*/ 1975111 w 3010474"/>
              <a:gd name="connsiteY20" fmla="*/ 276282 h 2084516"/>
              <a:gd name="connsiteX21" fmla="*/ 1946536 w 3010474"/>
              <a:gd name="connsiteY21" fmla="*/ 174682 h 2084516"/>
              <a:gd name="connsiteX22" fmla="*/ 1775086 w 3010474"/>
              <a:gd name="connsiteY22" fmla="*/ 57207 h 2084516"/>
              <a:gd name="connsiteX23" fmla="*/ 1502036 w 3010474"/>
              <a:gd name="connsiteY23" fmla="*/ 57 h 2084516"/>
              <a:gd name="connsiteX0" fmla="*/ 1500735 w 3009173"/>
              <a:gd name="connsiteY0" fmla="*/ 57 h 2084516"/>
              <a:gd name="connsiteX1" fmla="*/ 1135610 w 3009173"/>
              <a:gd name="connsiteY1" fmla="*/ 66732 h 2084516"/>
              <a:gd name="connsiteX2" fmla="*/ 1081635 w 3009173"/>
              <a:gd name="connsiteY2" fmla="*/ 203257 h 2084516"/>
              <a:gd name="connsiteX3" fmla="*/ 1008610 w 3009173"/>
              <a:gd name="connsiteY3" fmla="*/ 235007 h 2084516"/>
              <a:gd name="connsiteX4" fmla="*/ 856210 w 3009173"/>
              <a:gd name="connsiteY4" fmla="*/ 342957 h 2084516"/>
              <a:gd name="connsiteX5" fmla="*/ 751435 w 3009173"/>
              <a:gd name="connsiteY5" fmla="*/ 511232 h 2084516"/>
              <a:gd name="connsiteX6" fmla="*/ 500610 w 3009173"/>
              <a:gd name="connsiteY6" fmla="*/ 575525 h 2084516"/>
              <a:gd name="connsiteX7" fmla="*/ 110085 w 3009173"/>
              <a:gd name="connsiteY7" fmla="*/ 825557 h 2084516"/>
              <a:gd name="connsiteX8" fmla="*/ 8485 w 3009173"/>
              <a:gd name="connsiteY8" fmla="*/ 1231957 h 2084516"/>
              <a:gd name="connsiteX9" fmla="*/ 284710 w 3009173"/>
              <a:gd name="connsiteY9" fmla="*/ 1625657 h 2084516"/>
              <a:gd name="connsiteX10" fmla="*/ 865735 w 3009173"/>
              <a:gd name="connsiteY10" fmla="*/ 1946332 h 2084516"/>
              <a:gd name="connsiteX11" fmla="*/ 1805535 w 3009173"/>
              <a:gd name="connsiteY11" fmla="*/ 2082857 h 2084516"/>
              <a:gd name="connsiteX12" fmla="*/ 2653260 w 3009173"/>
              <a:gd name="connsiteY12" fmla="*/ 1863782 h 2084516"/>
              <a:gd name="connsiteX13" fmla="*/ 2973935 w 3009173"/>
              <a:gd name="connsiteY13" fmla="*/ 1508182 h 2084516"/>
              <a:gd name="connsiteX14" fmla="*/ 2983460 w 3009173"/>
              <a:gd name="connsiteY14" fmla="*/ 1273232 h 2084516"/>
              <a:gd name="connsiteX15" fmla="*/ 2818360 w 3009173"/>
              <a:gd name="connsiteY15" fmla="*/ 987482 h 2084516"/>
              <a:gd name="connsiteX16" fmla="*/ 2291310 w 3009173"/>
              <a:gd name="connsiteY16" fmla="*/ 644582 h 2084516"/>
              <a:gd name="connsiteX17" fmla="*/ 2208760 w 3009173"/>
              <a:gd name="connsiteY17" fmla="*/ 622357 h 2084516"/>
              <a:gd name="connsiteX18" fmla="*/ 2129385 w 3009173"/>
              <a:gd name="connsiteY18" fmla="*/ 463607 h 2084516"/>
              <a:gd name="connsiteX19" fmla="*/ 1961110 w 3009173"/>
              <a:gd name="connsiteY19" fmla="*/ 301682 h 2084516"/>
              <a:gd name="connsiteX20" fmla="*/ 1973810 w 3009173"/>
              <a:gd name="connsiteY20" fmla="*/ 276282 h 2084516"/>
              <a:gd name="connsiteX21" fmla="*/ 1945235 w 3009173"/>
              <a:gd name="connsiteY21" fmla="*/ 174682 h 2084516"/>
              <a:gd name="connsiteX22" fmla="*/ 1773785 w 3009173"/>
              <a:gd name="connsiteY22" fmla="*/ 57207 h 2084516"/>
              <a:gd name="connsiteX23" fmla="*/ 1500735 w 3009173"/>
              <a:gd name="connsiteY23" fmla="*/ 57 h 2084516"/>
              <a:gd name="connsiteX0" fmla="*/ 1500735 w 2979958"/>
              <a:gd name="connsiteY0" fmla="*/ 57 h 2084516"/>
              <a:gd name="connsiteX1" fmla="*/ 1135610 w 2979958"/>
              <a:gd name="connsiteY1" fmla="*/ 66732 h 2084516"/>
              <a:gd name="connsiteX2" fmla="*/ 1081635 w 2979958"/>
              <a:gd name="connsiteY2" fmla="*/ 203257 h 2084516"/>
              <a:gd name="connsiteX3" fmla="*/ 1008610 w 2979958"/>
              <a:gd name="connsiteY3" fmla="*/ 235007 h 2084516"/>
              <a:gd name="connsiteX4" fmla="*/ 856210 w 2979958"/>
              <a:gd name="connsiteY4" fmla="*/ 342957 h 2084516"/>
              <a:gd name="connsiteX5" fmla="*/ 751435 w 2979958"/>
              <a:gd name="connsiteY5" fmla="*/ 511232 h 2084516"/>
              <a:gd name="connsiteX6" fmla="*/ 500610 w 2979958"/>
              <a:gd name="connsiteY6" fmla="*/ 575525 h 2084516"/>
              <a:gd name="connsiteX7" fmla="*/ 110085 w 2979958"/>
              <a:gd name="connsiteY7" fmla="*/ 825557 h 2084516"/>
              <a:gd name="connsiteX8" fmla="*/ 8485 w 2979958"/>
              <a:gd name="connsiteY8" fmla="*/ 1231957 h 2084516"/>
              <a:gd name="connsiteX9" fmla="*/ 284710 w 2979958"/>
              <a:gd name="connsiteY9" fmla="*/ 1625657 h 2084516"/>
              <a:gd name="connsiteX10" fmla="*/ 865735 w 2979958"/>
              <a:gd name="connsiteY10" fmla="*/ 1946332 h 2084516"/>
              <a:gd name="connsiteX11" fmla="*/ 1805535 w 2979958"/>
              <a:gd name="connsiteY11" fmla="*/ 2082857 h 2084516"/>
              <a:gd name="connsiteX12" fmla="*/ 2653260 w 2979958"/>
              <a:gd name="connsiteY12" fmla="*/ 1863782 h 2084516"/>
              <a:gd name="connsiteX13" fmla="*/ 2973935 w 2979958"/>
              <a:gd name="connsiteY13" fmla="*/ 1508182 h 2084516"/>
              <a:gd name="connsiteX14" fmla="*/ 2818360 w 2979958"/>
              <a:gd name="connsiteY14" fmla="*/ 987482 h 2084516"/>
              <a:gd name="connsiteX15" fmla="*/ 2291310 w 2979958"/>
              <a:gd name="connsiteY15" fmla="*/ 644582 h 2084516"/>
              <a:gd name="connsiteX16" fmla="*/ 2208760 w 2979958"/>
              <a:gd name="connsiteY16" fmla="*/ 622357 h 2084516"/>
              <a:gd name="connsiteX17" fmla="*/ 2129385 w 2979958"/>
              <a:gd name="connsiteY17" fmla="*/ 463607 h 2084516"/>
              <a:gd name="connsiteX18" fmla="*/ 1961110 w 2979958"/>
              <a:gd name="connsiteY18" fmla="*/ 301682 h 2084516"/>
              <a:gd name="connsiteX19" fmla="*/ 1973810 w 2979958"/>
              <a:gd name="connsiteY19" fmla="*/ 276282 h 2084516"/>
              <a:gd name="connsiteX20" fmla="*/ 1945235 w 2979958"/>
              <a:gd name="connsiteY20" fmla="*/ 174682 h 2084516"/>
              <a:gd name="connsiteX21" fmla="*/ 1773785 w 2979958"/>
              <a:gd name="connsiteY21" fmla="*/ 57207 h 2084516"/>
              <a:gd name="connsiteX22" fmla="*/ 1500735 w 2979958"/>
              <a:gd name="connsiteY22" fmla="*/ 57 h 2084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979958" h="2084516">
                <a:moveTo>
                  <a:pt x="1500735" y="57"/>
                </a:moveTo>
                <a:cubicBezTo>
                  <a:pt x="1394373" y="1644"/>
                  <a:pt x="1205460" y="32865"/>
                  <a:pt x="1135610" y="66732"/>
                </a:cubicBezTo>
                <a:cubicBezTo>
                  <a:pt x="1065760" y="100599"/>
                  <a:pt x="1102802" y="175211"/>
                  <a:pt x="1081635" y="203257"/>
                </a:cubicBezTo>
                <a:cubicBezTo>
                  <a:pt x="1060468" y="231303"/>
                  <a:pt x="1046181" y="211724"/>
                  <a:pt x="1008610" y="235007"/>
                </a:cubicBezTo>
                <a:cubicBezTo>
                  <a:pt x="971039" y="258290"/>
                  <a:pt x="899072" y="296920"/>
                  <a:pt x="856210" y="342957"/>
                </a:cubicBezTo>
                <a:cubicBezTo>
                  <a:pt x="813348" y="388994"/>
                  <a:pt x="810702" y="472471"/>
                  <a:pt x="751435" y="511232"/>
                </a:cubicBezTo>
                <a:cubicBezTo>
                  <a:pt x="692168" y="549993"/>
                  <a:pt x="657509" y="520756"/>
                  <a:pt x="500610" y="575525"/>
                </a:cubicBezTo>
                <a:cubicBezTo>
                  <a:pt x="343711" y="630294"/>
                  <a:pt x="192106" y="716152"/>
                  <a:pt x="110085" y="825557"/>
                </a:cubicBezTo>
                <a:cubicBezTo>
                  <a:pt x="28064" y="934962"/>
                  <a:pt x="-20619" y="1098607"/>
                  <a:pt x="8485" y="1231957"/>
                </a:cubicBezTo>
                <a:cubicBezTo>
                  <a:pt x="37589" y="1365307"/>
                  <a:pt x="141835" y="1506595"/>
                  <a:pt x="284710" y="1625657"/>
                </a:cubicBezTo>
                <a:cubicBezTo>
                  <a:pt x="427585" y="1744720"/>
                  <a:pt x="612264" y="1870132"/>
                  <a:pt x="865735" y="1946332"/>
                </a:cubicBezTo>
                <a:cubicBezTo>
                  <a:pt x="1119206" y="2022532"/>
                  <a:pt x="1507614" y="2096615"/>
                  <a:pt x="1805535" y="2082857"/>
                </a:cubicBezTo>
                <a:cubicBezTo>
                  <a:pt x="2103456" y="2069099"/>
                  <a:pt x="2458527" y="1959561"/>
                  <a:pt x="2653260" y="1863782"/>
                </a:cubicBezTo>
                <a:cubicBezTo>
                  <a:pt x="2847993" y="1768003"/>
                  <a:pt x="2946418" y="1654232"/>
                  <a:pt x="2973935" y="1508182"/>
                </a:cubicBezTo>
                <a:cubicBezTo>
                  <a:pt x="3001452" y="1362132"/>
                  <a:pt x="2932131" y="1131415"/>
                  <a:pt x="2818360" y="987482"/>
                </a:cubicBezTo>
                <a:cubicBezTo>
                  <a:pt x="2704589" y="843549"/>
                  <a:pt x="2392910" y="705436"/>
                  <a:pt x="2291310" y="644582"/>
                </a:cubicBezTo>
                <a:cubicBezTo>
                  <a:pt x="2189710" y="583728"/>
                  <a:pt x="2235748" y="652520"/>
                  <a:pt x="2208760" y="622357"/>
                </a:cubicBezTo>
                <a:cubicBezTo>
                  <a:pt x="2181773" y="592195"/>
                  <a:pt x="2170660" y="517053"/>
                  <a:pt x="2129385" y="463607"/>
                </a:cubicBezTo>
                <a:cubicBezTo>
                  <a:pt x="2088110" y="410161"/>
                  <a:pt x="1987039" y="332903"/>
                  <a:pt x="1961110" y="301682"/>
                </a:cubicBezTo>
                <a:cubicBezTo>
                  <a:pt x="1935181" y="270461"/>
                  <a:pt x="1976456" y="297449"/>
                  <a:pt x="1973810" y="276282"/>
                </a:cubicBezTo>
                <a:cubicBezTo>
                  <a:pt x="1971164" y="255115"/>
                  <a:pt x="1978573" y="211195"/>
                  <a:pt x="1945235" y="174682"/>
                </a:cubicBezTo>
                <a:cubicBezTo>
                  <a:pt x="1911898" y="138170"/>
                  <a:pt x="1847868" y="84195"/>
                  <a:pt x="1773785" y="57207"/>
                </a:cubicBezTo>
                <a:cubicBezTo>
                  <a:pt x="1699702" y="30220"/>
                  <a:pt x="1607097" y="-1530"/>
                  <a:pt x="1500735" y="57"/>
                </a:cubicBezTo>
                <a:close/>
              </a:path>
            </a:pathLst>
          </a:custGeom>
          <a:noFill/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4" name="L cup">
            <a:hlinkClick r:id="" action="ppaction://noaction" highlightClick="1"/>
            <a:hlinkHover r:id="" action="ppaction://noaction" highlightClick="1">
              <a:snd r:embed="rId9" name="arrow.wav"/>
            </a:hlinkHover>
            <a:extLst>
              <a:ext uri="{FF2B5EF4-FFF2-40B4-BE49-F238E27FC236}">
                <a16:creationId xmlns:a16="http://schemas.microsoft.com/office/drawing/2014/main" id="{007E7B0D-6252-D212-0DE8-D0565BA9AC83}"/>
              </a:ext>
            </a:extLst>
          </p:cNvPr>
          <p:cNvSpPr/>
          <p:nvPr/>
        </p:nvSpPr>
        <p:spPr>
          <a:xfrm>
            <a:off x="826590" y="3886124"/>
            <a:ext cx="2971120" cy="2060926"/>
          </a:xfrm>
          <a:custGeom>
            <a:avLst/>
            <a:gdLst>
              <a:gd name="connsiteX0" fmla="*/ 1505293 w 3013731"/>
              <a:gd name="connsiteY0" fmla="*/ 57 h 2084516"/>
              <a:gd name="connsiteX1" fmla="*/ 1140168 w 3013731"/>
              <a:gd name="connsiteY1" fmla="*/ 66732 h 2084516"/>
              <a:gd name="connsiteX2" fmla="*/ 1086193 w 3013731"/>
              <a:gd name="connsiteY2" fmla="*/ 203257 h 2084516"/>
              <a:gd name="connsiteX3" fmla="*/ 1013168 w 3013731"/>
              <a:gd name="connsiteY3" fmla="*/ 235007 h 2084516"/>
              <a:gd name="connsiteX4" fmla="*/ 860768 w 3013731"/>
              <a:gd name="connsiteY4" fmla="*/ 342957 h 2084516"/>
              <a:gd name="connsiteX5" fmla="*/ 755993 w 3013731"/>
              <a:gd name="connsiteY5" fmla="*/ 511232 h 2084516"/>
              <a:gd name="connsiteX6" fmla="*/ 714718 w 3013731"/>
              <a:gd name="connsiteY6" fmla="*/ 511232 h 2084516"/>
              <a:gd name="connsiteX7" fmla="*/ 114643 w 3013731"/>
              <a:gd name="connsiteY7" fmla="*/ 825557 h 2084516"/>
              <a:gd name="connsiteX8" fmla="*/ 13043 w 3013731"/>
              <a:gd name="connsiteY8" fmla="*/ 1231957 h 2084516"/>
              <a:gd name="connsiteX9" fmla="*/ 289268 w 3013731"/>
              <a:gd name="connsiteY9" fmla="*/ 1625657 h 2084516"/>
              <a:gd name="connsiteX10" fmla="*/ 870293 w 3013731"/>
              <a:gd name="connsiteY10" fmla="*/ 1946332 h 2084516"/>
              <a:gd name="connsiteX11" fmla="*/ 1810093 w 3013731"/>
              <a:gd name="connsiteY11" fmla="*/ 2082857 h 2084516"/>
              <a:gd name="connsiteX12" fmla="*/ 2657818 w 3013731"/>
              <a:gd name="connsiteY12" fmla="*/ 1863782 h 2084516"/>
              <a:gd name="connsiteX13" fmla="*/ 2978493 w 3013731"/>
              <a:gd name="connsiteY13" fmla="*/ 1508182 h 2084516"/>
              <a:gd name="connsiteX14" fmla="*/ 2988018 w 3013731"/>
              <a:gd name="connsiteY14" fmla="*/ 1273232 h 2084516"/>
              <a:gd name="connsiteX15" fmla="*/ 2822918 w 3013731"/>
              <a:gd name="connsiteY15" fmla="*/ 987482 h 2084516"/>
              <a:gd name="connsiteX16" fmla="*/ 2295868 w 3013731"/>
              <a:gd name="connsiteY16" fmla="*/ 644582 h 2084516"/>
              <a:gd name="connsiteX17" fmla="*/ 2213318 w 3013731"/>
              <a:gd name="connsiteY17" fmla="*/ 622357 h 2084516"/>
              <a:gd name="connsiteX18" fmla="*/ 2133943 w 3013731"/>
              <a:gd name="connsiteY18" fmla="*/ 463607 h 2084516"/>
              <a:gd name="connsiteX19" fmla="*/ 1965668 w 3013731"/>
              <a:gd name="connsiteY19" fmla="*/ 301682 h 2084516"/>
              <a:gd name="connsiteX20" fmla="*/ 1978368 w 3013731"/>
              <a:gd name="connsiteY20" fmla="*/ 276282 h 2084516"/>
              <a:gd name="connsiteX21" fmla="*/ 1949793 w 3013731"/>
              <a:gd name="connsiteY21" fmla="*/ 174682 h 2084516"/>
              <a:gd name="connsiteX22" fmla="*/ 1778343 w 3013731"/>
              <a:gd name="connsiteY22" fmla="*/ 57207 h 2084516"/>
              <a:gd name="connsiteX23" fmla="*/ 1505293 w 3013731"/>
              <a:gd name="connsiteY23" fmla="*/ 57 h 2084516"/>
              <a:gd name="connsiteX0" fmla="*/ 1502036 w 3010474"/>
              <a:gd name="connsiteY0" fmla="*/ 57 h 2084516"/>
              <a:gd name="connsiteX1" fmla="*/ 1136911 w 3010474"/>
              <a:gd name="connsiteY1" fmla="*/ 66732 h 2084516"/>
              <a:gd name="connsiteX2" fmla="*/ 1082936 w 3010474"/>
              <a:gd name="connsiteY2" fmla="*/ 203257 h 2084516"/>
              <a:gd name="connsiteX3" fmla="*/ 1009911 w 3010474"/>
              <a:gd name="connsiteY3" fmla="*/ 235007 h 2084516"/>
              <a:gd name="connsiteX4" fmla="*/ 857511 w 3010474"/>
              <a:gd name="connsiteY4" fmla="*/ 342957 h 2084516"/>
              <a:gd name="connsiteX5" fmla="*/ 752736 w 3010474"/>
              <a:gd name="connsiteY5" fmla="*/ 511232 h 2084516"/>
              <a:gd name="connsiteX6" fmla="*/ 575730 w 3010474"/>
              <a:gd name="connsiteY6" fmla="*/ 539807 h 2084516"/>
              <a:gd name="connsiteX7" fmla="*/ 111386 w 3010474"/>
              <a:gd name="connsiteY7" fmla="*/ 825557 h 2084516"/>
              <a:gd name="connsiteX8" fmla="*/ 9786 w 3010474"/>
              <a:gd name="connsiteY8" fmla="*/ 1231957 h 2084516"/>
              <a:gd name="connsiteX9" fmla="*/ 286011 w 3010474"/>
              <a:gd name="connsiteY9" fmla="*/ 1625657 h 2084516"/>
              <a:gd name="connsiteX10" fmla="*/ 867036 w 3010474"/>
              <a:gd name="connsiteY10" fmla="*/ 1946332 h 2084516"/>
              <a:gd name="connsiteX11" fmla="*/ 1806836 w 3010474"/>
              <a:gd name="connsiteY11" fmla="*/ 2082857 h 2084516"/>
              <a:gd name="connsiteX12" fmla="*/ 2654561 w 3010474"/>
              <a:gd name="connsiteY12" fmla="*/ 1863782 h 2084516"/>
              <a:gd name="connsiteX13" fmla="*/ 2975236 w 3010474"/>
              <a:gd name="connsiteY13" fmla="*/ 1508182 h 2084516"/>
              <a:gd name="connsiteX14" fmla="*/ 2984761 w 3010474"/>
              <a:gd name="connsiteY14" fmla="*/ 1273232 h 2084516"/>
              <a:gd name="connsiteX15" fmla="*/ 2819661 w 3010474"/>
              <a:gd name="connsiteY15" fmla="*/ 987482 h 2084516"/>
              <a:gd name="connsiteX16" fmla="*/ 2292611 w 3010474"/>
              <a:gd name="connsiteY16" fmla="*/ 644582 h 2084516"/>
              <a:gd name="connsiteX17" fmla="*/ 2210061 w 3010474"/>
              <a:gd name="connsiteY17" fmla="*/ 622357 h 2084516"/>
              <a:gd name="connsiteX18" fmla="*/ 2130686 w 3010474"/>
              <a:gd name="connsiteY18" fmla="*/ 463607 h 2084516"/>
              <a:gd name="connsiteX19" fmla="*/ 1962411 w 3010474"/>
              <a:gd name="connsiteY19" fmla="*/ 301682 h 2084516"/>
              <a:gd name="connsiteX20" fmla="*/ 1975111 w 3010474"/>
              <a:gd name="connsiteY20" fmla="*/ 276282 h 2084516"/>
              <a:gd name="connsiteX21" fmla="*/ 1946536 w 3010474"/>
              <a:gd name="connsiteY21" fmla="*/ 174682 h 2084516"/>
              <a:gd name="connsiteX22" fmla="*/ 1775086 w 3010474"/>
              <a:gd name="connsiteY22" fmla="*/ 57207 h 2084516"/>
              <a:gd name="connsiteX23" fmla="*/ 1502036 w 3010474"/>
              <a:gd name="connsiteY23" fmla="*/ 57 h 2084516"/>
              <a:gd name="connsiteX0" fmla="*/ 1502036 w 3010474"/>
              <a:gd name="connsiteY0" fmla="*/ 57 h 2084516"/>
              <a:gd name="connsiteX1" fmla="*/ 1136911 w 3010474"/>
              <a:gd name="connsiteY1" fmla="*/ 66732 h 2084516"/>
              <a:gd name="connsiteX2" fmla="*/ 1082936 w 3010474"/>
              <a:gd name="connsiteY2" fmla="*/ 203257 h 2084516"/>
              <a:gd name="connsiteX3" fmla="*/ 1009911 w 3010474"/>
              <a:gd name="connsiteY3" fmla="*/ 235007 h 2084516"/>
              <a:gd name="connsiteX4" fmla="*/ 857511 w 3010474"/>
              <a:gd name="connsiteY4" fmla="*/ 342957 h 2084516"/>
              <a:gd name="connsiteX5" fmla="*/ 752736 w 3010474"/>
              <a:gd name="connsiteY5" fmla="*/ 511232 h 2084516"/>
              <a:gd name="connsiteX6" fmla="*/ 575730 w 3010474"/>
              <a:gd name="connsiteY6" fmla="*/ 539807 h 2084516"/>
              <a:gd name="connsiteX7" fmla="*/ 111386 w 3010474"/>
              <a:gd name="connsiteY7" fmla="*/ 825557 h 2084516"/>
              <a:gd name="connsiteX8" fmla="*/ 9786 w 3010474"/>
              <a:gd name="connsiteY8" fmla="*/ 1231957 h 2084516"/>
              <a:gd name="connsiteX9" fmla="*/ 286011 w 3010474"/>
              <a:gd name="connsiteY9" fmla="*/ 1625657 h 2084516"/>
              <a:gd name="connsiteX10" fmla="*/ 867036 w 3010474"/>
              <a:gd name="connsiteY10" fmla="*/ 1946332 h 2084516"/>
              <a:gd name="connsiteX11" fmla="*/ 1806836 w 3010474"/>
              <a:gd name="connsiteY11" fmla="*/ 2082857 h 2084516"/>
              <a:gd name="connsiteX12" fmla="*/ 2654561 w 3010474"/>
              <a:gd name="connsiteY12" fmla="*/ 1863782 h 2084516"/>
              <a:gd name="connsiteX13" fmla="*/ 2975236 w 3010474"/>
              <a:gd name="connsiteY13" fmla="*/ 1508182 h 2084516"/>
              <a:gd name="connsiteX14" fmla="*/ 2984761 w 3010474"/>
              <a:gd name="connsiteY14" fmla="*/ 1273232 h 2084516"/>
              <a:gd name="connsiteX15" fmla="*/ 2819661 w 3010474"/>
              <a:gd name="connsiteY15" fmla="*/ 987482 h 2084516"/>
              <a:gd name="connsiteX16" fmla="*/ 2292611 w 3010474"/>
              <a:gd name="connsiteY16" fmla="*/ 644582 h 2084516"/>
              <a:gd name="connsiteX17" fmla="*/ 2210061 w 3010474"/>
              <a:gd name="connsiteY17" fmla="*/ 622357 h 2084516"/>
              <a:gd name="connsiteX18" fmla="*/ 2130686 w 3010474"/>
              <a:gd name="connsiteY18" fmla="*/ 463607 h 2084516"/>
              <a:gd name="connsiteX19" fmla="*/ 1962411 w 3010474"/>
              <a:gd name="connsiteY19" fmla="*/ 301682 h 2084516"/>
              <a:gd name="connsiteX20" fmla="*/ 1975111 w 3010474"/>
              <a:gd name="connsiteY20" fmla="*/ 276282 h 2084516"/>
              <a:gd name="connsiteX21" fmla="*/ 1946536 w 3010474"/>
              <a:gd name="connsiteY21" fmla="*/ 174682 h 2084516"/>
              <a:gd name="connsiteX22" fmla="*/ 1775086 w 3010474"/>
              <a:gd name="connsiteY22" fmla="*/ 57207 h 2084516"/>
              <a:gd name="connsiteX23" fmla="*/ 1502036 w 3010474"/>
              <a:gd name="connsiteY23" fmla="*/ 57 h 2084516"/>
              <a:gd name="connsiteX0" fmla="*/ 1500735 w 3009173"/>
              <a:gd name="connsiteY0" fmla="*/ 57 h 2084516"/>
              <a:gd name="connsiteX1" fmla="*/ 1135610 w 3009173"/>
              <a:gd name="connsiteY1" fmla="*/ 66732 h 2084516"/>
              <a:gd name="connsiteX2" fmla="*/ 1081635 w 3009173"/>
              <a:gd name="connsiteY2" fmla="*/ 203257 h 2084516"/>
              <a:gd name="connsiteX3" fmla="*/ 1008610 w 3009173"/>
              <a:gd name="connsiteY3" fmla="*/ 235007 h 2084516"/>
              <a:gd name="connsiteX4" fmla="*/ 856210 w 3009173"/>
              <a:gd name="connsiteY4" fmla="*/ 342957 h 2084516"/>
              <a:gd name="connsiteX5" fmla="*/ 751435 w 3009173"/>
              <a:gd name="connsiteY5" fmla="*/ 511232 h 2084516"/>
              <a:gd name="connsiteX6" fmla="*/ 500610 w 3009173"/>
              <a:gd name="connsiteY6" fmla="*/ 575525 h 2084516"/>
              <a:gd name="connsiteX7" fmla="*/ 110085 w 3009173"/>
              <a:gd name="connsiteY7" fmla="*/ 825557 h 2084516"/>
              <a:gd name="connsiteX8" fmla="*/ 8485 w 3009173"/>
              <a:gd name="connsiteY8" fmla="*/ 1231957 h 2084516"/>
              <a:gd name="connsiteX9" fmla="*/ 284710 w 3009173"/>
              <a:gd name="connsiteY9" fmla="*/ 1625657 h 2084516"/>
              <a:gd name="connsiteX10" fmla="*/ 865735 w 3009173"/>
              <a:gd name="connsiteY10" fmla="*/ 1946332 h 2084516"/>
              <a:gd name="connsiteX11" fmla="*/ 1805535 w 3009173"/>
              <a:gd name="connsiteY11" fmla="*/ 2082857 h 2084516"/>
              <a:gd name="connsiteX12" fmla="*/ 2653260 w 3009173"/>
              <a:gd name="connsiteY12" fmla="*/ 1863782 h 2084516"/>
              <a:gd name="connsiteX13" fmla="*/ 2973935 w 3009173"/>
              <a:gd name="connsiteY13" fmla="*/ 1508182 h 2084516"/>
              <a:gd name="connsiteX14" fmla="*/ 2983460 w 3009173"/>
              <a:gd name="connsiteY14" fmla="*/ 1273232 h 2084516"/>
              <a:gd name="connsiteX15" fmla="*/ 2818360 w 3009173"/>
              <a:gd name="connsiteY15" fmla="*/ 987482 h 2084516"/>
              <a:gd name="connsiteX16" fmla="*/ 2291310 w 3009173"/>
              <a:gd name="connsiteY16" fmla="*/ 644582 h 2084516"/>
              <a:gd name="connsiteX17" fmla="*/ 2208760 w 3009173"/>
              <a:gd name="connsiteY17" fmla="*/ 622357 h 2084516"/>
              <a:gd name="connsiteX18" fmla="*/ 2129385 w 3009173"/>
              <a:gd name="connsiteY18" fmla="*/ 463607 h 2084516"/>
              <a:gd name="connsiteX19" fmla="*/ 1961110 w 3009173"/>
              <a:gd name="connsiteY19" fmla="*/ 301682 h 2084516"/>
              <a:gd name="connsiteX20" fmla="*/ 1973810 w 3009173"/>
              <a:gd name="connsiteY20" fmla="*/ 276282 h 2084516"/>
              <a:gd name="connsiteX21" fmla="*/ 1945235 w 3009173"/>
              <a:gd name="connsiteY21" fmla="*/ 174682 h 2084516"/>
              <a:gd name="connsiteX22" fmla="*/ 1773785 w 3009173"/>
              <a:gd name="connsiteY22" fmla="*/ 57207 h 2084516"/>
              <a:gd name="connsiteX23" fmla="*/ 1500735 w 3009173"/>
              <a:gd name="connsiteY23" fmla="*/ 57 h 2084516"/>
              <a:gd name="connsiteX0" fmla="*/ 1500735 w 3009173"/>
              <a:gd name="connsiteY0" fmla="*/ 57 h 2088277"/>
              <a:gd name="connsiteX1" fmla="*/ 1135610 w 3009173"/>
              <a:gd name="connsiteY1" fmla="*/ 66732 h 2088277"/>
              <a:gd name="connsiteX2" fmla="*/ 1081635 w 3009173"/>
              <a:gd name="connsiteY2" fmla="*/ 203257 h 2088277"/>
              <a:gd name="connsiteX3" fmla="*/ 1008610 w 3009173"/>
              <a:gd name="connsiteY3" fmla="*/ 235007 h 2088277"/>
              <a:gd name="connsiteX4" fmla="*/ 856210 w 3009173"/>
              <a:gd name="connsiteY4" fmla="*/ 342957 h 2088277"/>
              <a:gd name="connsiteX5" fmla="*/ 751435 w 3009173"/>
              <a:gd name="connsiteY5" fmla="*/ 511232 h 2088277"/>
              <a:gd name="connsiteX6" fmla="*/ 500610 w 3009173"/>
              <a:gd name="connsiteY6" fmla="*/ 575525 h 2088277"/>
              <a:gd name="connsiteX7" fmla="*/ 110085 w 3009173"/>
              <a:gd name="connsiteY7" fmla="*/ 825557 h 2088277"/>
              <a:gd name="connsiteX8" fmla="*/ 8485 w 3009173"/>
              <a:gd name="connsiteY8" fmla="*/ 1231957 h 2088277"/>
              <a:gd name="connsiteX9" fmla="*/ 284710 w 3009173"/>
              <a:gd name="connsiteY9" fmla="*/ 1625657 h 2088277"/>
              <a:gd name="connsiteX10" fmla="*/ 605385 w 3009173"/>
              <a:gd name="connsiteY10" fmla="*/ 1987607 h 2088277"/>
              <a:gd name="connsiteX11" fmla="*/ 1805535 w 3009173"/>
              <a:gd name="connsiteY11" fmla="*/ 2082857 h 2088277"/>
              <a:gd name="connsiteX12" fmla="*/ 2653260 w 3009173"/>
              <a:gd name="connsiteY12" fmla="*/ 1863782 h 2088277"/>
              <a:gd name="connsiteX13" fmla="*/ 2973935 w 3009173"/>
              <a:gd name="connsiteY13" fmla="*/ 1508182 h 2088277"/>
              <a:gd name="connsiteX14" fmla="*/ 2983460 w 3009173"/>
              <a:gd name="connsiteY14" fmla="*/ 1273232 h 2088277"/>
              <a:gd name="connsiteX15" fmla="*/ 2818360 w 3009173"/>
              <a:gd name="connsiteY15" fmla="*/ 987482 h 2088277"/>
              <a:gd name="connsiteX16" fmla="*/ 2291310 w 3009173"/>
              <a:gd name="connsiteY16" fmla="*/ 644582 h 2088277"/>
              <a:gd name="connsiteX17" fmla="*/ 2208760 w 3009173"/>
              <a:gd name="connsiteY17" fmla="*/ 622357 h 2088277"/>
              <a:gd name="connsiteX18" fmla="*/ 2129385 w 3009173"/>
              <a:gd name="connsiteY18" fmla="*/ 463607 h 2088277"/>
              <a:gd name="connsiteX19" fmla="*/ 1961110 w 3009173"/>
              <a:gd name="connsiteY19" fmla="*/ 301682 h 2088277"/>
              <a:gd name="connsiteX20" fmla="*/ 1973810 w 3009173"/>
              <a:gd name="connsiteY20" fmla="*/ 276282 h 2088277"/>
              <a:gd name="connsiteX21" fmla="*/ 1945235 w 3009173"/>
              <a:gd name="connsiteY21" fmla="*/ 174682 h 2088277"/>
              <a:gd name="connsiteX22" fmla="*/ 1773785 w 3009173"/>
              <a:gd name="connsiteY22" fmla="*/ 57207 h 2088277"/>
              <a:gd name="connsiteX23" fmla="*/ 1500735 w 3009173"/>
              <a:gd name="connsiteY23" fmla="*/ 57 h 2088277"/>
              <a:gd name="connsiteX0" fmla="*/ 1492261 w 3000699"/>
              <a:gd name="connsiteY0" fmla="*/ 57 h 2087581"/>
              <a:gd name="connsiteX1" fmla="*/ 1127136 w 3000699"/>
              <a:gd name="connsiteY1" fmla="*/ 66732 h 2087581"/>
              <a:gd name="connsiteX2" fmla="*/ 1073161 w 3000699"/>
              <a:gd name="connsiteY2" fmla="*/ 203257 h 2087581"/>
              <a:gd name="connsiteX3" fmla="*/ 1000136 w 3000699"/>
              <a:gd name="connsiteY3" fmla="*/ 235007 h 2087581"/>
              <a:gd name="connsiteX4" fmla="*/ 847736 w 3000699"/>
              <a:gd name="connsiteY4" fmla="*/ 342957 h 2087581"/>
              <a:gd name="connsiteX5" fmla="*/ 742961 w 3000699"/>
              <a:gd name="connsiteY5" fmla="*/ 511232 h 2087581"/>
              <a:gd name="connsiteX6" fmla="*/ 492136 w 3000699"/>
              <a:gd name="connsiteY6" fmla="*/ 575525 h 2087581"/>
              <a:gd name="connsiteX7" fmla="*/ 101611 w 3000699"/>
              <a:gd name="connsiteY7" fmla="*/ 825557 h 2087581"/>
              <a:gd name="connsiteX8" fmla="*/ 11 w 3000699"/>
              <a:gd name="connsiteY8" fmla="*/ 1231957 h 2087581"/>
              <a:gd name="connsiteX9" fmla="*/ 104786 w 3000699"/>
              <a:gd name="connsiteY9" fmla="*/ 1685982 h 2087581"/>
              <a:gd name="connsiteX10" fmla="*/ 596911 w 3000699"/>
              <a:gd name="connsiteY10" fmla="*/ 1987607 h 2087581"/>
              <a:gd name="connsiteX11" fmla="*/ 1797061 w 3000699"/>
              <a:gd name="connsiteY11" fmla="*/ 2082857 h 2087581"/>
              <a:gd name="connsiteX12" fmla="*/ 2644786 w 3000699"/>
              <a:gd name="connsiteY12" fmla="*/ 1863782 h 2087581"/>
              <a:gd name="connsiteX13" fmla="*/ 2965461 w 3000699"/>
              <a:gd name="connsiteY13" fmla="*/ 1508182 h 2087581"/>
              <a:gd name="connsiteX14" fmla="*/ 2974986 w 3000699"/>
              <a:gd name="connsiteY14" fmla="*/ 1273232 h 2087581"/>
              <a:gd name="connsiteX15" fmla="*/ 2809886 w 3000699"/>
              <a:gd name="connsiteY15" fmla="*/ 987482 h 2087581"/>
              <a:gd name="connsiteX16" fmla="*/ 2282836 w 3000699"/>
              <a:gd name="connsiteY16" fmla="*/ 644582 h 2087581"/>
              <a:gd name="connsiteX17" fmla="*/ 2200286 w 3000699"/>
              <a:gd name="connsiteY17" fmla="*/ 622357 h 2087581"/>
              <a:gd name="connsiteX18" fmla="*/ 2120911 w 3000699"/>
              <a:gd name="connsiteY18" fmla="*/ 463607 h 2087581"/>
              <a:gd name="connsiteX19" fmla="*/ 1952636 w 3000699"/>
              <a:gd name="connsiteY19" fmla="*/ 301682 h 2087581"/>
              <a:gd name="connsiteX20" fmla="*/ 1965336 w 3000699"/>
              <a:gd name="connsiteY20" fmla="*/ 276282 h 2087581"/>
              <a:gd name="connsiteX21" fmla="*/ 1936761 w 3000699"/>
              <a:gd name="connsiteY21" fmla="*/ 174682 h 2087581"/>
              <a:gd name="connsiteX22" fmla="*/ 1765311 w 3000699"/>
              <a:gd name="connsiteY22" fmla="*/ 57207 h 2087581"/>
              <a:gd name="connsiteX23" fmla="*/ 1492261 w 3000699"/>
              <a:gd name="connsiteY23" fmla="*/ 57 h 2087581"/>
              <a:gd name="connsiteX0" fmla="*/ 1497205 w 3005643"/>
              <a:gd name="connsiteY0" fmla="*/ 57 h 2087581"/>
              <a:gd name="connsiteX1" fmla="*/ 1132080 w 3005643"/>
              <a:gd name="connsiteY1" fmla="*/ 66732 h 2087581"/>
              <a:gd name="connsiteX2" fmla="*/ 1078105 w 3005643"/>
              <a:gd name="connsiteY2" fmla="*/ 203257 h 2087581"/>
              <a:gd name="connsiteX3" fmla="*/ 1005080 w 3005643"/>
              <a:gd name="connsiteY3" fmla="*/ 235007 h 2087581"/>
              <a:gd name="connsiteX4" fmla="*/ 852680 w 3005643"/>
              <a:gd name="connsiteY4" fmla="*/ 342957 h 2087581"/>
              <a:gd name="connsiteX5" fmla="*/ 747905 w 3005643"/>
              <a:gd name="connsiteY5" fmla="*/ 511232 h 2087581"/>
              <a:gd name="connsiteX6" fmla="*/ 497080 w 3005643"/>
              <a:gd name="connsiteY6" fmla="*/ 575525 h 2087581"/>
              <a:gd name="connsiteX7" fmla="*/ 208155 w 3005643"/>
              <a:gd name="connsiteY7" fmla="*/ 977957 h 2087581"/>
              <a:gd name="connsiteX8" fmla="*/ 4955 w 3005643"/>
              <a:gd name="connsiteY8" fmla="*/ 1231957 h 2087581"/>
              <a:gd name="connsiteX9" fmla="*/ 109730 w 3005643"/>
              <a:gd name="connsiteY9" fmla="*/ 1685982 h 2087581"/>
              <a:gd name="connsiteX10" fmla="*/ 601855 w 3005643"/>
              <a:gd name="connsiteY10" fmla="*/ 1987607 h 2087581"/>
              <a:gd name="connsiteX11" fmla="*/ 1802005 w 3005643"/>
              <a:gd name="connsiteY11" fmla="*/ 2082857 h 2087581"/>
              <a:gd name="connsiteX12" fmla="*/ 2649730 w 3005643"/>
              <a:gd name="connsiteY12" fmla="*/ 1863782 h 2087581"/>
              <a:gd name="connsiteX13" fmla="*/ 2970405 w 3005643"/>
              <a:gd name="connsiteY13" fmla="*/ 1508182 h 2087581"/>
              <a:gd name="connsiteX14" fmla="*/ 2979930 w 3005643"/>
              <a:gd name="connsiteY14" fmla="*/ 1273232 h 2087581"/>
              <a:gd name="connsiteX15" fmla="*/ 2814830 w 3005643"/>
              <a:gd name="connsiteY15" fmla="*/ 987482 h 2087581"/>
              <a:gd name="connsiteX16" fmla="*/ 2287780 w 3005643"/>
              <a:gd name="connsiteY16" fmla="*/ 644582 h 2087581"/>
              <a:gd name="connsiteX17" fmla="*/ 2205230 w 3005643"/>
              <a:gd name="connsiteY17" fmla="*/ 622357 h 2087581"/>
              <a:gd name="connsiteX18" fmla="*/ 2125855 w 3005643"/>
              <a:gd name="connsiteY18" fmla="*/ 463607 h 2087581"/>
              <a:gd name="connsiteX19" fmla="*/ 1957580 w 3005643"/>
              <a:gd name="connsiteY19" fmla="*/ 301682 h 2087581"/>
              <a:gd name="connsiteX20" fmla="*/ 1970280 w 3005643"/>
              <a:gd name="connsiteY20" fmla="*/ 276282 h 2087581"/>
              <a:gd name="connsiteX21" fmla="*/ 1941705 w 3005643"/>
              <a:gd name="connsiteY21" fmla="*/ 174682 h 2087581"/>
              <a:gd name="connsiteX22" fmla="*/ 1770255 w 3005643"/>
              <a:gd name="connsiteY22" fmla="*/ 57207 h 2087581"/>
              <a:gd name="connsiteX23" fmla="*/ 1497205 w 3005643"/>
              <a:gd name="connsiteY23" fmla="*/ 57 h 2087581"/>
              <a:gd name="connsiteX0" fmla="*/ 1497205 w 3005643"/>
              <a:gd name="connsiteY0" fmla="*/ 57 h 2087581"/>
              <a:gd name="connsiteX1" fmla="*/ 1132080 w 3005643"/>
              <a:gd name="connsiteY1" fmla="*/ 66732 h 2087581"/>
              <a:gd name="connsiteX2" fmla="*/ 1078105 w 3005643"/>
              <a:gd name="connsiteY2" fmla="*/ 203257 h 2087581"/>
              <a:gd name="connsiteX3" fmla="*/ 1005080 w 3005643"/>
              <a:gd name="connsiteY3" fmla="*/ 235007 h 2087581"/>
              <a:gd name="connsiteX4" fmla="*/ 852680 w 3005643"/>
              <a:gd name="connsiteY4" fmla="*/ 342957 h 2087581"/>
              <a:gd name="connsiteX5" fmla="*/ 747905 w 3005643"/>
              <a:gd name="connsiteY5" fmla="*/ 511232 h 2087581"/>
              <a:gd name="connsiteX6" fmla="*/ 547880 w 3005643"/>
              <a:gd name="connsiteY6" fmla="*/ 727925 h 2087581"/>
              <a:gd name="connsiteX7" fmla="*/ 208155 w 3005643"/>
              <a:gd name="connsiteY7" fmla="*/ 977957 h 2087581"/>
              <a:gd name="connsiteX8" fmla="*/ 4955 w 3005643"/>
              <a:gd name="connsiteY8" fmla="*/ 1231957 h 2087581"/>
              <a:gd name="connsiteX9" fmla="*/ 109730 w 3005643"/>
              <a:gd name="connsiteY9" fmla="*/ 1685982 h 2087581"/>
              <a:gd name="connsiteX10" fmla="*/ 601855 w 3005643"/>
              <a:gd name="connsiteY10" fmla="*/ 1987607 h 2087581"/>
              <a:gd name="connsiteX11" fmla="*/ 1802005 w 3005643"/>
              <a:gd name="connsiteY11" fmla="*/ 2082857 h 2087581"/>
              <a:gd name="connsiteX12" fmla="*/ 2649730 w 3005643"/>
              <a:gd name="connsiteY12" fmla="*/ 1863782 h 2087581"/>
              <a:gd name="connsiteX13" fmla="*/ 2970405 w 3005643"/>
              <a:gd name="connsiteY13" fmla="*/ 1508182 h 2087581"/>
              <a:gd name="connsiteX14" fmla="*/ 2979930 w 3005643"/>
              <a:gd name="connsiteY14" fmla="*/ 1273232 h 2087581"/>
              <a:gd name="connsiteX15" fmla="*/ 2814830 w 3005643"/>
              <a:gd name="connsiteY15" fmla="*/ 987482 h 2087581"/>
              <a:gd name="connsiteX16" fmla="*/ 2287780 w 3005643"/>
              <a:gd name="connsiteY16" fmla="*/ 644582 h 2087581"/>
              <a:gd name="connsiteX17" fmla="*/ 2205230 w 3005643"/>
              <a:gd name="connsiteY17" fmla="*/ 622357 h 2087581"/>
              <a:gd name="connsiteX18" fmla="*/ 2125855 w 3005643"/>
              <a:gd name="connsiteY18" fmla="*/ 463607 h 2087581"/>
              <a:gd name="connsiteX19" fmla="*/ 1957580 w 3005643"/>
              <a:gd name="connsiteY19" fmla="*/ 301682 h 2087581"/>
              <a:gd name="connsiteX20" fmla="*/ 1970280 w 3005643"/>
              <a:gd name="connsiteY20" fmla="*/ 276282 h 2087581"/>
              <a:gd name="connsiteX21" fmla="*/ 1941705 w 3005643"/>
              <a:gd name="connsiteY21" fmla="*/ 174682 h 2087581"/>
              <a:gd name="connsiteX22" fmla="*/ 1770255 w 3005643"/>
              <a:gd name="connsiteY22" fmla="*/ 57207 h 2087581"/>
              <a:gd name="connsiteX23" fmla="*/ 1497205 w 3005643"/>
              <a:gd name="connsiteY23" fmla="*/ 57 h 2087581"/>
              <a:gd name="connsiteX0" fmla="*/ 1497205 w 3005643"/>
              <a:gd name="connsiteY0" fmla="*/ 57 h 2087581"/>
              <a:gd name="connsiteX1" fmla="*/ 1132080 w 3005643"/>
              <a:gd name="connsiteY1" fmla="*/ 66732 h 2087581"/>
              <a:gd name="connsiteX2" fmla="*/ 1078105 w 3005643"/>
              <a:gd name="connsiteY2" fmla="*/ 203257 h 2087581"/>
              <a:gd name="connsiteX3" fmla="*/ 1005080 w 3005643"/>
              <a:gd name="connsiteY3" fmla="*/ 235007 h 2087581"/>
              <a:gd name="connsiteX4" fmla="*/ 852680 w 3005643"/>
              <a:gd name="connsiteY4" fmla="*/ 342957 h 2087581"/>
              <a:gd name="connsiteX5" fmla="*/ 747905 w 3005643"/>
              <a:gd name="connsiteY5" fmla="*/ 511232 h 2087581"/>
              <a:gd name="connsiteX6" fmla="*/ 668530 w 3005643"/>
              <a:gd name="connsiteY6" fmla="*/ 673950 h 2087581"/>
              <a:gd name="connsiteX7" fmla="*/ 208155 w 3005643"/>
              <a:gd name="connsiteY7" fmla="*/ 977957 h 2087581"/>
              <a:gd name="connsiteX8" fmla="*/ 4955 w 3005643"/>
              <a:gd name="connsiteY8" fmla="*/ 1231957 h 2087581"/>
              <a:gd name="connsiteX9" fmla="*/ 109730 w 3005643"/>
              <a:gd name="connsiteY9" fmla="*/ 1685982 h 2087581"/>
              <a:gd name="connsiteX10" fmla="*/ 601855 w 3005643"/>
              <a:gd name="connsiteY10" fmla="*/ 1987607 h 2087581"/>
              <a:gd name="connsiteX11" fmla="*/ 1802005 w 3005643"/>
              <a:gd name="connsiteY11" fmla="*/ 2082857 h 2087581"/>
              <a:gd name="connsiteX12" fmla="*/ 2649730 w 3005643"/>
              <a:gd name="connsiteY12" fmla="*/ 1863782 h 2087581"/>
              <a:gd name="connsiteX13" fmla="*/ 2970405 w 3005643"/>
              <a:gd name="connsiteY13" fmla="*/ 1508182 h 2087581"/>
              <a:gd name="connsiteX14" fmla="*/ 2979930 w 3005643"/>
              <a:gd name="connsiteY14" fmla="*/ 1273232 h 2087581"/>
              <a:gd name="connsiteX15" fmla="*/ 2814830 w 3005643"/>
              <a:gd name="connsiteY15" fmla="*/ 987482 h 2087581"/>
              <a:gd name="connsiteX16" fmla="*/ 2287780 w 3005643"/>
              <a:gd name="connsiteY16" fmla="*/ 644582 h 2087581"/>
              <a:gd name="connsiteX17" fmla="*/ 2205230 w 3005643"/>
              <a:gd name="connsiteY17" fmla="*/ 622357 h 2087581"/>
              <a:gd name="connsiteX18" fmla="*/ 2125855 w 3005643"/>
              <a:gd name="connsiteY18" fmla="*/ 463607 h 2087581"/>
              <a:gd name="connsiteX19" fmla="*/ 1957580 w 3005643"/>
              <a:gd name="connsiteY19" fmla="*/ 301682 h 2087581"/>
              <a:gd name="connsiteX20" fmla="*/ 1970280 w 3005643"/>
              <a:gd name="connsiteY20" fmla="*/ 276282 h 2087581"/>
              <a:gd name="connsiteX21" fmla="*/ 1941705 w 3005643"/>
              <a:gd name="connsiteY21" fmla="*/ 174682 h 2087581"/>
              <a:gd name="connsiteX22" fmla="*/ 1770255 w 3005643"/>
              <a:gd name="connsiteY22" fmla="*/ 57207 h 2087581"/>
              <a:gd name="connsiteX23" fmla="*/ 1497205 w 3005643"/>
              <a:gd name="connsiteY23" fmla="*/ 57 h 2087581"/>
              <a:gd name="connsiteX0" fmla="*/ 1497205 w 3005643"/>
              <a:gd name="connsiteY0" fmla="*/ 57 h 2087581"/>
              <a:gd name="connsiteX1" fmla="*/ 1132080 w 3005643"/>
              <a:gd name="connsiteY1" fmla="*/ 66732 h 2087581"/>
              <a:gd name="connsiteX2" fmla="*/ 1078105 w 3005643"/>
              <a:gd name="connsiteY2" fmla="*/ 203257 h 2087581"/>
              <a:gd name="connsiteX3" fmla="*/ 960630 w 3005643"/>
              <a:gd name="connsiteY3" fmla="*/ 228657 h 2087581"/>
              <a:gd name="connsiteX4" fmla="*/ 852680 w 3005643"/>
              <a:gd name="connsiteY4" fmla="*/ 342957 h 2087581"/>
              <a:gd name="connsiteX5" fmla="*/ 747905 w 3005643"/>
              <a:gd name="connsiteY5" fmla="*/ 511232 h 2087581"/>
              <a:gd name="connsiteX6" fmla="*/ 668530 w 3005643"/>
              <a:gd name="connsiteY6" fmla="*/ 673950 h 2087581"/>
              <a:gd name="connsiteX7" fmla="*/ 208155 w 3005643"/>
              <a:gd name="connsiteY7" fmla="*/ 977957 h 2087581"/>
              <a:gd name="connsiteX8" fmla="*/ 4955 w 3005643"/>
              <a:gd name="connsiteY8" fmla="*/ 1231957 h 2087581"/>
              <a:gd name="connsiteX9" fmla="*/ 109730 w 3005643"/>
              <a:gd name="connsiteY9" fmla="*/ 1685982 h 2087581"/>
              <a:gd name="connsiteX10" fmla="*/ 601855 w 3005643"/>
              <a:gd name="connsiteY10" fmla="*/ 1987607 h 2087581"/>
              <a:gd name="connsiteX11" fmla="*/ 1802005 w 3005643"/>
              <a:gd name="connsiteY11" fmla="*/ 2082857 h 2087581"/>
              <a:gd name="connsiteX12" fmla="*/ 2649730 w 3005643"/>
              <a:gd name="connsiteY12" fmla="*/ 1863782 h 2087581"/>
              <a:gd name="connsiteX13" fmla="*/ 2970405 w 3005643"/>
              <a:gd name="connsiteY13" fmla="*/ 1508182 h 2087581"/>
              <a:gd name="connsiteX14" fmla="*/ 2979930 w 3005643"/>
              <a:gd name="connsiteY14" fmla="*/ 1273232 h 2087581"/>
              <a:gd name="connsiteX15" fmla="*/ 2814830 w 3005643"/>
              <a:gd name="connsiteY15" fmla="*/ 987482 h 2087581"/>
              <a:gd name="connsiteX16" fmla="*/ 2287780 w 3005643"/>
              <a:gd name="connsiteY16" fmla="*/ 644582 h 2087581"/>
              <a:gd name="connsiteX17" fmla="*/ 2205230 w 3005643"/>
              <a:gd name="connsiteY17" fmla="*/ 622357 h 2087581"/>
              <a:gd name="connsiteX18" fmla="*/ 2125855 w 3005643"/>
              <a:gd name="connsiteY18" fmla="*/ 463607 h 2087581"/>
              <a:gd name="connsiteX19" fmla="*/ 1957580 w 3005643"/>
              <a:gd name="connsiteY19" fmla="*/ 301682 h 2087581"/>
              <a:gd name="connsiteX20" fmla="*/ 1970280 w 3005643"/>
              <a:gd name="connsiteY20" fmla="*/ 276282 h 2087581"/>
              <a:gd name="connsiteX21" fmla="*/ 1941705 w 3005643"/>
              <a:gd name="connsiteY21" fmla="*/ 174682 h 2087581"/>
              <a:gd name="connsiteX22" fmla="*/ 1770255 w 3005643"/>
              <a:gd name="connsiteY22" fmla="*/ 57207 h 2087581"/>
              <a:gd name="connsiteX23" fmla="*/ 1497205 w 3005643"/>
              <a:gd name="connsiteY23" fmla="*/ 57 h 2087581"/>
              <a:gd name="connsiteX0" fmla="*/ 1497205 w 3005643"/>
              <a:gd name="connsiteY0" fmla="*/ 57 h 2087581"/>
              <a:gd name="connsiteX1" fmla="*/ 1132080 w 3005643"/>
              <a:gd name="connsiteY1" fmla="*/ 66732 h 2087581"/>
              <a:gd name="connsiteX2" fmla="*/ 1024130 w 3005643"/>
              <a:gd name="connsiteY2" fmla="*/ 117532 h 2087581"/>
              <a:gd name="connsiteX3" fmla="*/ 960630 w 3005643"/>
              <a:gd name="connsiteY3" fmla="*/ 228657 h 2087581"/>
              <a:gd name="connsiteX4" fmla="*/ 852680 w 3005643"/>
              <a:gd name="connsiteY4" fmla="*/ 342957 h 2087581"/>
              <a:gd name="connsiteX5" fmla="*/ 747905 w 3005643"/>
              <a:gd name="connsiteY5" fmla="*/ 511232 h 2087581"/>
              <a:gd name="connsiteX6" fmla="*/ 668530 w 3005643"/>
              <a:gd name="connsiteY6" fmla="*/ 673950 h 2087581"/>
              <a:gd name="connsiteX7" fmla="*/ 208155 w 3005643"/>
              <a:gd name="connsiteY7" fmla="*/ 977957 h 2087581"/>
              <a:gd name="connsiteX8" fmla="*/ 4955 w 3005643"/>
              <a:gd name="connsiteY8" fmla="*/ 1231957 h 2087581"/>
              <a:gd name="connsiteX9" fmla="*/ 109730 w 3005643"/>
              <a:gd name="connsiteY9" fmla="*/ 1685982 h 2087581"/>
              <a:gd name="connsiteX10" fmla="*/ 601855 w 3005643"/>
              <a:gd name="connsiteY10" fmla="*/ 1987607 h 2087581"/>
              <a:gd name="connsiteX11" fmla="*/ 1802005 w 3005643"/>
              <a:gd name="connsiteY11" fmla="*/ 2082857 h 2087581"/>
              <a:gd name="connsiteX12" fmla="*/ 2649730 w 3005643"/>
              <a:gd name="connsiteY12" fmla="*/ 1863782 h 2087581"/>
              <a:gd name="connsiteX13" fmla="*/ 2970405 w 3005643"/>
              <a:gd name="connsiteY13" fmla="*/ 1508182 h 2087581"/>
              <a:gd name="connsiteX14" fmla="*/ 2979930 w 3005643"/>
              <a:gd name="connsiteY14" fmla="*/ 1273232 h 2087581"/>
              <a:gd name="connsiteX15" fmla="*/ 2814830 w 3005643"/>
              <a:gd name="connsiteY15" fmla="*/ 987482 h 2087581"/>
              <a:gd name="connsiteX16" fmla="*/ 2287780 w 3005643"/>
              <a:gd name="connsiteY16" fmla="*/ 644582 h 2087581"/>
              <a:gd name="connsiteX17" fmla="*/ 2205230 w 3005643"/>
              <a:gd name="connsiteY17" fmla="*/ 622357 h 2087581"/>
              <a:gd name="connsiteX18" fmla="*/ 2125855 w 3005643"/>
              <a:gd name="connsiteY18" fmla="*/ 463607 h 2087581"/>
              <a:gd name="connsiteX19" fmla="*/ 1957580 w 3005643"/>
              <a:gd name="connsiteY19" fmla="*/ 301682 h 2087581"/>
              <a:gd name="connsiteX20" fmla="*/ 1970280 w 3005643"/>
              <a:gd name="connsiteY20" fmla="*/ 276282 h 2087581"/>
              <a:gd name="connsiteX21" fmla="*/ 1941705 w 3005643"/>
              <a:gd name="connsiteY21" fmla="*/ 174682 h 2087581"/>
              <a:gd name="connsiteX22" fmla="*/ 1770255 w 3005643"/>
              <a:gd name="connsiteY22" fmla="*/ 57207 h 2087581"/>
              <a:gd name="connsiteX23" fmla="*/ 1497205 w 3005643"/>
              <a:gd name="connsiteY23" fmla="*/ 57 h 2087581"/>
              <a:gd name="connsiteX0" fmla="*/ 1497205 w 3005643"/>
              <a:gd name="connsiteY0" fmla="*/ 57 h 2087581"/>
              <a:gd name="connsiteX1" fmla="*/ 1132080 w 3005643"/>
              <a:gd name="connsiteY1" fmla="*/ 66732 h 2087581"/>
              <a:gd name="connsiteX2" fmla="*/ 960630 w 3005643"/>
              <a:gd name="connsiteY2" fmla="*/ 228657 h 2087581"/>
              <a:gd name="connsiteX3" fmla="*/ 852680 w 3005643"/>
              <a:gd name="connsiteY3" fmla="*/ 342957 h 2087581"/>
              <a:gd name="connsiteX4" fmla="*/ 747905 w 3005643"/>
              <a:gd name="connsiteY4" fmla="*/ 511232 h 2087581"/>
              <a:gd name="connsiteX5" fmla="*/ 668530 w 3005643"/>
              <a:gd name="connsiteY5" fmla="*/ 673950 h 2087581"/>
              <a:gd name="connsiteX6" fmla="*/ 208155 w 3005643"/>
              <a:gd name="connsiteY6" fmla="*/ 977957 h 2087581"/>
              <a:gd name="connsiteX7" fmla="*/ 4955 w 3005643"/>
              <a:gd name="connsiteY7" fmla="*/ 1231957 h 2087581"/>
              <a:gd name="connsiteX8" fmla="*/ 109730 w 3005643"/>
              <a:gd name="connsiteY8" fmla="*/ 1685982 h 2087581"/>
              <a:gd name="connsiteX9" fmla="*/ 601855 w 3005643"/>
              <a:gd name="connsiteY9" fmla="*/ 1987607 h 2087581"/>
              <a:gd name="connsiteX10" fmla="*/ 1802005 w 3005643"/>
              <a:gd name="connsiteY10" fmla="*/ 2082857 h 2087581"/>
              <a:gd name="connsiteX11" fmla="*/ 2649730 w 3005643"/>
              <a:gd name="connsiteY11" fmla="*/ 1863782 h 2087581"/>
              <a:gd name="connsiteX12" fmla="*/ 2970405 w 3005643"/>
              <a:gd name="connsiteY12" fmla="*/ 1508182 h 2087581"/>
              <a:gd name="connsiteX13" fmla="*/ 2979930 w 3005643"/>
              <a:gd name="connsiteY13" fmla="*/ 1273232 h 2087581"/>
              <a:gd name="connsiteX14" fmla="*/ 2814830 w 3005643"/>
              <a:gd name="connsiteY14" fmla="*/ 987482 h 2087581"/>
              <a:gd name="connsiteX15" fmla="*/ 2287780 w 3005643"/>
              <a:gd name="connsiteY15" fmla="*/ 644582 h 2087581"/>
              <a:gd name="connsiteX16" fmla="*/ 2205230 w 3005643"/>
              <a:gd name="connsiteY16" fmla="*/ 622357 h 2087581"/>
              <a:gd name="connsiteX17" fmla="*/ 2125855 w 3005643"/>
              <a:gd name="connsiteY17" fmla="*/ 463607 h 2087581"/>
              <a:gd name="connsiteX18" fmla="*/ 1957580 w 3005643"/>
              <a:gd name="connsiteY18" fmla="*/ 301682 h 2087581"/>
              <a:gd name="connsiteX19" fmla="*/ 1970280 w 3005643"/>
              <a:gd name="connsiteY19" fmla="*/ 276282 h 2087581"/>
              <a:gd name="connsiteX20" fmla="*/ 1941705 w 3005643"/>
              <a:gd name="connsiteY20" fmla="*/ 174682 h 2087581"/>
              <a:gd name="connsiteX21" fmla="*/ 1770255 w 3005643"/>
              <a:gd name="connsiteY21" fmla="*/ 57207 h 2087581"/>
              <a:gd name="connsiteX22" fmla="*/ 1497205 w 3005643"/>
              <a:gd name="connsiteY22" fmla="*/ 57 h 2087581"/>
              <a:gd name="connsiteX0" fmla="*/ 1497205 w 3005643"/>
              <a:gd name="connsiteY0" fmla="*/ 57 h 2087581"/>
              <a:gd name="connsiteX1" fmla="*/ 1132080 w 3005643"/>
              <a:gd name="connsiteY1" fmla="*/ 66732 h 2087581"/>
              <a:gd name="connsiteX2" fmla="*/ 960630 w 3005643"/>
              <a:gd name="connsiteY2" fmla="*/ 228657 h 2087581"/>
              <a:gd name="connsiteX3" fmla="*/ 906655 w 3005643"/>
              <a:gd name="connsiteY3" fmla="*/ 323907 h 2087581"/>
              <a:gd name="connsiteX4" fmla="*/ 747905 w 3005643"/>
              <a:gd name="connsiteY4" fmla="*/ 511232 h 2087581"/>
              <a:gd name="connsiteX5" fmla="*/ 668530 w 3005643"/>
              <a:gd name="connsiteY5" fmla="*/ 673950 h 2087581"/>
              <a:gd name="connsiteX6" fmla="*/ 208155 w 3005643"/>
              <a:gd name="connsiteY6" fmla="*/ 977957 h 2087581"/>
              <a:gd name="connsiteX7" fmla="*/ 4955 w 3005643"/>
              <a:gd name="connsiteY7" fmla="*/ 1231957 h 2087581"/>
              <a:gd name="connsiteX8" fmla="*/ 109730 w 3005643"/>
              <a:gd name="connsiteY8" fmla="*/ 1685982 h 2087581"/>
              <a:gd name="connsiteX9" fmla="*/ 601855 w 3005643"/>
              <a:gd name="connsiteY9" fmla="*/ 1987607 h 2087581"/>
              <a:gd name="connsiteX10" fmla="*/ 1802005 w 3005643"/>
              <a:gd name="connsiteY10" fmla="*/ 2082857 h 2087581"/>
              <a:gd name="connsiteX11" fmla="*/ 2649730 w 3005643"/>
              <a:gd name="connsiteY11" fmla="*/ 1863782 h 2087581"/>
              <a:gd name="connsiteX12" fmla="*/ 2970405 w 3005643"/>
              <a:gd name="connsiteY12" fmla="*/ 1508182 h 2087581"/>
              <a:gd name="connsiteX13" fmla="*/ 2979930 w 3005643"/>
              <a:gd name="connsiteY13" fmla="*/ 1273232 h 2087581"/>
              <a:gd name="connsiteX14" fmla="*/ 2814830 w 3005643"/>
              <a:gd name="connsiteY14" fmla="*/ 987482 h 2087581"/>
              <a:gd name="connsiteX15" fmla="*/ 2287780 w 3005643"/>
              <a:gd name="connsiteY15" fmla="*/ 644582 h 2087581"/>
              <a:gd name="connsiteX16" fmla="*/ 2205230 w 3005643"/>
              <a:gd name="connsiteY16" fmla="*/ 622357 h 2087581"/>
              <a:gd name="connsiteX17" fmla="*/ 2125855 w 3005643"/>
              <a:gd name="connsiteY17" fmla="*/ 463607 h 2087581"/>
              <a:gd name="connsiteX18" fmla="*/ 1957580 w 3005643"/>
              <a:gd name="connsiteY18" fmla="*/ 301682 h 2087581"/>
              <a:gd name="connsiteX19" fmla="*/ 1970280 w 3005643"/>
              <a:gd name="connsiteY19" fmla="*/ 276282 h 2087581"/>
              <a:gd name="connsiteX20" fmla="*/ 1941705 w 3005643"/>
              <a:gd name="connsiteY20" fmla="*/ 174682 h 2087581"/>
              <a:gd name="connsiteX21" fmla="*/ 1770255 w 3005643"/>
              <a:gd name="connsiteY21" fmla="*/ 57207 h 2087581"/>
              <a:gd name="connsiteX22" fmla="*/ 1497205 w 3005643"/>
              <a:gd name="connsiteY22" fmla="*/ 57 h 2087581"/>
              <a:gd name="connsiteX0" fmla="*/ 1497205 w 3005643"/>
              <a:gd name="connsiteY0" fmla="*/ 77 h 2087601"/>
              <a:gd name="connsiteX1" fmla="*/ 1132080 w 3005643"/>
              <a:gd name="connsiteY1" fmla="*/ 66752 h 2087601"/>
              <a:gd name="connsiteX2" fmla="*/ 960630 w 3005643"/>
              <a:gd name="connsiteY2" fmla="*/ 228677 h 2087601"/>
              <a:gd name="connsiteX3" fmla="*/ 906655 w 3005643"/>
              <a:gd name="connsiteY3" fmla="*/ 323927 h 2087601"/>
              <a:gd name="connsiteX4" fmla="*/ 747905 w 3005643"/>
              <a:gd name="connsiteY4" fmla="*/ 511252 h 2087601"/>
              <a:gd name="connsiteX5" fmla="*/ 668530 w 3005643"/>
              <a:gd name="connsiteY5" fmla="*/ 673970 h 2087601"/>
              <a:gd name="connsiteX6" fmla="*/ 208155 w 3005643"/>
              <a:gd name="connsiteY6" fmla="*/ 977977 h 2087601"/>
              <a:gd name="connsiteX7" fmla="*/ 4955 w 3005643"/>
              <a:gd name="connsiteY7" fmla="*/ 1231977 h 2087601"/>
              <a:gd name="connsiteX8" fmla="*/ 109730 w 3005643"/>
              <a:gd name="connsiteY8" fmla="*/ 1686002 h 2087601"/>
              <a:gd name="connsiteX9" fmla="*/ 601855 w 3005643"/>
              <a:gd name="connsiteY9" fmla="*/ 1987627 h 2087601"/>
              <a:gd name="connsiteX10" fmla="*/ 1802005 w 3005643"/>
              <a:gd name="connsiteY10" fmla="*/ 2082877 h 2087601"/>
              <a:gd name="connsiteX11" fmla="*/ 2649730 w 3005643"/>
              <a:gd name="connsiteY11" fmla="*/ 1863802 h 2087601"/>
              <a:gd name="connsiteX12" fmla="*/ 2970405 w 3005643"/>
              <a:gd name="connsiteY12" fmla="*/ 1508202 h 2087601"/>
              <a:gd name="connsiteX13" fmla="*/ 2979930 w 3005643"/>
              <a:gd name="connsiteY13" fmla="*/ 1273252 h 2087601"/>
              <a:gd name="connsiteX14" fmla="*/ 2814830 w 3005643"/>
              <a:gd name="connsiteY14" fmla="*/ 987502 h 2087601"/>
              <a:gd name="connsiteX15" fmla="*/ 2287780 w 3005643"/>
              <a:gd name="connsiteY15" fmla="*/ 644602 h 2087601"/>
              <a:gd name="connsiteX16" fmla="*/ 2205230 w 3005643"/>
              <a:gd name="connsiteY16" fmla="*/ 622377 h 2087601"/>
              <a:gd name="connsiteX17" fmla="*/ 2125855 w 3005643"/>
              <a:gd name="connsiteY17" fmla="*/ 463627 h 2087601"/>
              <a:gd name="connsiteX18" fmla="*/ 1957580 w 3005643"/>
              <a:gd name="connsiteY18" fmla="*/ 301702 h 2087601"/>
              <a:gd name="connsiteX19" fmla="*/ 1970280 w 3005643"/>
              <a:gd name="connsiteY19" fmla="*/ 276302 h 2087601"/>
              <a:gd name="connsiteX20" fmla="*/ 1849630 w 3005643"/>
              <a:gd name="connsiteY20" fmla="*/ 215977 h 2087601"/>
              <a:gd name="connsiteX21" fmla="*/ 1770255 w 3005643"/>
              <a:gd name="connsiteY21" fmla="*/ 57227 h 2087601"/>
              <a:gd name="connsiteX22" fmla="*/ 1497205 w 3005643"/>
              <a:gd name="connsiteY22" fmla="*/ 77 h 2087601"/>
              <a:gd name="connsiteX0" fmla="*/ 1497205 w 3005643"/>
              <a:gd name="connsiteY0" fmla="*/ 77 h 2087601"/>
              <a:gd name="connsiteX1" fmla="*/ 1132080 w 3005643"/>
              <a:gd name="connsiteY1" fmla="*/ 66752 h 2087601"/>
              <a:gd name="connsiteX2" fmla="*/ 960630 w 3005643"/>
              <a:gd name="connsiteY2" fmla="*/ 228677 h 2087601"/>
              <a:gd name="connsiteX3" fmla="*/ 906655 w 3005643"/>
              <a:gd name="connsiteY3" fmla="*/ 323927 h 2087601"/>
              <a:gd name="connsiteX4" fmla="*/ 747905 w 3005643"/>
              <a:gd name="connsiteY4" fmla="*/ 511252 h 2087601"/>
              <a:gd name="connsiteX5" fmla="*/ 668530 w 3005643"/>
              <a:gd name="connsiteY5" fmla="*/ 673970 h 2087601"/>
              <a:gd name="connsiteX6" fmla="*/ 208155 w 3005643"/>
              <a:gd name="connsiteY6" fmla="*/ 977977 h 2087601"/>
              <a:gd name="connsiteX7" fmla="*/ 4955 w 3005643"/>
              <a:gd name="connsiteY7" fmla="*/ 1231977 h 2087601"/>
              <a:gd name="connsiteX8" fmla="*/ 109730 w 3005643"/>
              <a:gd name="connsiteY8" fmla="*/ 1686002 h 2087601"/>
              <a:gd name="connsiteX9" fmla="*/ 601855 w 3005643"/>
              <a:gd name="connsiteY9" fmla="*/ 1987627 h 2087601"/>
              <a:gd name="connsiteX10" fmla="*/ 1802005 w 3005643"/>
              <a:gd name="connsiteY10" fmla="*/ 2082877 h 2087601"/>
              <a:gd name="connsiteX11" fmla="*/ 2649730 w 3005643"/>
              <a:gd name="connsiteY11" fmla="*/ 1863802 h 2087601"/>
              <a:gd name="connsiteX12" fmla="*/ 2970405 w 3005643"/>
              <a:gd name="connsiteY12" fmla="*/ 1508202 h 2087601"/>
              <a:gd name="connsiteX13" fmla="*/ 2979930 w 3005643"/>
              <a:gd name="connsiteY13" fmla="*/ 1273252 h 2087601"/>
              <a:gd name="connsiteX14" fmla="*/ 2814830 w 3005643"/>
              <a:gd name="connsiteY14" fmla="*/ 987502 h 2087601"/>
              <a:gd name="connsiteX15" fmla="*/ 2287780 w 3005643"/>
              <a:gd name="connsiteY15" fmla="*/ 644602 h 2087601"/>
              <a:gd name="connsiteX16" fmla="*/ 2249680 w 3005643"/>
              <a:gd name="connsiteY16" fmla="*/ 511252 h 2087601"/>
              <a:gd name="connsiteX17" fmla="*/ 2125855 w 3005643"/>
              <a:gd name="connsiteY17" fmla="*/ 463627 h 2087601"/>
              <a:gd name="connsiteX18" fmla="*/ 1957580 w 3005643"/>
              <a:gd name="connsiteY18" fmla="*/ 301702 h 2087601"/>
              <a:gd name="connsiteX19" fmla="*/ 1970280 w 3005643"/>
              <a:gd name="connsiteY19" fmla="*/ 276302 h 2087601"/>
              <a:gd name="connsiteX20" fmla="*/ 1849630 w 3005643"/>
              <a:gd name="connsiteY20" fmla="*/ 215977 h 2087601"/>
              <a:gd name="connsiteX21" fmla="*/ 1770255 w 3005643"/>
              <a:gd name="connsiteY21" fmla="*/ 57227 h 2087601"/>
              <a:gd name="connsiteX22" fmla="*/ 1497205 w 3005643"/>
              <a:gd name="connsiteY22" fmla="*/ 77 h 2087601"/>
              <a:gd name="connsiteX0" fmla="*/ 1497205 w 3005643"/>
              <a:gd name="connsiteY0" fmla="*/ 77 h 2087601"/>
              <a:gd name="connsiteX1" fmla="*/ 1132080 w 3005643"/>
              <a:gd name="connsiteY1" fmla="*/ 66752 h 2087601"/>
              <a:gd name="connsiteX2" fmla="*/ 960630 w 3005643"/>
              <a:gd name="connsiteY2" fmla="*/ 228677 h 2087601"/>
              <a:gd name="connsiteX3" fmla="*/ 906655 w 3005643"/>
              <a:gd name="connsiteY3" fmla="*/ 323927 h 2087601"/>
              <a:gd name="connsiteX4" fmla="*/ 747905 w 3005643"/>
              <a:gd name="connsiteY4" fmla="*/ 511252 h 2087601"/>
              <a:gd name="connsiteX5" fmla="*/ 668530 w 3005643"/>
              <a:gd name="connsiteY5" fmla="*/ 673970 h 2087601"/>
              <a:gd name="connsiteX6" fmla="*/ 208155 w 3005643"/>
              <a:gd name="connsiteY6" fmla="*/ 977977 h 2087601"/>
              <a:gd name="connsiteX7" fmla="*/ 4955 w 3005643"/>
              <a:gd name="connsiteY7" fmla="*/ 1231977 h 2087601"/>
              <a:gd name="connsiteX8" fmla="*/ 109730 w 3005643"/>
              <a:gd name="connsiteY8" fmla="*/ 1686002 h 2087601"/>
              <a:gd name="connsiteX9" fmla="*/ 601855 w 3005643"/>
              <a:gd name="connsiteY9" fmla="*/ 1987627 h 2087601"/>
              <a:gd name="connsiteX10" fmla="*/ 1802005 w 3005643"/>
              <a:gd name="connsiteY10" fmla="*/ 2082877 h 2087601"/>
              <a:gd name="connsiteX11" fmla="*/ 2649730 w 3005643"/>
              <a:gd name="connsiteY11" fmla="*/ 1863802 h 2087601"/>
              <a:gd name="connsiteX12" fmla="*/ 2970405 w 3005643"/>
              <a:gd name="connsiteY12" fmla="*/ 1508202 h 2087601"/>
              <a:gd name="connsiteX13" fmla="*/ 2979930 w 3005643"/>
              <a:gd name="connsiteY13" fmla="*/ 1273252 h 2087601"/>
              <a:gd name="connsiteX14" fmla="*/ 2814830 w 3005643"/>
              <a:gd name="connsiteY14" fmla="*/ 987502 h 2087601"/>
              <a:gd name="connsiteX15" fmla="*/ 2417955 w 3005643"/>
              <a:gd name="connsiteY15" fmla="*/ 549352 h 2087601"/>
              <a:gd name="connsiteX16" fmla="*/ 2249680 w 3005643"/>
              <a:gd name="connsiteY16" fmla="*/ 511252 h 2087601"/>
              <a:gd name="connsiteX17" fmla="*/ 2125855 w 3005643"/>
              <a:gd name="connsiteY17" fmla="*/ 463627 h 2087601"/>
              <a:gd name="connsiteX18" fmla="*/ 1957580 w 3005643"/>
              <a:gd name="connsiteY18" fmla="*/ 301702 h 2087601"/>
              <a:gd name="connsiteX19" fmla="*/ 1970280 w 3005643"/>
              <a:gd name="connsiteY19" fmla="*/ 276302 h 2087601"/>
              <a:gd name="connsiteX20" fmla="*/ 1849630 w 3005643"/>
              <a:gd name="connsiteY20" fmla="*/ 215977 h 2087601"/>
              <a:gd name="connsiteX21" fmla="*/ 1770255 w 3005643"/>
              <a:gd name="connsiteY21" fmla="*/ 57227 h 2087601"/>
              <a:gd name="connsiteX22" fmla="*/ 1497205 w 3005643"/>
              <a:gd name="connsiteY22" fmla="*/ 77 h 2087601"/>
              <a:gd name="connsiteX0" fmla="*/ 1497205 w 3002948"/>
              <a:gd name="connsiteY0" fmla="*/ 77 h 2087601"/>
              <a:gd name="connsiteX1" fmla="*/ 1132080 w 3002948"/>
              <a:gd name="connsiteY1" fmla="*/ 66752 h 2087601"/>
              <a:gd name="connsiteX2" fmla="*/ 960630 w 3002948"/>
              <a:gd name="connsiteY2" fmla="*/ 228677 h 2087601"/>
              <a:gd name="connsiteX3" fmla="*/ 906655 w 3002948"/>
              <a:gd name="connsiteY3" fmla="*/ 323927 h 2087601"/>
              <a:gd name="connsiteX4" fmla="*/ 747905 w 3002948"/>
              <a:gd name="connsiteY4" fmla="*/ 511252 h 2087601"/>
              <a:gd name="connsiteX5" fmla="*/ 668530 w 3002948"/>
              <a:gd name="connsiteY5" fmla="*/ 673970 h 2087601"/>
              <a:gd name="connsiteX6" fmla="*/ 208155 w 3002948"/>
              <a:gd name="connsiteY6" fmla="*/ 977977 h 2087601"/>
              <a:gd name="connsiteX7" fmla="*/ 4955 w 3002948"/>
              <a:gd name="connsiteY7" fmla="*/ 1231977 h 2087601"/>
              <a:gd name="connsiteX8" fmla="*/ 109730 w 3002948"/>
              <a:gd name="connsiteY8" fmla="*/ 1686002 h 2087601"/>
              <a:gd name="connsiteX9" fmla="*/ 601855 w 3002948"/>
              <a:gd name="connsiteY9" fmla="*/ 1987627 h 2087601"/>
              <a:gd name="connsiteX10" fmla="*/ 1802005 w 3002948"/>
              <a:gd name="connsiteY10" fmla="*/ 2082877 h 2087601"/>
              <a:gd name="connsiteX11" fmla="*/ 2649730 w 3002948"/>
              <a:gd name="connsiteY11" fmla="*/ 1863802 h 2087601"/>
              <a:gd name="connsiteX12" fmla="*/ 2970405 w 3002948"/>
              <a:gd name="connsiteY12" fmla="*/ 1508202 h 2087601"/>
              <a:gd name="connsiteX13" fmla="*/ 2979930 w 3002948"/>
              <a:gd name="connsiteY13" fmla="*/ 1273252 h 2087601"/>
              <a:gd name="connsiteX14" fmla="*/ 2862455 w 3002948"/>
              <a:gd name="connsiteY14" fmla="*/ 787477 h 2087601"/>
              <a:gd name="connsiteX15" fmla="*/ 2417955 w 3002948"/>
              <a:gd name="connsiteY15" fmla="*/ 549352 h 2087601"/>
              <a:gd name="connsiteX16" fmla="*/ 2249680 w 3002948"/>
              <a:gd name="connsiteY16" fmla="*/ 511252 h 2087601"/>
              <a:gd name="connsiteX17" fmla="*/ 2125855 w 3002948"/>
              <a:gd name="connsiteY17" fmla="*/ 463627 h 2087601"/>
              <a:gd name="connsiteX18" fmla="*/ 1957580 w 3002948"/>
              <a:gd name="connsiteY18" fmla="*/ 301702 h 2087601"/>
              <a:gd name="connsiteX19" fmla="*/ 1970280 w 3002948"/>
              <a:gd name="connsiteY19" fmla="*/ 276302 h 2087601"/>
              <a:gd name="connsiteX20" fmla="*/ 1849630 w 3002948"/>
              <a:gd name="connsiteY20" fmla="*/ 215977 h 2087601"/>
              <a:gd name="connsiteX21" fmla="*/ 1770255 w 3002948"/>
              <a:gd name="connsiteY21" fmla="*/ 57227 h 2087601"/>
              <a:gd name="connsiteX22" fmla="*/ 1497205 w 3002948"/>
              <a:gd name="connsiteY22" fmla="*/ 77 h 2087601"/>
              <a:gd name="connsiteX0" fmla="*/ 1497205 w 2981494"/>
              <a:gd name="connsiteY0" fmla="*/ 77 h 2087601"/>
              <a:gd name="connsiteX1" fmla="*/ 1132080 w 2981494"/>
              <a:gd name="connsiteY1" fmla="*/ 66752 h 2087601"/>
              <a:gd name="connsiteX2" fmla="*/ 960630 w 2981494"/>
              <a:gd name="connsiteY2" fmla="*/ 228677 h 2087601"/>
              <a:gd name="connsiteX3" fmla="*/ 906655 w 2981494"/>
              <a:gd name="connsiteY3" fmla="*/ 323927 h 2087601"/>
              <a:gd name="connsiteX4" fmla="*/ 747905 w 2981494"/>
              <a:gd name="connsiteY4" fmla="*/ 511252 h 2087601"/>
              <a:gd name="connsiteX5" fmla="*/ 668530 w 2981494"/>
              <a:gd name="connsiteY5" fmla="*/ 673970 h 2087601"/>
              <a:gd name="connsiteX6" fmla="*/ 208155 w 2981494"/>
              <a:gd name="connsiteY6" fmla="*/ 977977 h 2087601"/>
              <a:gd name="connsiteX7" fmla="*/ 4955 w 2981494"/>
              <a:gd name="connsiteY7" fmla="*/ 1231977 h 2087601"/>
              <a:gd name="connsiteX8" fmla="*/ 109730 w 2981494"/>
              <a:gd name="connsiteY8" fmla="*/ 1686002 h 2087601"/>
              <a:gd name="connsiteX9" fmla="*/ 601855 w 2981494"/>
              <a:gd name="connsiteY9" fmla="*/ 1987627 h 2087601"/>
              <a:gd name="connsiteX10" fmla="*/ 1802005 w 2981494"/>
              <a:gd name="connsiteY10" fmla="*/ 2082877 h 2087601"/>
              <a:gd name="connsiteX11" fmla="*/ 2649730 w 2981494"/>
              <a:gd name="connsiteY11" fmla="*/ 1863802 h 2087601"/>
              <a:gd name="connsiteX12" fmla="*/ 2805305 w 2981494"/>
              <a:gd name="connsiteY12" fmla="*/ 1470102 h 2087601"/>
              <a:gd name="connsiteX13" fmla="*/ 2979930 w 2981494"/>
              <a:gd name="connsiteY13" fmla="*/ 1273252 h 2087601"/>
              <a:gd name="connsiteX14" fmla="*/ 2862455 w 2981494"/>
              <a:gd name="connsiteY14" fmla="*/ 787477 h 2087601"/>
              <a:gd name="connsiteX15" fmla="*/ 2417955 w 2981494"/>
              <a:gd name="connsiteY15" fmla="*/ 549352 h 2087601"/>
              <a:gd name="connsiteX16" fmla="*/ 2249680 w 2981494"/>
              <a:gd name="connsiteY16" fmla="*/ 511252 h 2087601"/>
              <a:gd name="connsiteX17" fmla="*/ 2125855 w 2981494"/>
              <a:gd name="connsiteY17" fmla="*/ 463627 h 2087601"/>
              <a:gd name="connsiteX18" fmla="*/ 1957580 w 2981494"/>
              <a:gd name="connsiteY18" fmla="*/ 301702 h 2087601"/>
              <a:gd name="connsiteX19" fmla="*/ 1970280 w 2981494"/>
              <a:gd name="connsiteY19" fmla="*/ 276302 h 2087601"/>
              <a:gd name="connsiteX20" fmla="*/ 1849630 w 2981494"/>
              <a:gd name="connsiteY20" fmla="*/ 215977 h 2087601"/>
              <a:gd name="connsiteX21" fmla="*/ 1770255 w 2981494"/>
              <a:gd name="connsiteY21" fmla="*/ 57227 h 2087601"/>
              <a:gd name="connsiteX22" fmla="*/ 1497205 w 2981494"/>
              <a:gd name="connsiteY22" fmla="*/ 77 h 2087601"/>
              <a:gd name="connsiteX0" fmla="*/ 1497205 w 2981494"/>
              <a:gd name="connsiteY0" fmla="*/ 77 h 2093342"/>
              <a:gd name="connsiteX1" fmla="*/ 1132080 w 2981494"/>
              <a:gd name="connsiteY1" fmla="*/ 66752 h 2093342"/>
              <a:gd name="connsiteX2" fmla="*/ 960630 w 2981494"/>
              <a:gd name="connsiteY2" fmla="*/ 228677 h 2093342"/>
              <a:gd name="connsiteX3" fmla="*/ 906655 w 2981494"/>
              <a:gd name="connsiteY3" fmla="*/ 323927 h 2093342"/>
              <a:gd name="connsiteX4" fmla="*/ 747905 w 2981494"/>
              <a:gd name="connsiteY4" fmla="*/ 511252 h 2093342"/>
              <a:gd name="connsiteX5" fmla="*/ 668530 w 2981494"/>
              <a:gd name="connsiteY5" fmla="*/ 673970 h 2093342"/>
              <a:gd name="connsiteX6" fmla="*/ 208155 w 2981494"/>
              <a:gd name="connsiteY6" fmla="*/ 977977 h 2093342"/>
              <a:gd name="connsiteX7" fmla="*/ 4955 w 2981494"/>
              <a:gd name="connsiteY7" fmla="*/ 1231977 h 2093342"/>
              <a:gd name="connsiteX8" fmla="*/ 109730 w 2981494"/>
              <a:gd name="connsiteY8" fmla="*/ 1686002 h 2093342"/>
              <a:gd name="connsiteX9" fmla="*/ 601855 w 2981494"/>
              <a:gd name="connsiteY9" fmla="*/ 1987627 h 2093342"/>
              <a:gd name="connsiteX10" fmla="*/ 1802005 w 2981494"/>
              <a:gd name="connsiteY10" fmla="*/ 2082877 h 2093342"/>
              <a:gd name="connsiteX11" fmla="*/ 2421130 w 2981494"/>
              <a:gd name="connsiteY11" fmla="*/ 1768552 h 2093342"/>
              <a:gd name="connsiteX12" fmla="*/ 2805305 w 2981494"/>
              <a:gd name="connsiteY12" fmla="*/ 1470102 h 2093342"/>
              <a:gd name="connsiteX13" fmla="*/ 2979930 w 2981494"/>
              <a:gd name="connsiteY13" fmla="*/ 1273252 h 2093342"/>
              <a:gd name="connsiteX14" fmla="*/ 2862455 w 2981494"/>
              <a:gd name="connsiteY14" fmla="*/ 787477 h 2093342"/>
              <a:gd name="connsiteX15" fmla="*/ 2417955 w 2981494"/>
              <a:gd name="connsiteY15" fmla="*/ 549352 h 2093342"/>
              <a:gd name="connsiteX16" fmla="*/ 2249680 w 2981494"/>
              <a:gd name="connsiteY16" fmla="*/ 511252 h 2093342"/>
              <a:gd name="connsiteX17" fmla="*/ 2125855 w 2981494"/>
              <a:gd name="connsiteY17" fmla="*/ 463627 h 2093342"/>
              <a:gd name="connsiteX18" fmla="*/ 1957580 w 2981494"/>
              <a:gd name="connsiteY18" fmla="*/ 301702 h 2093342"/>
              <a:gd name="connsiteX19" fmla="*/ 1970280 w 2981494"/>
              <a:gd name="connsiteY19" fmla="*/ 276302 h 2093342"/>
              <a:gd name="connsiteX20" fmla="*/ 1849630 w 2981494"/>
              <a:gd name="connsiteY20" fmla="*/ 215977 h 2093342"/>
              <a:gd name="connsiteX21" fmla="*/ 1770255 w 2981494"/>
              <a:gd name="connsiteY21" fmla="*/ 57227 h 2093342"/>
              <a:gd name="connsiteX22" fmla="*/ 1497205 w 2981494"/>
              <a:gd name="connsiteY22" fmla="*/ 77 h 2093342"/>
              <a:gd name="connsiteX0" fmla="*/ 1497205 w 2981494"/>
              <a:gd name="connsiteY0" fmla="*/ 77 h 2052111"/>
              <a:gd name="connsiteX1" fmla="*/ 1132080 w 2981494"/>
              <a:gd name="connsiteY1" fmla="*/ 66752 h 2052111"/>
              <a:gd name="connsiteX2" fmla="*/ 960630 w 2981494"/>
              <a:gd name="connsiteY2" fmla="*/ 228677 h 2052111"/>
              <a:gd name="connsiteX3" fmla="*/ 906655 w 2981494"/>
              <a:gd name="connsiteY3" fmla="*/ 323927 h 2052111"/>
              <a:gd name="connsiteX4" fmla="*/ 747905 w 2981494"/>
              <a:gd name="connsiteY4" fmla="*/ 511252 h 2052111"/>
              <a:gd name="connsiteX5" fmla="*/ 668530 w 2981494"/>
              <a:gd name="connsiteY5" fmla="*/ 673970 h 2052111"/>
              <a:gd name="connsiteX6" fmla="*/ 208155 w 2981494"/>
              <a:gd name="connsiteY6" fmla="*/ 977977 h 2052111"/>
              <a:gd name="connsiteX7" fmla="*/ 4955 w 2981494"/>
              <a:gd name="connsiteY7" fmla="*/ 1231977 h 2052111"/>
              <a:gd name="connsiteX8" fmla="*/ 109730 w 2981494"/>
              <a:gd name="connsiteY8" fmla="*/ 1686002 h 2052111"/>
              <a:gd name="connsiteX9" fmla="*/ 601855 w 2981494"/>
              <a:gd name="connsiteY9" fmla="*/ 1987627 h 2052111"/>
              <a:gd name="connsiteX10" fmla="*/ 1592455 w 2981494"/>
              <a:gd name="connsiteY10" fmla="*/ 2035252 h 2052111"/>
              <a:gd name="connsiteX11" fmla="*/ 2421130 w 2981494"/>
              <a:gd name="connsiteY11" fmla="*/ 1768552 h 2052111"/>
              <a:gd name="connsiteX12" fmla="*/ 2805305 w 2981494"/>
              <a:gd name="connsiteY12" fmla="*/ 1470102 h 2052111"/>
              <a:gd name="connsiteX13" fmla="*/ 2979930 w 2981494"/>
              <a:gd name="connsiteY13" fmla="*/ 1273252 h 2052111"/>
              <a:gd name="connsiteX14" fmla="*/ 2862455 w 2981494"/>
              <a:gd name="connsiteY14" fmla="*/ 787477 h 2052111"/>
              <a:gd name="connsiteX15" fmla="*/ 2417955 w 2981494"/>
              <a:gd name="connsiteY15" fmla="*/ 549352 h 2052111"/>
              <a:gd name="connsiteX16" fmla="*/ 2249680 w 2981494"/>
              <a:gd name="connsiteY16" fmla="*/ 511252 h 2052111"/>
              <a:gd name="connsiteX17" fmla="*/ 2125855 w 2981494"/>
              <a:gd name="connsiteY17" fmla="*/ 463627 h 2052111"/>
              <a:gd name="connsiteX18" fmla="*/ 1957580 w 2981494"/>
              <a:gd name="connsiteY18" fmla="*/ 301702 h 2052111"/>
              <a:gd name="connsiteX19" fmla="*/ 1970280 w 2981494"/>
              <a:gd name="connsiteY19" fmla="*/ 276302 h 2052111"/>
              <a:gd name="connsiteX20" fmla="*/ 1849630 w 2981494"/>
              <a:gd name="connsiteY20" fmla="*/ 215977 h 2052111"/>
              <a:gd name="connsiteX21" fmla="*/ 1770255 w 2981494"/>
              <a:gd name="connsiteY21" fmla="*/ 57227 h 2052111"/>
              <a:gd name="connsiteX22" fmla="*/ 1497205 w 2981494"/>
              <a:gd name="connsiteY22" fmla="*/ 77 h 2052111"/>
              <a:gd name="connsiteX0" fmla="*/ 1497205 w 2981494"/>
              <a:gd name="connsiteY0" fmla="*/ 77 h 2062530"/>
              <a:gd name="connsiteX1" fmla="*/ 1132080 w 2981494"/>
              <a:gd name="connsiteY1" fmla="*/ 66752 h 2062530"/>
              <a:gd name="connsiteX2" fmla="*/ 960630 w 2981494"/>
              <a:gd name="connsiteY2" fmla="*/ 228677 h 2062530"/>
              <a:gd name="connsiteX3" fmla="*/ 906655 w 2981494"/>
              <a:gd name="connsiteY3" fmla="*/ 323927 h 2062530"/>
              <a:gd name="connsiteX4" fmla="*/ 747905 w 2981494"/>
              <a:gd name="connsiteY4" fmla="*/ 511252 h 2062530"/>
              <a:gd name="connsiteX5" fmla="*/ 668530 w 2981494"/>
              <a:gd name="connsiteY5" fmla="*/ 673970 h 2062530"/>
              <a:gd name="connsiteX6" fmla="*/ 208155 w 2981494"/>
              <a:gd name="connsiteY6" fmla="*/ 977977 h 2062530"/>
              <a:gd name="connsiteX7" fmla="*/ 4955 w 2981494"/>
              <a:gd name="connsiteY7" fmla="*/ 1231977 h 2062530"/>
              <a:gd name="connsiteX8" fmla="*/ 109730 w 2981494"/>
              <a:gd name="connsiteY8" fmla="*/ 1686002 h 2062530"/>
              <a:gd name="connsiteX9" fmla="*/ 601855 w 2981494"/>
              <a:gd name="connsiteY9" fmla="*/ 1987627 h 2062530"/>
              <a:gd name="connsiteX10" fmla="*/ 1601980 w 2981494"/>
              <a:gd name="connsiteY10" fmla="*/ 2047952 h 2062530"/>
              <a:gd name="connsiteX11" fmla="*/ 2421130 w 2981494"/>
              <a:gd name="connsiteY11" fmla="*/ 1768552 h 2062530"/>
              <a:gd name="connsiteX12" fmla="*/ 2805305 w 2981494"/>
              <a:gd name="connsiteY12" fmla="*/ 1470102 h 2062530"/>
              <a:gd name="connsiteX13" fmla="*/ 2979930 w 2981494"/>
              <a:gd name="connsiteY13" fmla="*/ 1273252 h 2062530"/>
              <a:gd name="connsiteX14" fmla="*/ 2862455 w 2981494"/>
              <a:gd name="connsiteY14" fmla="*/ 787477 h 2062530"/>
              <a:gd name="connsiteX15" fmla="*/ 2417955 w 2981494"/>
              <a:gd name="connsiteY15" fmla="*/ 549352 h 2062530"/>
              <a:gd name="connsiteX16" fmla="*/ 2249680 w 2981494"/>
              <a:gd name="connsiteY16" fmla="*/ 511252 h 2062530"/>
              <a:gd name="connsiteX17" fmla="*/ 2125855 w 2981494"/>
              <a:gd name="connsiteY17" fmla="*/ 463627 h 2062530"/>
              <a:gd name="connsiteX18" fmla="*/ 1957580 w 2981494"/>
              <a:gd name="connsiteY18" fmla="*/ 301702 h 2062530"/>
              <a:gd name="connsiteX19" fmla="*/ 1970280 w 2981494"/>
              <a:gd name="connsiteY19" fmla="*/ 276302 h 2062530"/>
              <a:gd name="connsiteX20" fmla="*/ 1849630 w 2981494"/>
              <a:gd name="connsiteY20" fmla="*/ 215977 h 2062530"/>
              <a:gd name="connsiteX21" fmla="*/ 1770255 w 2981494"/>
              <a:gd name="connsiteY21" fmla="*/ 57227 h 2062530"/>
              <a:gd name="connsiteX22" fmla="*/ 1497205 w 2981494"/>
              <a:gd name="connsiteY22" fmla="*/ 77 h 2062530"/>
              <a:gd name="connsiteX0" fmla="*/ 1497205 w 2981494"/>
              <a:gd name="connsiteY0" fmla="*/ 77 h 2060926"/>
              <a:gd name="connsiteX1" fmla="*/ 1132080 w 2981494"/>
              <a:gd name="connsiteY1" fmla="*/ 66752 h 2060926"/>
              <a:gd name="connsiteX2" fmla="*/ 960630 w 2981494"/>
              <a:gd name="connsiteY2" fmla="*/ 228677 h 2060926"/>
              <a:gd name="connsiteX3" fmla="*/ 906655 w 2981494"/>
              <a:gd name="connsiteY3" fmla="*/ 323927 h 2060926"/>
              <a:gd name="connsiteX4" fmla="*/ 747905 w 2981494"/>
              <a:gd name="connsiteY4" fmla="*/ 511252 h 2060926"/>
              <a:gd name="connsiteX5" fmla="*/ 668530 w 2981494"/>
              <a:gd name="connsiteY5" fmla="*/ 673970 h 2060926"/>
              <a:gd name="connsiteX6" fmla="*/ 208155 w 2981494"/>
              <a:gd name="connsiteY6" fmla="*/ 977977 h 2060926"/>
              <a:gd name="connsiteX7" fmla="*/ 4955 w 2981494"/>
              <a:gd name="connsiteY7" fmla="*/ 1231977 h 2060926"/>
              <a:gd name="connsiteX8" fmla="*/ 109730 w 2981494"/>
              <a:gd name="connsiteY8" fmla="*/ 1686002 h 2060926"/>
              <a:gd name="connsiteX9" fmla="*/ 601855 w 2981494"/>
              <a:gd name="connsiteY9" fmla="*/ 1987627 h 2060926"/>
              <a:gd name="connsiteX10" fmla="*/ 1601980 w 2981494"/>
              <a:gd name="connsiteY10" fmla="*/ 2047952 h 2060926"/>
              <a:gd name="connsiteX11" fmla="*/ 2433830 w 2981494"/>
              <a:gd name="connsiteY11" fmla="*/ 1790777 h 2060926"/>
              <a:gd name="connsiteX12" fmla="*/ 2805305 w 2981494"/>
              <a:gd name="connsiteY12" fmla="*/ 1470102 h 2060926"/>
              <a:gd name="connsiteX13" fmla="*/ 2979930 w 2981494"/>
              <a:gd name="connsiteY13" fmla="*/ 1273252 h 2060926"/>
              <a:gd name="connsiteX14" fmla="*/ 2862455 w 2981494"/>
              <a:gd name="connsiteY14" fmla="*/ 787477 h 2060926"/>
              <a:gd name="connsiteX15" fmla="*/ 2417955 w 2981494"/>
              <a:gd name="connsiteY15" fmla="*/ 549352 h 2060926"/>
              <a:gd name="connsiteX16" fmla="*/ 2249680 w 2981494"/>
              <a:gd name="connsiteY16" fmla="*/ 511252 h 2060926"/>
              <a:gd name="connsiteX17" fmla="*/ 2125855 w 2981494"/>
              <a:gd name="connsiteY17" fmla="*/ 463627 h 2060926"/>
              <a:gd name="connsiteX18" fmla="*/ 1957580 w 2981494"/>
              <a:gd name="connsiteY18" fmla="*/ 301702 h 2060926"/>
              <a:gd name="connsiteX19" fmla="*/ 1970280 w 2981494"/>
              <a:gd name="connsiteY19" fmla="*/ 276302 h 2060926"/>
              <a:gd name="connsiteX20" fmla="*/ 1849630 w 2981494"/>
              <a:gd name="connsiteY20" fmla="*/ 215977 h 2060926"/>
              <a:gd name="connsiteX21" fmla="*/ 1770255 w 2981494"/>
              <a:gd name="connsiteY21" fmla="*/ 57227 h 2060926"/>
              <a:gd name="connsiteX22" fmla="*/ 1497205 w 2981494"/>
              <a:gd name="connsiteY22" fmla="*/ 77 h 2060926"/>
              <a:gd name="connsiteX0" fmla="*/ 1497205 w 2892228"/>
              <a:gd name="connsiteY0" fmla="*/ 77 h 2060926"/>
              <a:gd name="connsiteX1" fmla="*/ 1132080 w 2892228"/>
              <a:gd name="connsiteY1" fmla="*/ 66752 h 2060926"/>
              <a:gd name="connsiteX2" fmla="*/ 960630 w 2892228"/>
              <a:gd name="connsiteY2" fmla="*/ 228677 h 2060926"/>
              <a:gd name="connsiteX3" fmla="*/ 906655 w 2892228"/>
              <a:gd name="connsiteY3" fmla="*/ 323927 h 2060926"/>
              <a:gd name="connsiteX4" fmla="*/ 747905 w 2892228"/>
              <a:gd name="connsiteY4" fmla="*/ 511252 h 2060926"/>
              <a:gd name="connsiteX5" fmla="*/ 668530 w 2892228"/>
              <a:gd name="connsiteY5" fmla="*/ 673970 h 2060926"/>
              <a:gd name="connsiteX6" fmla="*/ 208155 w 2892228"/>
              <a:gd name="connsiteY6" fmla="*/ 977977 h 2060926"/>
              <a:gd name="connsiteX7" fmla="*/ 4955 w 2892228"/>
              <a:gd name="connsiteY7" fmla="*/ 1231977 h 2060926"/>
              <a:gd name="connsiteX8" fmla="*/ 109730 w 2892228"/>
              <a:gd name="connsiteY8" fmla="*/ 1686002 h 2060926"/>
              <a:gd name="connsiteX9" fmla="*/ 601855 w 2892228"/>
              <a:gd name="connsiteY9" fmla="*/ 1987627 h 2060926"/>
              <a:gd name="connsiteX10" fmla="*/ 1601980 w 2892228"/>
              <a:gd name="connsiteY10" fmla="*/ 2047952 h 2060926"/>
              <a:gd name="connsiteX11" fmla="*/ 2433830 w 2892228"/>
              <a:gd name="connsiteY11" fmla="*/ 1790777 h 2060926"/>
              <a:gd name="connsiteX12" fmla="*/ 2805305 w 2892228"/>
              <a:gd name="connsiteY12" fmla="*/ 1470102 h 2060926"/>
              <a:gd name="connsiteX13" fmla="*/ 2862455 w 2892228"/>
              <a:gd name="connsiteY13" fmla="*/ 787477 h 2060926"/>
              <a:gd name="connsiteX14" fmla="*/ 2417955 w 2892228"/>
              <a:gd name="connsiteY14" fmla="*/ 549352 h 2060926"/>
              <a:gd name="connsiteX15" fmla="*/ 2249680 w 2892228"/>
              <a:gd name="connsiteY15" fmla="*/ 511252 h 2060926"/>
              <a:gd name="connsiteX16" fmla="*/ 2125855 w 2892228"/>
              <a:gd name="connsiteY16" fmla="*/ 463627 h 2060926"/>
              <a:gd name="connsiteX17" fmla="*/ 1957580 w 2892228"/>
              <a:gd name="connsiteY17" fmla="*/ 301702 h 2060926"/>
              <a:gd name="connsiteX18" fmla="*/ 1970280 w 2892228"/>
              <a:gd name="connsiteY18" fmla="*/ 276302 h 2060926"/>
              <a:gd name="connsiteX19" fmla="*/ 1849630 w 2892228"/>
              <a:gd name="connsiteY19" fmla="*/ 215977 h 2060926"/>
              <a:gd name="connsiteX20" fmla="*/ 1770255 w 2892228"/>
              <a:gd name="connsiteY20" fmla="*/ 57227 h 2060926"/>
              <a:gd name="connsiteX21" fmla="*/ 1497205 w 2892228"/>
              <a:gd name="connsiteY21" fmla="*/ 77 h 2060926"/>
              <a:gd name="connsiteX0" fmla="*/ 1497205 w 2934622"/>
              <a:gd name="connsiteY0" fmla="*/ 77 h 2060926"/>
              <a:gd name="connsiteX1" fmla="*/ 1132080 w 2934622"/>
              <a:gd name="connsiteY1" fmla="*/ 66752 h 2060926"/>
              <a:gd name="connsiteX2" fmla="*/ 960630 w 2934622"/>
              <a:gd name="connsiteY2" fmla="*/ 228677 h 2060926"/>
              <a:gd name="connsiteX3" fmla="*/ 906655 w 2934622"/>
              <a:gd name="connsiteY3" fmla="*/ 323927 h 2060926"/>
              <a:gd name="connsiteX4" fmla="*/ 747905 w 2934622"/>
              <a:gd name="connsiteY4" fmla="*/ 511252 h 2060926"/>
              <a:gd name="connsiteX5" fmla="*/ 668530 w 2934622"/>
              <a:gd name="connsiteY5" fmla="*/ 673970 h 2060926"/>
              <a:gd name="connsiteX6" fmla="*/ 208155 w 2934622"/>
              <a:gd name="connsiteY6" fmla="*/ 977977 h 2060926"/>
              <a:gd name="connsiteX7" fmla="*/ 4955 w 2934622"/>
              <a:gd name="connsiteY7" fmla="*/ 1231977 h 2060926"/>
              <a:gd name="connsiteX8" fmla="*/ 109730 w 2934622"/>
              <a:gd name="connsiteY8" fmla="*/ 1686002 h 2060926"/>
              <a:gd name="connsiteX9" fmla="*/ 601855 w 2934622"/>
              <a:gd name="connsiteY9" fmla="*/ 1987627 h 2060926"/>
              <a:gd name="connsiteX10" fmla="*/ 1601980 w 2934622"/>
              <a:gd name="connsiteY10" fmla="*/ 2047952 h 2060926"/>
              <a:gd name="connsiteX11" fmla="*/ 2433830 w 2934622"/>
              <a:gd name="connsiteY11" fmla="*/ 1790777 h 2060926"/>
              <a:gd name="connsiteX12" fmla="*/ 2891030 w 2934622"/>
              <a:gd name="connsiteY12" fmla="*/ 1419302 h 2060926"/>
              <a:gd name="connsiteX13" fmla="*/ 2862455 w 2934622"/>
              <a:gd name="connsiteY13" fmla="*/ 787477 h 2060926"/>
              <a:gd name="connsiteX14" fmla="*/ 2417955 w 2934622"/>
              <a:gd name="connsiteY14" fmla="*/ 549352 h 2060926"/>
              <a:gd name="connsiteX15" fmla="*/ 2249680 w 2934622"/>
              <a:gd name="connsiteY15" fmla="*/ 511252 h 2060926"/>
              <a:gd name="connsiteX16" fmla="*/ 2125855 w 2934622"/>
              <a:gd name="connsiteY16" fmla="*/ 463627 h 2060926"/>
              <a:gd name="connsiteX17" fmla="*/ 1957580 w 2934622"/>
              <a:gd name="connsiteY17" fmla="*/ 301702 h 2060926"/>
              <a:gd name="connsiteX18" fmla="*/ 1970280 w 2934622"/>
              <a:gd name="connsiteY18" fmla="*/ 276302 h 2060926"/>
              <a:gd name="connsiteX19" fmla="*/ 1849630 w 2934622"/>
              <a:gd name="connsiteY19" fmla="*/ 215977 h 2060926"/>
              <a:gd name="connsiteX20" fmla="*/ 1770255 w 2934622"/>
              <a:gd name="connsiteY20" fmla="*/ 57227 h 2060926"/>
              <a:gd name="connsiteX21" fmla="*/ 1497205 w 2934622"/>
              <a:gd name="connsiteY21" fmla="*/ 77 h 2060926"/>
              <a:gd name="connsiteX0" fmla="*/ 1497205 w 2977427"/>
              <a:gd name="connsiteY0" fmla="*/ 77 h 2060926"/>
              <a:gd name="connsiteX1" fmla="*/ 1132080 w 2977427"/>
              <a:gd name="connsiteY1" fmla="*/ 66752 h 2060926"/>
              <a:gd name="connsiteX2" fmla="*/ 960630 w 2977427"/>
              <a:gd name="connsiteY2" fmla="*/ 228677 h 2060926"/>
              <a:gd name="connsiteX3" fmla="*/ 906655 w 2977427"/>
              <a:gd name="connsiteY3" fmla="*/ 323927 h 2060926"/>
              <a:gd name="connsiteX4" fmla="*/ 747905 w 2977427"/>
              <a:gd name="connsiteY4" fmla="*/ 511252 h 2060926"/>
              <a:gd name="connsiteX5" fmla="*/ 668530 w 2977427"/>
              <a:gd name="connsiteY5" fmla="*/ 673970 h 2060926"/>
              <a:gd name="connsiteX6" fmla="*/ 208155 w 2977427"/>
              <a:gd name="connsiteY6" fmla="*/ 977977 h 2060926"/>
              <a:gd name="connsiteX7" fmla="*/ 4955 w 2977427"/>
              <a:gd name="connsiteY7" fmla="*/ 1231977 h 2060926"/>
              <a:gd name="connsiteX8" fmla="*/ 109730 w 2977427"/>
              <a:gd name="connsiteY8" fmla="*/ 1686002 h 2060926"/>
              <a:gd name="connsiteX9" fmla="*/ 601855 w 2977427"/>
              <a:gd name="connsiteY9" fmla="*/ 1987627 h 2060926"/>
              <a:gd name="connsiteX10" fmla="*/ 1601980 w 2977427"/>
              <a:gd name="connsiteY10" fmla="*/ 2047952 h 2060926"/>
              <a:gd name="connsiteX11" fmla="*/ 2433830 w 2977427"/>
              <a:gd name="connsiteY11" fmla="*/ 1790777 h 2060926"/>
              <a:gd name="connsiteX12" fmla="*/ 2891030 w 2977427"/>
              <a:gd name="connsiteY12" fmla="*/ 1419302 h 2060926"/>
              <a:gd name="connsiteX13" fmla="*/ 2862455 w 2977427"/>
              <a:gd name="connsiteY13" fmla="*/ 787477 h 2060926"/>
              <a:gd name="connsiteX14" fmla="*/ 2417955 w 2977427"/>
              <a:gd name="connsiteY14" fmla="*/ 549352 h 2060926"/>
              <a:gd name="connsiteX15" fmla="*/ 2249680 w 2977427"/>
              <a:gd name="connsiteY15" fmla="*/ 511252 h 2060926"/>
              <a:gd name="connsiteX16" fmla="*/ 2125855 w 2977427"/>
              <a:gd name="connsiteY16" fmla="*/ 463627 h 2060926"/>
              <a:gd name="connsiteX17" fmla="*/ 1957580 w 2977427"/>
              <a:gd name="connsiteY17" fmla="*/ 301702 h 2060926"/>
              <a:gd name="connsiteX18" fmla="*/ 1970280 w 2977427"/>
              <a:gd name="connsiteY18" fmla="*/ 276302 h 2060926"/>
              <a:gd name="connsiteX19" fmla="*/ 1849630 w 2977427"/>
              <a:gd name="connsiteY19" fmla="*/ 215977 h 2060926"/>
              <a:gd name="connsiteX20" fmla="*/ 1770255 w 2977427"/>
              <a:gd name="connsiteY20" fmla="*/ 57227 h 2060926"/>
              <a:gd name="connsiteX21" fmla="*/ 1497205 w 2977427"/>
              <a:gd name="connsiteY21" fmla="*/ 77 h 2060926"/>
              <a:gd name="connsiteX0" fmla="*/ 1497205 w 2970540"/>
              <a:gd name="connsiteY0" fmla="*/ 77 h 2060926"/>
              <a:gd name="connsiteX1" fmla="*/ 1132080 w 2970540"/>
              <a:gd name="connsiteY1" fmla="*/ 66752 h 2060926"/>
              <a:gd name="connsiteX2" fmla="*/ 960630 w 2970540"/>
              <a:gd name="connsiteY2" fmla="*/ 228677 h 2060926"/>
              <a:gd name="connsiteX3" fmla="*/ 906655 w 2970540"/>
              <a:gd name="connsiteY3" fmla="*/ 323927 h 2060926"/>
              <a:gd name="connsiteX4" fmla="*/ 747905 w 2970540"/>
              <a:gd name="connsiteY4" fmla="*/ 511252 h 2060926"/>
              <a:gd name="connsiteX5" fmla="*/ 668530 w 2970540"/>
              <a:gd name="connsiteY5" fmla="*/ 673970 h 2060926"/>
              <a:gd name="connsiteX6" fmla="*/ 208155 w 2970540"/>
              <a:gd name="connsiteY6" fmla="*/ 977977 h 2060926"/>
              <a:gd name="connsiteX7" fmla="*/ 4955 w 2970540"/>
              <a:gd name="connsiteY7" fmla="*/ 1231977 h 2060926"/>
              <a:gd name="connsiteX8" fmla="*/ 109730 w 2970540"/>
              <a:gd name="connsiteY8" fmla="*/ 1686002 h 2060926"/>
              <a:gd name="connsiteX9" fmla="*/ 601855 w 2970540"/>
              <a:gd name="connsiteY9" fmla="*/ 1987627 h 2060926"/>
              <a:gd name="connsiteX10" fmla="*/ 1601980 w 2970540"/>
              <a:gd name="connsiteY10" fmla="*/ 2047952 h 2060926"/>
              <a:gd name="connsiteX11" fmla="*/ 2433830 w 2970540"/>
              <a:gd name="connsiteY11" fmla="*/ 1790777 h 2060926"/>
              <a:gd name="connsiteX12" fmla="*/ 2881505 w 2970540"/>
              <a:gd name="connsiteY12" fmla="*/ 1419302 h 2060926"/>
              <a:gd name="connsiteX13" fmla="*/ 2862455 w 2970540"/>
              <a:gd name="connsiteY13" fmla="*/ 787477 h 2060926"/>
              <a:gd name="connsiteX14" fmla="*/ 2417955 w 2970540"/>
              <a:gd name="connsiteY14" fmla="*/ 549352 h 2060926"/>
              <a:gd name="connsiteX15" fmla="*/ 2249680 w 2970540"/>
              <a:gd name="connsiteY15" fmla="*/ 511252 h 2060926"/>
              <a:gd name="connsiteX16" fmla="*/ 2125855 w 2970540"/>
              <a:gd name="connsiteY16" fmla="*/ 463627 h 2060926"/>
              <a:gd name="connsiteX17" fmla="*/ 1957580 w 2970540"/>
              <a:gd name="connsiteY17" fmla="*/ 301702 h 2060926"/>
              <a:gd name="connsiteX18" fmla="*/ 1970280 w 2970540"/>
              <a:gd name="connsiteY18" fmla="*/ 276302 h 2060926"/>
              <a:gd name="connsiteX19" fmla="*/ 1849630 w 2970540"/>
              <a:gd name="connsiteY19" fmla="*/ 215977 h 2060926"/>
              <a:gd name="connsiteX20" fmla="*/ 1770255 w 2970540"/>
              <a:gd name="connsiteY20" fmla="*/ 57227 h 2060926"/>
              <a:gd name="connsiteX21" fmla="*/ 1497205 w 2970540"/>
              <a:gd name="connsiteY21" fmla="*/ 77 h 2060926"/>
              <a:gd name="connsiteX0" fmla="*/ 1497205 w 2977797"/>
              <a:gd name="connsiteY0" fmla="*/ 77 h 2060926"/>
              <a:gd name="connsiteX1" fmla="*/ 1132080 w 2977797"/>
              <a:gd name="connsiteY1" fmla="*/ 66752 h 2060926"/>
              <a:gd name="connsiteX2" fmla="*/ 960630 w 2977797"/>
              <a:gd name="connsiteY2" fmla="*/ 228677 h 2060926"/>
              <a:gd name="connsiteX3" fmla="*/ 906655 w 2977797"/>
              <a:gd name="connsiteY3" fmla="*/ 323927 h 2060926"/>
              <a:gd name="connsiteX4" fmla="*/ 747905 w 2977797"/>
              <a:gd name="connsiteY4" fmla="*/ 511252 h 2060926"/>
              <a:gd name="connsiteX5" fmla="*/ 668530 w 2977797"/>
              <a:gd name="connsiteY5" fmla="*/ 673970 h 2060926"/>
              <a:gd name="connsiteX6" fmla="*/ 208155 w 2977797"/>
              <a:gd name="connsiteY6" fmla="*/ 977977 h 2060926"/>
              <a:gd name="connsiteX7" fmla="*/ 4955 w 2977797"/>
              <a:gd name="connsiteY7" fmla="*/ 1231977 h 2060926"/>
              <a:gd name="connsiteX8" fmla="*/ 109730 w 2977797"/>
              <a:gd name="connsiteY8" fmla="*/ 1686002 h 2060926"/>
              <a:gd name="connsiteX9" fmla="*/ 601855 w 2977797"/>
              <a:gd name="connsiteY9" fmla="*/ 1987627 h 2060926"/>
              <a:gd name="connsiteX10" fmla="*/ 1601980 w 2977797"/>
              <a:gd name="connsiteY10" fmla="*/ 2047952 h 2060926"/>
              <a:gd name="connsiteX11" fmla="*/ 2433830 w 2977797"/>
              <a:gd name="connsiteY11" fmla="*/ 1790777 h 2060926"/>
              <a:gd name="connsiteX12" fmla="*/ 2881505 w 2977797"/>
              <a:gd name="connsiteY12" fmla="*/ 1419302 h 2060926"/>
              <a:gd name="connsiteX13" fmla="*/ 2862455 w 2977797"/>
              <a:gd name="connsiteY13" fmla="*/ 787477 h 2060926"/>
              <a:gd name="connsiteX14" fmla="*/ 2417955 w 2977797"/>
              <a:gd name="connsiteY14" fmla="*/ 549352 h 2060926"/>
              <a:gd name="connsiteX15" fmla="*/ 2249680 w 2977797"/>
              <a:gd name="connsiteY15" fmla="*/ 511252 h 2060926"/>
              <a:gd name="connsiteX16" fmla="*/ 2125855 w 2977797"/>
              <a:gd name="connsiteY16" fmla="*/ 463627 h 2060926"/>
              <a:gd name="connsiteX17" fmla="*/ 1957580 w 2977797"/>
              <a:gd name="connsiteY17" fmla="*/ 301702 h 2060926"/>
              <a:gd name="connsiteX18" fmla="*/ 1970280 w 2977797"/>
              <a:gd name="connsiteY18" fmla="*/ 276302 h 2060926"/>
              <a:gd name="connsiteX19" fmla="*/ 1849630 w 2977797"/>
              <a:gd name="connsiteY19" fmla="*/ 215977 h 2060926"/>
              <a:gd name="connsiteX20" fmla="*/ 1770255 w 2977797"/>
              <a:gd name="connsiteY20" fmla="*/ 57227 h 2060926"/>
              <a:gd name="connsiteX21" fmla="*/ 1497205 w 2977797"/>
              <a:gd name="connsiteY21" fmla="*/ 77 h 2060926"/>
              <a:gd name="connsiteX0" fmla="*/ 1497205 w 2950362"/>
              <a:gd name="connsiteY0" fmla="*/ 77 h 2060926"/>
              <a:gd name="connsiteX1" fmla="*/ 1132080 w 2950362"/>
              <a:gd name="connsiteY1" fmla="*/ 66752 h 2060926"/>
              <a:gd name="connsiteX2" fmla="*/ 960630 w 2950362"/>
              <a:gd name="connsiteY2" fmla="*/ 228677 h 2060926"/>
              <a:gd name="connsiteX3" fmla="*/ 906655 w 2950362"/>
              <a:gd name="connsiteY3" fmla="*/ 323927 h 2060926"/>
              <a:gd name="connsiteX4" fmla="*/ 747905 w 2950362"/>
              <a:gd name="connsiteY4" fmla="*/ 511252 h 2060926"/>
              <a:gd name="connsiteX5" fmla="*/ 668530 w 2950362"/>
              <a:gd name="connsiteY5" fmla="*/ 673970 h 2060926"/>
              <a:gd name="connsiteX6" fmla="*/ 208155 w 2950362"/>
              <a:gd name="connsiteY6" fmla="*/ 977977 h 2060926"/>
              <a:gd name="connsiteX7" fmla="*/ 4955 w 2950362"/>
              <a:gd name="connsiteY7" fmla="*/ 1231977 h 2060926"/>
              <a:gd name="connsiteX8" fmla="*/ 109730 w 2950362"/>
              <a:gd name="connsiteY8" fmla="*/ 1686002 h 2060926"/>
              <a:gd name="connsiteX9" fmla="*/ 601855 w 2950362"/>
              <a:gd name="connsiteY9" fmla="*/ 1987627 h 2060926"/>
              <a:gd name="connsiteX10" fmla="*/ 1601980 w 2950362"/>
              <a:gd name="connsiteY10" fmla="*/ 2047952 h 2060926"/>
              <a:gd name="connsiteX11" fmla="*/ 2433830 w 2950362"/>
              <a:gd name="connsiteY11" fmla="*/ 1790777 h 2060926"/>
              <a:gd name="connsiteX12" fmla="*/ 2881505 w 2950362"/>
              <a:gd name="connsiteY12" fmla="*/ 1419302 h 2060926"/>
              <a:gd name="connsiteX13" fmla="*/ 2884680 w 2950362"/>
              <a:gd name="connsiteY13" fmla="*/ 812877 h 2060926"/>
              <a:gd name="connsiteX14" fmla="*/ 2417955 w 2950362"/>
              <a:gd name="connsiteY14" fmla="*/ 549352 h 2060926"/>
              <a:gd name="connsiteX15" fmla="*/ 2249680 w 2950362"/>
              <a:gd name="connsiteY15" fmla="*/ 511252 h 2060926"/>
              <a:gd name="connsiteX16" fmla="*/ 2125855 w 2950362"/>
              <a:gd name="connsiteY16" fmla="*/ 463627 h 2060926"/>
              <a:gd name="connsiteX17" fmla="*/ 1957580 w 2950362"/>
              <a:gd name="connsiteY17" fmla="*/ 301702 h 2060926"/>
              <a:gd name="connsiteX18" fmla="*/ 1970280 w 2950362"/>
              <a:gd name="connsiteY18" fmla="*/ 276302 h 2060926"/>
              <a:gd name="connsiteX19" fmla="*/ 1849630 w 2950362"/>
              <a:gd name="connsiteY19" fmla="*/ 215977 h 2060926"/>
              <a:gd name="connsiteX20" fmla="*/ 1770255 w 2950362"/>
              <a:gd name="connsiteY20" fmla="*/ 57227 h 2060926"/>
              <a:gd name="connsiteX21" fmla="*/ 1497205 w 2950362"/>
              <a:gd name="connsiteY21" fmla="*/ 77 h 2060926"/>
              <a:gd name="connsiteX0" fmla="*/ 1497205 w 2995576"/>
              <a:gd name="connsiteY0" fmla="*/ 77 h 2060926"/>
              <a:gd name="connsiteX1" fmla="*/ 1132080 w 2995576"/>
              <a:gd name="connsiteY1" fmla="*/ 66752 h 2060926"/>
              <a:gd name="connsiteX2" fmla="*/ 960630 w 2995576"/>
              <a:gd name="connsiteY2" fmla="*/ 228677 h 2060926"/>
              <a:gd name="connsiteX3" fmla="*/ 906655 w 2995576"/>
              <a:gd name="connsiteY3" fmla="*/ 323927 h 2060926"/>
              <a:gd name="connsiteX4" fmla="*/ 747905 w 2995576"/>
              <a:gd name="connsiteY4" fmla="*/ 511252 h 2060926"/>
              <a:gd name="connsiteX5" fmla="*/ 668530 w 2995576"/>
              <a:gd name="connsiteY5" fmla="*/ 673970 h 2060926"/>
              <a:gd name="connsiteX6" fmla="*/ 208155 w 2995576"/>
              <a:gd name="connsiteY6" fmla="*/ 977977 h 2060926"/>
              <a:gd name="connsiteX7" fmla="*/ 4955 w 2995576"/>
              <a:gd name="connsiteY7" fmla="*/ 1231977 h 2060926"/>
              <a:gd name="connsiteX8" fmla="*/ 109730 w 2995576"/>
              <a:gd name="connsiteY8" fmla="*/ 1686002 h 2060926"/>
              <a:gd name="connsiteX9" fmla="*/ 601855 w 2995576"/>
              <a:gd name="connsiteY9" fmla="*/ 1987627 h 2060926"/>
              <a:gd name="connsiteX10" fmla="*/ 1601980 w 2995576"/>
              <a:gd name="connsiteY10" fmla="*/ 2047952 h 2060926"/>
              <a:gd name="connsiteX11" fmla="*/ 2433830 w 2995576"/>
              <a:gd name="connsiteY11" fmla="*/ 1790777 h 2060926"/>
              <a:gd name="connsiteX12" fmla="*/ 2881505 w 2995576"/>
              <a:gd name="connsiteY12" fmla="*/ 1419302 h 2060926"/>
              <a:gd name="connsiteX13" fmla="*/ 2948180 w 2995576"/>
              <a:gd name="connsiteY13" fmla="*/ 943052 h 2060926"/>
              <a:gd name="connsiteX14" fmla="*/ 2417955 w 2995576"/>
              <a:gd name="connsiteY14" fmla="*/ 549352 h 2060926"/>
              <a:gd name="connsiteX15" fmla="*/ 2249680 w 2995576"/>
              <a:gd name="connsiteY15" fmla="*/ 511252 h 2060926"/>
              <a:gd name="connsiteX16" fmla="*/ 2125855 w 2995576"/>
              <a:gd name="connsiteY16" fmla="*/ 463627 h 2060926"/>
              <a:gd name="connsiteX17" fmla="*/ 1957580 w 2995576"/>
              <a:gd name="connsiteY17" fmla="*/ 301702 h 2060926"/>
              <a:gd name="connsiteX18" fmla="*/ 1970280 w 2995576"/>
              <a:gd name="connsiteY18" fmla="*/ 276302 h 2060926"/>
              <a:gd name="connsiteX19" fmla="*/ 1849630 w 2995576"/>
              <a:gd name="connsiteY19" fmla="*/ 215977 h 2060926"/>
              <a:gd name="connsiteX20" fmla="*/ 1770255 w 2995576"/>
              <a:gd name="connsiteY20" fmla="*/ 57227 h 2060926"/>
              <a:gd name="connsiteX21" fmla="*/ 1497205 w 2995576"/>
              <a:gd name="connsiteY21" fmla="*/ 77 h 2060926"/>
              <a:gd name="connsiteX0" fmla="*/ 1497205 w 2967232"/>
              <a:gd name="connsiteY0" fmla="*/ 77 h 2060926"/>
              <a:gd name="connsiteX1" fmla="*/ 1132080 w 2967232"/>
              <a:gd name="connsiteY1" fmla="*/ 66752 h 2060926"/>
              <a:gd name="connsiteX2" fmla="*/ 960630 w 2967232"/>
              <a:gd name="connsiteY2" fmla="*/ 228677 h 2060926"/>
              <a:gd name="connsiteX3" fmla="*/ 906655 w 2967232"/>
              <a:gd name="connsiteY3" fmla="*/ 323927 h 2060926"/>
              <a:gd name="connsiteX4" fmla="*/ 747905 w 2967232"/>
              <a:gd name="connsiteY4" fmla="*/ 511252 h 2060926"/>
              <a:gd name="connsiteX5" fmla="*/ 668530 w 2967232"/>
              <a:gd name="connsiteY5" fmla="*/ 673970 h 2060926"/>
              <a:gd name="connsiteX6" fmla="*/ 208155 w 2967232"/>
              <a:gd name="connsiteY6" fmla="*/ 977977 h 2060926"/>
              <a:gd name="connsiteX7" fmla="*/ 4955 w 2967232"/>
              <a:gd name="connsiteY7" fmla="*/ 1231977 h 2060926"/>
              <a:gd name="connsiteX8" fmla="*/ 109730 w 2967232"/>
              <a:gd name="connsiteY8" fmla="*/ 1686002 h 2060926"/>
              <a:gd name="connsiteX9" fmla="*/ 601855 w 2967232"/>
              <a:gd name="connsiteY9" fmla="*/ 1987627 h 2060926"/>
              <a:gd name="connsiteX10" fmla="*/ 1601980 w 2967232"/>
              <a:gd name="connsiteY10" fmla="*/ 2047952 h 2060926"/>
              <a:gd name="connsiteX11" fmla="*/ 2433830 w 2967232"/>
              <a:gd name="connsiteY11" fmla="*/ 1790777 h 2060926"/>
              <a:gd name="connsiteX12" fmla="*/ 2881505 w 2967232"/>
              <a:gd name="connsiteY12" fmla="*/ 1419302 h 2060926"/>
              <a:gd name="connsiteX13" fmla="*/ 2910080 w 2967232"/>
              <a:gd name="connsiteY13" fmla="*/ 870027 h 2060926"/>
              <a:gd name="connsiteX14" fmla="*/ 2417955 w 2967232"/>
              <a:gd name="connsiteY14" fmla="*/ 549352 h 2060926"/>
              <a:gd name="connsiteX15" fmla="*/ 2249680 w 2967232"/>
              <a:gd name="connsiteY15" fmla="*/ 511252 h 2060926"/>
              <a:gd name="connsiteX16" fmla="*/ 2125855 w 2967232"/>
              <a:gd name="connsiteY16" fmla="*/ 463627 h 2060926"/>
              <a:gd name="connsiteX17" fmla="*/ 1957580 w 2967232"/>
              <a:gd name="connsiteY17" fmla="*/ 301702 h 2060926"/>
              <a:gd name="connsiteX18" fmla="*/ 1970280 w 2967232"/>
              <a:gd name="connsiteY18" fmla="*/ 276302 h 2060926"/>
              <a:gd name="connsiteX19" fmla="*/ 1849630 w 2967232"/>
              <a:gd name="connsiteY19" fmla="*/ 215977 h 2060926"/>
              <a:gd name="connsiteX20" fmla="*/ 1770255 w 2967232"/>
              <a:gd name="connsiteY20" fmla="*/ 57227 h 2060926"/>
              <a:gd name="connsiteX21" fmla="*/ 1497205 w 2967232"/>
              <a:gd name="connsiteY21" fmla="*/ 77 h 2060926"/>
              <a:gd name="connsiteX0" fmla="*/ 1497205 w 2974014"/>
              <a:gd name="connsiteY0" fmla="*/ 77 h 2060926"/>
              <a:gd name="connsiteX1" fmla="*/ 1132080 w 2974014"/>
              <a:gd name="connsiteY1" fmla="*/ 66752 h 2060926"/>
              <a:gd name="connsiteX2" fmla="*/ 960630 w 2974014"/>
              <a:gd name="connsiteY2" fmla="*/ 228677 h 2060926"/>
              <a:gd name="connsiteX3" fmla="*/ 906655 w 2974014"/>
              <a:gd name="connsiteY3" fmla="*/ 323927 h 2060926"/>
              <a:gd name="connsiteX4" fmla="*/ 747905 w 2974014"/>
              <a:gd name="connsiteY4" fmla="*/ 511252 h 2060926"/>
              <a:gd name="connsiteX5" fmla="*/ 668530 w 2974014"/>
              <a:gd name="connsiteY5" fmla="*/ 673970 h 2060926"/>
              <a:gd name="connsiteX6" fmla="*/ 208155 w 2974014"/>
              <a:gd name="connsiteY6" fmla="*/ 977977 h 2060926"/>
              <a:gd name="connsiteX7" fmla="*/ 4955 w 2974014"/>
              <a:gd name="connsiteY7" fmla="*/ 1231977 h 2060926"/>
              <a:gd name="connsiteX8" fmla="*/ 109730 w 2974014"/>
              <a:gd name="connsiteY8" fmla="*/ 1686002 h 2060926"/>
              <a:gd name="connsiteX9" fmla="*/ 601855 w 2974014"/>
              <a:gd name="connsiteY9" fmla="*/ 1987627 h 2060926"/>
              <a:gd name="connsiteX10" fmla="*/ 1601980 w 2974014"/>
              <a:gd name="connsiteY10" fmla="*/ 2047952 h 2060926"/>
              <a:gd name="connsiteX11" fmla="*/ 2433830 w 2974014"/>
              <a:gd name="connsiteY11" fmla="*/ 1790777 h 2060926"/>
              <a:gd name="connsiteX12" fmla="*/ 2881505 w 2974014"/>
              <a:gd name="connsiteY12" fmla="*/ 1419302 h 2060926"/>
              <a:gd name="connsiteX13" fmla="*/ 2919605 w 2974014"/>
              <a:gd name="connsiteY13" fmla="*/ 873202 h 2060926"/>
              <a:gd name="connsiteX14" fmla="*/ 2417955 w 2974014"/>
              <a:gd name="connsiteY14" fmla="*/ 549352 h 2060926"/>
              <a:gd name="connsiteX15" fmla="*/ 2249680 w 2974014"/>
              <a:gd name="connsiteY15" fmla="*/ 511252 h 2060926"/>
              <a:gd name="connsiteX16" fmla="*/ 2125855 w 2974014"/>
              <a:gd name="connsiteY16" fmla="*/ 463627 h 2060926"/>
              <a:gd name="connsiteX17" fmla="*/ 1957580 w 2974014"/>
              <a:gd name="connsiteY17" fmla="*/ 301702 h 2060926"/>
              <a:gd name="connsiteX18" fmla="*/ 1970280 w 2974014"/>
              <a:gd name="connsiteY18" fmla="*/ 276302 h 2060926"/>
              <a:gd name="connsiteX19" fmla="*/ 1849630 w 2974014"/>
              <a:gd name="connsiteY19" fmla="*/ 215977 h 2060926"/>
              <a:gd name="connsiteX20" fmla="*/ 1770255 w 2974014"/>
              <a:gd name="connsiteY20" fmla="*/ 57227 h 2060926"/>
              <a:gd name="connsiteX21" fmla="*/ 1497205 w 2974014"/>
              <a:gd name="connsiteY21" fmla="*/ 77 h 2060926"/>
              <a:gd name="connsiteX0" fmla="*/ 1497205 w 2974014"/>
              <a:gd name="connsiteY0" fmla="*/ 77 h 2060926"/>
              <a:gd name="connsiteX1" fmla="*/ 1132080 w 2974014"/>
              <a:gd name="connsiteY1" fmla="*/ 66752 h 2060926"/>
              <a:gd name="connsiteX2" fmla="*/ 960630 w 2974014"/>
              <a:gd name="connsiteY2" fmla="*/ 228677 h 2060926"/>
              <a:gd name="connsiteX3" fmla="*/ 906655 w 2974014"/>
              <a:gd name="connsiteY3" fmla="*/ 323927 h 2060926"/>
              <a:gd name="connsiteX4" fmla="*/ 747905 w 2974014"/>
              <a:gd name="connsiteY4" fmla="*/ 511252 h 2060926"/>
              <a:gd name="connsiteX5" fmla="*/ 668530 w 2974014"/>
              <a:gd name="connsiteY5" fmla="*/ 673970 h 2060926"/>
              <a:gd name="connsiteX6" fmla="*/ 208155 w 2974014"/>
              <a:gd name="connsiteY6" fmla="*/ 977977 h 2060926"/>
              <a:gd name="connsiteX7" fmla="*/ 4955 w 2974014"/>
              <a:gd name="connsiteY7" fmla="*/ 1231977 h 2060926"/>
              <a:gd name="connsiteX8" fmla="*/ 109730 w 2974014"/>
              <a:gd name="connsiteY8" fmla="*/ 1686002 h 2060926"/>
              <a:gd name="connsiteX9" fmla="*/ 601855 w 2974014"/>
              <a:gd name="connsiteY9" fmla="*/ 1987627 h 2060926"/>
              <a:gd name="connsiteX10" fmla="*/ 1601980 w 2974014"/>
              <a:gd name="connsiteY10" fmla="*/ 2047952 h 2060926"/>
              <a:gd name="connsiteX11" fmla="*/ 2433830 w 2974014"/>
              <a:gd name="connsiteY11" fmla="*/ 1790777 h 2060926"/>
              <a:gd name="connsiteX12" fmla="*/ 2881505 w 2974014"/>
              <a:gd name="connsiteY12" fmla="*/ 1419302 h 2060926"/>
              <a:gd name="connsiteX13" fmla="*/ 2919605 w 2974014"/>
              <a:gd name="connsiteY13" fmla="*/ 873202 h 2060926"/>
              <a:gd name="connsiteX14" fmla="*/ 2417955 w 2974014"/>
              <a:gd name="connsiteY14" fmla="*/ 549352 h 2060926"/>
              <a:gd name="connsiteX15" fmla="*/ 2249680 w 2974014"/>
              <a:gd name="connsiteY15" fmla="*/ 511252 h 2060926"/>
              <a:gd name="connsiteX16" fmla="*/ 2125855 w 2974014"/>
              <a:gd name="connsiteY16" fmla="*/ 463627 h 2060926"/>
              <a:gd name="connsiteX17" fmla="*/ 1957580 w 2974014"/>
              <a:gd name="connsiteY17" fmla="*/ 301702 h 2060926"/>
              <a:gd name="connsiteX18" fmla="*/ 1992505 w 2974014"/>
              <a:gd name="connsiteY18" fmla="*/ 269952 h 2060926"/>
              <a:gd name="connsiteX19" fmla="*/ 1849630 w 2974014"/>
              <a:gd name="connsiteY19" fmla="*/ 215977 h 2060926"/>
              <a:gd name="connsiteX20" fmla="*/ 1770255 w 2974014"/>
              <a:gd name="connsiteY20" fmla="*/ 57227 h 2060926"/>
              <a:gd name="connsiteX21" fmla="*/ 1497205 w 2974014"/>
              <a:gd name="connsiteY21" fmla="*/ 77 h 2060926"/>
              <a:gd name="connsiteX0" fmla="*/ 1497205 w 2974014"/>
              <a:gd name="connsiteY0" fmla="*/ 77 h 2060926"/>
              <a:gd name="connsiteX1" fmla="*/ 1132080 w 2974014"/>
              <a:gd name="connsiteY1" fmla="*/ 66752 h 2060926"/>
              <a:gd name="connsiteX2" fmla="*/ 960630 w 2974014"/>
              <a:gd name="connsiteY2" fmla="*/ 228677 h 2060926"/>
              <a:gd name="connsiteX3" fmla="*/ 906655 w 2974014"/>
              <a:gd name="connsiteY3" fmla="*/ 323927 h 2060926"/>
              <a:gd name="connsiteX4" fmla="*/ 747905 w 2974014"/>
              <a:gd name="connsiteY4" fmla="*/ 511252 h 2060926"/>
              <a:gd name="connsiteX5" fmla="*/ 668530 w 2974014"/>
              <a:gd name="connsiteY5" fmla="*/ 673970 h 2060926"/>
              <a:gd name="connsiteX6" fmla="*/ 208155 w 2974014"/>
              <a:gd name="connsiteY6" fmla="*/ 977977 h 2060926"/>
              <a:gd name="connsiteX7" fmla="*/ 4955 w 2974014"/>
              <a:gd name="connsiteY7" fmla="*/ 1231977 h 2060926"/>
              <a:gd name="connsiteX8" fmla="*/ 109730 w 2974014"/>
              <a:gd name="connsiteY8" fmla="*/ 1686002 h 2060926"/>
              <a:gd name="connsiteX9" fmla="*/ 601855 w 2974014"/>
              <a:gd name="connsiteY9" fmla="*/ 1987627 h 2060926"/>
              <a:gd name="connsiteX10" fmla="*/ 1601980 w 2974014"/>
              <a:gd name="connsiteY10" fmla="*/ 2047952 h 2060926"/>
              <a:gd name="connsiteX11" fmla="*/ 2433830 w 2974014"/>
              <a:gd name="connsiteY11" fmla="*/ 1790777 h 2060926"/>
              <a:gd name="connsiteX12" fmla="*/ 2881505 w 2974014"/>
              <a:gd name="connsiteY12" fmla="*/ 1419302 h 2060926"/>
              <a:gd name="connsiteX13" fmla="*/ 2919605 w 2974014"/>
              <a:gd name="connsiteY13" fmla="*/ 873202 h 2060926"/>
              <a:gd name="connsiteX14" fmla="*/ 2417955 w 2974014"/>
              <a:gd name="connsiteY14" fmla="*/ 549352 h 2060926"/>
              <a:gd name="connsiteX15" fmla="*/ 2249680 w 2974014"/>
              <a:gd name="connsiteY15" fmla="*/ 511252 h 2060926"/>
              <a:gd name="connsiteX16" fmla="*/ 2125855 w 2974014"/>
              <a:gd name="connsiteY16" fmla="*/ 463627 h 2060926"/>
              <a:gd name="connsiteX17" fmla="*/ 1957580 w 2974014"/>
              <a:gd name="connsiteY17" fmla="*/ 301702 h 2060926"/>
              <a:gd name="connsiteX18" fmla="*/ 1957580 w 2974014"/>
              <a:gd name="connsiteY18" fmla="*/ 269952 h 2060926"/>
              <a:gd name="connsiteX19" fmla="*/ 1849630 w 2974014"/>
              <a:gd name="connsiteY19" fmla="*/ 215977 h 2060926"/>
              <a:gd name="connsiteX20" fmla="*/ 1770255 w 2974014"/>
              <a:gd name="connsiteY20" fmla="*/ 57227 h 2060926"/>
              <a:gd name="connsiteX21" fmla="*/ 1497205 w 2974014"/>
              <a:gd name="connsiteY21" fmla="*/ 77 h 2060926"/>
              <a:gd name="connsiteX0" fmla="*/ 1497205 w 2974014"/>
              <a:gd name="connsiteY0" fmla="*/ 77 h 2060926"/>
              <a:gd name="connsiteX1" fmla="*/ 1132080 w 2974014"/>
              <a:gd name="connsiteY1" fmla="*/ 66752 h 2060926"/>
              <a:gd name="connsiteX2" fmla="*/ 960630 w 2974014"/>
              <a:gd name="connsiteY2" fmla="*/ 228677 h 2060926"/>
              <a:gd name="connsiteX3" fmla="*/ 906655 w 2974014"/>
              <a:gd name="connsiteY3" fmla="*/ 323927 h 2060926"/>
              <a:gd name="connsiteX4" fmla="*/ 747905 w 2974014"/>
              <a:gd name="connsiteY4" fmla="*/ 511252 h 2060926"/>
              <a:gd name="connsiteX5" fmla="*/ 668530 w 2974014"/>
              <a:gd name="connsiteY5" fmla="*/ 673970 h 2060926"/>
              <a:gd name="connsiteX6" fmla="*/ 208155 w 2974014"/>
              <a:gd name="connsiteY6" fmla="*/ 977977 h 2060926"/>
              <a:gd name="connsiteX7" fmla="*/ 4955 w 2974014"/>
              <a:gd name="connsiteY7" fmla="*/ 1231977 h 2060926"/>
              <a:gd name="connsiteX8" fmla="*/ 109730 w 2974014"/>
              <a:gd name="connsiteY8" fmla="*/ 1686002 h 2060926"/>
              <a:gd name="connsiteX9" fmla="*/ 601855 w 2974014"/>
              <a:gd name="connsiteY9" fmla="*/ 1987627 h 2060926"/>
              <a:gd name="connsiteX10" fmla="*/ 1601980 w 2974014"/>
              <a:gd name="connsiteY10" fmla="*/ 2047952 h 2060926"/>
              <a:gd name="connsiteX11" fmla="*/ 2433830 w 2974014"/>
              <a:gd name="connsiteY11" fmla="*/ 1790777 h 2060926"/>
              <a:gd name="connsiteX12" fmla="*/ 2881505 w 2974014"/>
              <a:gd name="connsiteY12" fmla="*/ 1419302 h 2060926"/>
              <a:gd name="connsiteX13" fmla="*/ 2919605 w 2974014"/>
              <a:gd name="connsiteY13" fmla="*/ 873202 h 2060926"/>
              <a:gd name="connsiteX14" fmla="*/ 2417955 w 2974014"/>
              <a:gd name="connsiteY14" fmla="*/ 549352 h 2060926"/>
              <a:gd name="connsiteX15" fmla="*/ 2249680 w 2974014"/>
              <a:gd name="connsiteY15" fmla="*/ 511252 h 2060926"/>
              <a:gd name="connsiteX16" fmla="*/ 2125855 w 2974014"/>
              <a:gd name="connsiteY16" fmla="*/ 463627 h 2060926"/>
              <a:gd name="connsiteX17" fmla="*/ 1989330 w 2974014"/>
              <a:gd name="connsiteY17" fmla="*/ 289002 h 2060926"/>
              <a:gd name="connsiteX18" fmla="*/ 1957580 w 2974014"/>
              <a:gd name="connsiteY18" fmla="*/ 269952 h 2060926"/>
              <a:gd name="connsiteX19" fmla="*/ 1849630 w 2974014"/>
              <a:gd name="connsiteY19" fmla="*/ 215977 h 2060926"/>
              <a:gd name="connsiteX20" fmla="*/ 1770255 w 2974014"/>
              <a:gd name="connsiteY20" fmla="*/ 57227 h 2060926"/>
              <a:gd name="connsiteX21" fmla="*/ 1497205 w 2974014"/>
              <a:gd name="connsiteY21" fmla="*/ 77 h 2060926"/>
              <a:gd name="connsiteX0" fmla="*/ 1494311 w 2971120"/>
              <a:gd name="connsiteY0" fmla="*/ 77 h 2060926"/>
              <a:gd name="connsiteX1" fmla="*/ 1129186 w 2971120"/>
              <a:gd name="connsiteY1" fmla="*/ 66752 h 2060926"/>
              <a:gd name="connsiteX2" fmla="*/ 957736 w 2971120"/>
              <a:gd name="connsiteY2" fmla="*/ 228677 h 2060926"/>
              <a:gd name="connsiteX3" fmla="*/ 903761 w 2971120"/>
              <a:gd name="connsiteY3" fmla="*/ 323927 h 2060926"/>
              <a:gd name="connsiteX4" fmla="*/ 745011 w 2971120"/>
              <a:gd name="connsiteY4" fmla="*/ 511252 h 2060926"/>
              <a:gd name="connsiteX5" fmla="*/ 665636 w 2971120"/>
              <a:gd name="connsiteY5" fmla="*/ 673970 h 2060926"/>
              <a:gd name="connsiteX6" fmla="*/ 205261 w 2971120"/>
              <a:gd name="connsiteY6" fmla="*/ 977977 h 2060926"/>
              <a:gd name="connsiteX7" fmla="*/ 5236 w 2971120"/>
              <a:gd name="connsiteY7" fmla="*/ 1251027 h 2060926"/>
              <a:gd name="connsiteX8" fmla="*/ 106836 w 2971120"/>
              <a:gd name="connsiteY8" fmla="*/ 1686002 h 2060926"/>
              <a:gd name="connsiteX9" fmla="*/ 598961 w 2971120"/>
              <a:gd name="connsiteY9" fmla="*/ 1987627 h 2060926"/>
              <a:gd name="connsiteX10" fmla="*/ 1599086 w 2971120"/>
              <a:gd name="connsiteY10" fmla="*/ 2047952 h 2060926"/>
              <a:gd name="connsiteX11" fmla="*/ 2430936 w 2971120"/>
              <a:gd name="connsiteY11" fmla="*/ 1790777 h 2060926"/>
              <a:gd name="connsiteX12" fmla="*/ 2878611 w 2971120"/>
              <a:gd name="connsiteY12" fmla="*/ 1419302 h 2060926"/>
              <a:gd name="connsiteX13" fmla="*/ 2916711 w 2971120"/>
              <a:gd name="connsiteY13" fmla="*/ 873202 h 2060926"/>
              <a:gd name="connsiteX14" fmla="*/ 2415061 w 2971120"/>
              <a:gd name="connsiteY14" fmla="*/ 549352 h 2060926"/>
              <a:gd name="connsiteX15" fmla="*/ 2246786 w 2971120"/>
              <a:gd name="connsiteY15" fmla="*/ 511252 h 2060926"/>
              <a:gd name="connsiteX16" fmla="*/ 2122961 w 2971120"/>
              <a:gd name="connsiteY16" fmla="*/ 463627 h 2060926"/>
              <a:gd name="connsiteX17" fmla="*/ 1986436 w 2971120"/>
              <a:gd name="connsiteY17" fmla="*/ 289002 h 2060926"/>
              <a:gd name="connsiteX18" fmla="*/ 1954686 w 2971120"/>
              <a:gd name="connsiteY18" fmla="*/ 269952 h 2060926"/>
              <a:gd name="connsiteX19" fmla="*/ 1846736 w 2971120"/>
              <a:gd name="connsiteY19" fmla="*/ 215977 h 2060926"/>
              <a:gd name="connsiteX20" fmla="*/ 1767361 w 2971120"/>
              <a:gd name="connsiteY20" fmla="*/ 57227 h 2060926"/>
              <a:gd name="connsiteX21" fmla="*/ 1494311 w 2971120"/>
              <a:gd name="connsiteY21" fmla="*/ 77 h 2060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971120" h="2060926">
                <a:moveTo>
                  <a:pt x="1494311" y="77"/>
                </a:moveTo>
                <a:cubicBezTo>
                  <a:pt x="1387949" y="1664"/>
                  <a:pt x="1218615" y="28652"/>
                  <a:pt x="1129186" y="66752"/>
                </a:cubicBezTo>
                <a:cubicBezTo>
                  <a:pt x="1039757" y="104852"/>
                  <a:pt x="995307" y="185815"/>
                  <a:pt x="957736" y="228677"/>
                </a:cubicBezTo>
                <a:cubicBezTo>
                  <a:pt x="920165" y="271539"/>
                  <a:pt x="939215" y="276831"/>
                  <a:pt x="903761" y="323927"/>
                </a:cubicBezTo>
                <a:cubicBezTo>
                  <a:pt x="868307" y="371023"/>
                  <a:pt x="784698" y="452912"/>
                  <a:pt x="745011" y="511252"/>
                </a:cubicBezTo>
                <a:cubicBezTo>
                  <a:pt x="705324" y="569592"/>
                  <a:pt x="755594" y="596182"/>
                  <a:pt x="665636" y="673970"/>
                </a:cubicBezTo>
                <a:cubicBezTo>
                  <a:pt x="575678" y="751758"/>
                  <a:pt x="315328" y="881801"/>
                  <a:pt x="205261" y="977977"/>
                </a:cubicBezTo>
                <a:cubicBezTo>
                  <a:pt x="95194" y="1074153"/>
                  <a:pt x="21640" y="1133023"/>
                  <a:pt x="5236" y="1251027"/>
                </a:cubicBezTo>
                <a:cubicBezTo>
                  <a:pt x="-11168" y="1369031"/>
                  <a:pt x="7882" y="1563235"/>
                  <a:pt x="106836" y="1686002"/>
                </a:cubicBezTo>
                <a:cubicBezTo>
                  <a:pt x="205790" y="1808769"/>
                  <a:pt x="350253" y="1927302"/>
                  <a:pt x="598961" y="1987627"/>
                </a:cubicBezTo>
                <a:cubicBezTo>
                  <a:pt x="847669" y="2047952"/>
                  <a:pt x="1293757" y="2080760"/>
                  <a:pt x="1599086" y="2047952"/>
                </a:cubicBezTo>
                <a:cubicBezTo>
                  <a:pt x="1904415" y="2015144"/>
                  <a:pt x="2217682" y="1895552"/>
                  <a:pt x="2430936" y="1790777"/>
                </a:cubicBezTo>
                <a:cubicBezTo>
                  <a:pt x="2644190" y="1686002"/>
                  <a:pt x="2797649" y="1572231"/>
                  <a:pt x="2878611" y="1419302"/>
                </a:cubicBezTo>
                <a:cubicBezTo>
                  <a:pt x="2959574" y="1266373"/>
                  <a:pt x="3019369" y="1040419"/>
                  <a:pt x="2916711" y="873202"/>
                </a:cubicBezTo>
                <a:cubicBezTo>
                  <a:pt x="2814053" y="705985"/>
                  <a:pt x="2526715" y="609677"/>
                  <a:pt x="2415061" y="549352"/>
                </a:cubicBezTo>
                <a:cubicBezTo>
                  <a:pt x="2303407" y="489027"/>
                  <a:pt x="2295469" y="525540"/>
                  <a:pt x="2246786" y="511252"/>
                </a:cubicBezTo>
                <a:cubicBezTo>
                  <a:pt x="2198103" y="496965"/>
                  <a:pt x="2166353" y="500669"/>
                  <a:pt x="2122961" y="463627"/>
                </a:cubicBezTo>
                <a:cubicBezTo>
                  <a:pt x="2079569" y="426585"/>
                  <a:pt x="2014482" y="321281"/>
                  <a:pt x="1986436" y="289002"/>
                </a:cubicBezTo>
                <a:cubicBezTo>
                  <a:pt x="1958390" y="256723"/>
                  <a:pt x="1977969" y="282123"/>
                  <a:pt x="1954686" y="269952"/>
                </a:cubicBezTo>
                <a:cubicBezTo>
                  <a:pt x="1931403" y="257781"/>
                  <a:pt x="1880074" y="252490"/>
                  <a:pt x="1846736" y="215977"/>
                </a:cubicBezTo>
                <a:cubicBezTo>
                  <a:pt x="1813399" y="179465"/>
                  <a:pt x="1826098" y="93210"/>
                  <a:pt x="1767361" y="57227"/>
                </a:cubicBezTo>
                <a:cubicBezTo>
                  <a:pt x="1708624" y="21244"/>
                  <a:pt x="1600673" y="-1510"/>
                  <a:pt x="1494311" y="77"/>
                </a:cubicBezTo>
                <a:close/>
              </a:path>
            </a:pathLst>
          </a:cu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EG" dirty="0"/>
          </a:p>
        </p:txBody>
      </p:sp>
      <p:sp>
        <p:nvSpPr>
          <p:cNvPr id="33" name="c cup">
            <a:hlinkHover r:id="" action="ppaction://noaction" highlightClick="1">
              <a:snd r:embed="rId9" name="arrow.wav"/>
            </a:hlinkHover>
            <a:extLst>
              <a:ext uri="{FF2B5EF4-FFF2-40B4-BE49-F238E27FC236}">
                <a16:creationId xmlns:a16="http://schemas.microsoft.com/office/drawing/2014/main" id="{8307DA65-5FA5-FE66-1760-3307C0815D66}"/>
              </a:ext>
            </a:extLst>
          </p:cNvPr>
          <p:cNvSpPr/>
          <p:nvPr/>
        </p:nvSpPr>
        <p:spPr>
          <a:xfrm>
            <a:off x="4458903" y="3886143"/>
            <a:ext cx="2932160" cy="2041150"/>
          </a:xfrm>
          <a:custGeom>
            <a:avLst/>
            <a:gdLst>
              <a:gd name="connsiteX0" fmla="*/ 1505293 w 3013731"/>
              <a:gd name="connsiteY0" fmla="*/ 57 h 2084516"/>
              <a:gd name="connsiteX1" fmla="*/ 1140168 w 3013731"/>
              <a:gd name="connsiteY1" fmla="*/ 66732 h 2084516"/>
              <a:gd name="connsiteX2" fmla="*/ 1086193 w 3013731"/>
              <a:gd name="connsiteY2" fmla="*/ 203257 h 2084516"/>
              <a:gd name="connsiteX3" fmla="*/ 1013168 w 3013731"/>
              <a:gd name="connsiteY3" fmla="*/ 235007 h 2084516"/>
              <a:gd name="connsiteX4" fmla="*/ 860768 w 3013731"/>
              <a:gd name="connsiteY4" fmla="*/ 342957 h 2084516"/>
              <a:gd name="connsiteX5" fmla="*/ 755993 w 3013731"/>
              <a:gd name="connsiteY5" fmla="*/ 511232 h 2084516"/>
              <a:gd name="connsiteX6" fmla="*/ 714718 w 3013731"/>
              <a:gd name="connsiteY6" fmla="*/ 511232 h 2084516"/>
              <a:gd name="connsiteX7" fmla="*/ 114643 w 3013731"/>
              <a:gd name="connsiteY7" fmla="*/ 825557 h 2084516"/>
              <a:gd name="connsiteX8" fmla="*/ 13043 w 3013731"/>
              <a:gd name="connsiteY8" fmla="*/ 1231957 h 2084516"/>
              <a:gd name="connsiteX9" fmla="*/ 289268 w 3013731"/>
              <a:gd name="connsiteY9" fmla="*/ 1625657 h 2084516"/>
              <a:gd name="connsiteX10" fmla="*/ 870293 w 3013731"/>
              <a:gd name="connsiteY10" fmla="*/ 1946332 h 2084516"/>
              <a:gd name="connsiteX11" fmla="*/ 1810093 w 3013731"/>
              <a:gd name="connsiteY11" fmla="*/ 2082857 h 2084516"/>
              <a:gd name="connsiteX12" fmla="*/ 2657818 w 3013731"/>
              <a:gd name="connsiteY12" fmla="*/ 1863782 h 2084516"/>
              <a:gd name="connsiteX13" fmla="*/ 2978493 w 3013731"/>
              <a:gd name="connsiteY13" fmla="*/ 1508182 h 2084516"/>
              <a:gd name="connsiteX14" fmla="*/ 2988018 w 3013731"/>
              <a:gd name="connsiteY14" fmla="*/ 1273232 h 2084516"/>
              <a:gd name="connsiteX15" fmla="*/ 2822918 w 3013731"/>
              <a:gd name="connsiteY15" fmla="*/ 987482 h 2084516"/>
              <a:gd name="connsiteX16" fmla="*/ 2295868 w 3013731"/>
              <a:gd name="connsiteY16" fmla="*/ 644582 h 2084516"/>
              <a:gd name="connsiteX17" fmla="*/ 2213318 w 3013731"/>
              <a:gd name="connsiteY17" fmla="*/ 622357 h 2084516"/>
              <a:gd name="connsiteX18" fmla="*/ 2133943 w 3013731"/>
              <a:gd name="connsiteY18" fmla="*/ 463607 h 2084516"/>
              <a:gd name="connsiteX19" fmla="*/ 1965668 w 3013731"/>
              <a:gd name="connsiteY19" fmla="*/ 301682 h 2084516"/>
              <a:gd name="connsiteX20" fmla="*/ 1978368 w 3013731"/>
              <a:gd name="connsiteY20" fmla="*/ 276282 h 2084516"/>
              <a:gd name="connsiteX21" fmla="*/ 1949793 w 3013731"/>
              <a:gd name="connsiteY21" fmla="*/ 174682 h 2084516"/>
              <a:gd name="connsiteX22" fmla="*/ 1778343 w 3013731"/>
              <a:gd name="connsiteY22" fmla="*/ 57207 h 2084516"/>
              <a:gd name="connsiteX23" fmla="*/ 1505293 w 3013731"/>
              <a:gd name="connsiteY23" fmla="*/ 57 h 2084516"/>
              <a:gd name="connsiteX0" fmla="*/ 1502036 w 3010474"/>
              <a:gd name="connsiteY0" fmla="*/ 57 h 2084516"/>
              <a:gd name="connsiteX1" fmla="*/ 1136911 w 3010474"/>
              <a:gd name="connsiteY1" fmla="*/ 66732 h 2084516"/>
              <a:gd name="connsiteX2" fmla="*/ 1082936 w 3010474"/>
              <a:gd name="connsiteY2" fmla="*/ 203257 h 2084516"/>
              <a:gd name="connsiteX3" fmla="*/ 1009911 w 3010474"/>
              <a:gd name="connsiteY3" fmla="*/ 235007 h 2084516"/>
              <a:gd name="connsiteX4" fmla="*/ 857511 w 3010474"/>
              <a:gd name="connsiteY4" fmla="*/ 342957 h 2084516"/>
              <a:gd name="connsiteX5" fmla="*/ 752736 w 3010474"/>
              <a:gd name="connsiteY5" fmla="*/ 511232 h 2084516"/>
              <a:gd name="connsiteX6" fmla="*/ 575730 w 3010474"/>
              <a:gd name="connsiteY6" fmla="*/ 539807 h 2084516"/>
              <a:gd name="connsiteX7" fmla="*/ 111386 w 3010474"/>
              <a:gd name="connsiteY7" fmla="*/ 825557 h 2084516"/>
              <a:gd name="connsiteX8" fmla="*/ 9786 w 3010474"/>
              <a:gd name="connsiteY8" fmla="*/ 1231957 h 2084516"/>
              <a:gd name="connsiteX9" fmla="*/ 286011 w 3010474"/>
              <a:gd name="connsiteY9" fmla="*/ 1625657 h 2084516"/>
              <a:gd name="connsiteX10" fmla="*/ 867036 w 3010474"/>
              <a:gd name="connsiteY10" fmla="*/ 1946332 h 2084516"/>
              <a:gd name="connsiteX11" fmla="*/ 1806836 w 3010474"/>
              <a:gd name="connsiteY11" fmla="*/ 2082857 h 2084516"/>
              <a:gd name="connsiteX12" fmla="*/ 2654561 w 3010474"/>
              <a:gd name="connsiteY12" fmla="*/ 1863782 h 2084516"/>
              <a:gd name="connsiteX13" fmla="*/ 2975236 w 3010474"/>
              <a:gd name="connsiteY13" fmla="*/ 1508182 h 2084516"/>
              <a:gd name="connsiteX14" fmla="*/ 2984761 w 3010474"/>
              <a:gd name="connsiteY14" fmla="*/ 1273232 h 2084516"/>
              <a:gd name="connsiteX15" fmla="*/ 2819661 w 3010474"/>
              <a:gd name="connsiteY15" fmla="*/ 987482 h 2084516"/>
              <a:gd name="connsiteX16" fmla="*/ 2292611 w 3010474"/>
              <a:gd name="connsiteY16" fmla="*/ 644582 h 2084516"/>
              <a:gd name="connsiteX17" fmla="*/ 2210061 w 3010474"/>
              <a:gd name="connsiteY17" fmla="*/ 622357 h 2084516"/>
              <a:gd name="connsiteX18" fmla="*/ 2130686 w 3010474"/>
              <a:gd name="connsiteY18" fmla="*/ 463607 h 2084516"/>
              <a:gd name="connsiteX19" fmla="*/ 1962411 w 3010474"/>
              <a:gd name="connsiteY19" fmla="*/ 301682 h 2084516"/>
              <a:gd name="connsiteX20" fmla="*/ 1975111 w 3010474"/>
              <a:gd name="connsiteY20" fmla="*/ 276282 h 2084516"/>
              <a:gd name="connsiteX21" fmla="*/ 1946536 w 3010474"/>
              <a:gd name="connsiteY21" fmla="*/ 174682 h 2084516"/>
              <a:gd name="connsiteX22" fmla="*/ 1775086 w 3010474"/>
              <a:gd name="connsiteY22" fmla="*/ 57207 h 2084516"/>
              <a:gd name="connsiteX23" fmla="*/ 1502036 w 3010474"/>
              <a:gd name="connsiteY23" fmla="*/ 57 h 2084516"/>
              <a:gd name="connsiteX0" fmla="*/ 1502036 w 3010474"/>
              <a:gd name="connsiteY0" fmla="*/ 57 h 2084516"/>
              <a:gd name="connsiteX1" fmla="*/ 1136911 w 3010474"/>
              <a:gd name="connsiteY1" fmla="*/ 66732 h 2084516"/>
              <a:gd name="connsiteX2" fmla="*/ 1082936 w 3010474"/>
              <a:gd name="connsiteY2" fmla="*/ 203257 h 2084516"/>
              <a:gd name="connsiteX3" fmla="*/ 1009911 w 3010474"/>
              <a:gd name="connsiteY3" fmla="*/ 235007 h 2084516"/>
              <a:gd name="connsiteX4" fmla="*/ 857511 w 3010474"/>
              <a:gd name="connsiteY4" fmla="*/ 342957 h 2084516"/>
              <a:gd name="connsiteX5" fmla="*/ 752736 w 3010474"/>
              <a:gd name="connsiteY5" fmla="*/ 511232 h 2084516"/>
              <a:gd name="connsiteX6" fmla="*/ 575730 w 3010474"/>
              <a:gd name="connsiteY6" fmla="*/ 539807 h 2084516"/>
              <a:gd name="connsiteX7" fmla="*/ 111386 w 3010474"/>
              <a:gd name="connsiteY7" fmla="*/ 825557 h 2084516"/>
              <a:gd name="connsiteX8" fmla="*/ 9786 w 3010474"/>
              <a:gd name="connsiteY8" fmla="*/ 1231957 h 2084516"/>
              <a:gd name="connsiteX9" fmla="*/ 286011 w 3010474"/>
              <a:gd name="connsiteY9" fmla="*/ 1625657 h 2084516"/>
              <a:gd name="connsiteX10" fmla="*/ 867036 w 3010474"/>
              <a:gd name="connsiteY10" fmla="*/ 1946332 h 2084516"/>
              <a:gd name="connsiteX11" fmla="*/ 1806836 w 3010474"/>
              <a:gd name="connsiteY11" fmla="*/ 2082857 h 2084516"/>
              <a:gd name="connsiteX12" fmla="*/ 2654561 w 3010474"/>
              <a:gd name="connsiteY12" fmla="*/ 1863782 h 2084516"/>
              <a:gd name="connsiteX13" fmla="*/ 2975236 w 3010474"/>
              <a:gd name="connsiteY13" fmla="*/ 1508182 h 2084516"/>
              <a:gd name="connsiteX14" fmla="*/ 2984761 w 3010474"/>
              <a:gd name="connsiteY14" fmla="*/ 1273232 h 2084516"/>
              <a:gd name="connsiteX15" fmla="*/ 2819661 w 3010474"/>
              <a:gd name="connsiteY15" fmla="*/ 987482 h 2084516"/>
              <a:gd name="connsiteX16" fmla="*/ 2292611 w 3010474"/>
              <a:gd name="connsiteY16" fmla="*/ 644582 h 2084516"/>
              <a:gd name="connsiteX17" fmla="*/ 2210061 w 3010474"/>
              <a:gd name="connsiteY17" fmla="*/ 622357 h 2084516"/>
              <a:gd name="connsiteX18" fmla="*/ 2130686 w 3010474"/>
              <a:gd name="connsiteY18" fmla="*/ 463607 h 2084516"/>
              <a:gd name="connsiteX19" fmla="*/ 1962411 w 3010474"/>
              <a:gd name="connsiteY19" fmla="*/ 301682 h 2084516"/>
              <a:gd name="connsiteX20" fmla="*/ 1975111 w 3010474"/>
              <a:gd name="connsiteY20" fmla="*/ 276282 h 2084516"/>
              <a:gd name="connsiteX21" fmla="*/ 1946536 w 3010474"/>
              <a:gd name="connsiteY21" fmla="*/ 174682 h 2084516"/>
              <a:gd name="connsiteX22" fmla="*/ 1775086 w 3010474"/>
              <a:gd name="connsiteY22" fmla="*/ 57207 h 2084516"/>
              <a:gd name="connsiteX23" fmla="*/ 1502036 w 3010474"/>
              <a:gd name="connsiteY23" fmla="*/ 57 h 2084516"/>
              <a:gd name="connsiteX0" fmla="*/ 1500735 w 3009173"/>
              <a:gd name="connsiteY0" fmla="*/ 57 h 2084516"/>
              <a:gd name="connsiteX1" fmla="*/ 1135610 w 3009173"/>
              <a:gd name="connsiteY1" fmla="*/ 66732 h 2084516"/>
              <a:gd name="connsiteX2" fmla="*/ 1081635 w 3009173"/>
              <a:gd name="connsiteY2" fmla="*/ 203257 h 2084516"/>
              <a:gd name="connsiteX3" fmla="*/ 1008610 w 3009173"/>
              <a:gd name="connsiteY3" fmla="*/ 235007 h 2084516"/>
              <a:gd name="connsiteX4" fmla="*/ 856210 w 3009173"/>
              <a:gd name="connsiteY4" fmla="*/ 342957 h 2084516"/>
              <a:gd name="connsiteX5" fmla="*/ 751435 w 3009173"/>
              <a:gd name="connsiteY5" fmla="*/ 511232 h 2084516"/>
              <a:gd name="connsiteX6" fmla="*/ 500610 w 3009173"/>
              <a:gd name="connsiteY6" fmla="*/ 575525 h 2084516"/>
              <a:gd name="connsiteX7" fmla="*/ 110085 w 3009173"/>
              <a:gd name="connsiteY7" fmla="*/ 825557 h 2084516"/>
              <a:gd name="connsiteX8" fmla="*/ 8485 w 3009173"/>
              <a:gd name="connsiteY8" fmla="*/ 1231957 h 2084516"/>
              <a:gd name="connsiteX9" fmla="*/ 284710 w 3009173"/>
              <a:gd name="connsiteY9" fmla="*/ 1625657 h 2084516"/>
              <a:gd name="connsiteX10" fmla="*/ 865735 w 3009173"/>
              <a:gd name="connsiteY10" fmla="*/ 1946332 h 2084516"/>
              <a:gd name="connsiteX11" fmla="*/ 1805535 w 3009173"/>
              <a:gd name="connsiteY11" fmla="*/ 2082857 h 2084516"/>
              <a:gd name="connsiteX12" fmla="*/ 2653260 w 3009173"/>
              <a:gd name="connsiteY12" fmla="*/ 1863782 h 2084516"/>
              <a:gd name="connsiteX13" fmla="*/ 2973935 w 3009173"/>
              <a:gd name="connsiteY13" fmla="*/ 1508182 h 2084516"/>
              <a:gd name="connsiteX14" fmla="*/ 2983460 w 3009173"/>
              <a:gd name="connsiteY14" fmla="*/ 1273232 h 2084516"/>
              <a:gd name="connsiteX15" fmla="*/ 2818360 w 3009173"/>
              <a:gd name="connsiteY15" fmla="*/ 987482 h 2084516"/>
              <a:gd name="connsiteX16" fmla="*/ 2291310 w 3009173"/>
              <a:gd name="connsiteY16" fmla="*/ 644582 h 2084516"/>
              <a:gd name="connsiteX17" fmla="*/ 2208760 w 3009173"/>
              <a:gd name="connsiteY17" fmla="*/ 622357 h 2084516"/>
              <a:gd name="connsiteX18" fmla="*/ 2129385 w 3009173"/>
              <a:gd name="connsiteY18" fmla="*/ 463607 h 2084516"/>
              <a:gd name="connsiteX19" fmla="*/ 1961110 w 3009173"/>
              <a:gd name="connsiteY19" fmla="*/ 301682 h 2084516"/>
              <a:gd name="connsiteX20" fmla="*/ 1973810 w 3009173"/>
              <a:gd name="connsiteY20" fmla="*/ 276282 h 2084516"/>
              <a:gd name="connsiteX21" fmla="*/ 1945235 w 3009173"/>
              <a:gd name="connsiteY21" fmla="*/ 174682 h 2084516"/>
              <a:gd name="connsiteX22" fmla="*/ 1773785 w 3009173"/>
              <a:gd name="connsiteY22" fmla="*/ 57207 h 2084516"/>
              <a:gd name="connsiteX23" fmla="*/ 1500735 w 3009173"/>
              <a:gd name="connsiteY23" fmla="*/ 57 h 2084516"/>
              <a:gd name="connsiteX0" fmla="*/ 1500735 w 3009173"/>
              <a:gd name="connsiteY0" fmla="*/ 57 h 2084516"/>
              <a:gd name="connsiteX1" fmla="*/ 1135610 w 3009173"/>
              <a:gd name="connsiteY1" fmla="*/ 66732 h 2084516"/>
              <a:gd name="connsiteX2" fmla="*/ 1081635 w 3009173"/>
              <a:gd name="connsiteY2" fmla="*/ 203257 h 2084516"/>
              <a:gd name="connsiteX3" fmla="*/ 1008610 w 3009173"/>
              <a:gd name="connsiteY3" fmla="*/ 235007 h 2084516"/>
              <a:gd name="connsiteX4" fmla="*/ 878435 w 3009173"/>
              <a:gd name="connsiteY4" fmla="*/ 358832 h 2084516"/>
              <a:gd name="connsiteX5" fmla="*/ 751435 w 3009173"/>
              <a:gd name="connsiteY5" fmla="*/ 511232 h 2084516"/>
              <a:gd name="connsiteX6" fmla="*/ 500610 w 3009173"/>
              <a:gd name="connsiteY6" fmla="*/ 575525 h 2084516"/>
              <a:gd name="connsiteX7" fmla="*/ 110085 w 3009173"/>
              <a:gd name="connsiteY7" fmla="*/ 825557 h 2084516"/>
              <a:gd name="connsiteX8" fmla="*/ 8485 w 3009173"/>
              <a:gd name="connsiteY8" fmla="*/ 1231957 h 2084516"/>
              <a:gd name="connsiteX9" fmla="*/ 284710 w 3009173"/>
              <a:gd name="connsiteY9" fmla="*/ 1625657 h 2084516"/>
              <a:gd name="connsiteX10" fmla="*/ 865735 w 3009173"/>
              <a:gd name="connsiteY10" fmla="*/ 1946332 h 2084516"/>
              <a:gd name="connsiteX11" fmla="*/ 1805535 w 3009173"/>
              <a:gd name="connsiteY11" fmla="*/ 2082857 h 2084516"/>
              <a:gd name="connsiteX12" fmla="*/ 2653260 w 3009173"/>
              <a:gd name="connsiteY12" fmla="*/ 1863782 h 2084516"/>
              <a:gd name="connsiteX13" fmla="*/ 2973935 w 3009173"/>
              <a:gd name="connsiteY13" fmla="*/ 1508182 h 2084516"/>
              <a:gd name="connsiteX14" fmla="*/ 2983460 w 3009173"/>
              <a:gd name="connsiteY14" fmla="*/ 1273232 h 2084516"/>
              <a:gd name="connsiteX15" fmla="*/ 2818360 w 3009173"/>
              <a:gd name="connsiteY15" fmla="*/ 987482 h 2084516"/>
              <a:gd name="connsiteX16" fmla="*/ 2291310 w 3009173"/>
              <a:gd name="connsiteY16" fmla="*/ 644582 h 2084516"/>
              <a:gd name="connsiteX17" fmla="*/ 2208760 w 3009173"/>
              <a:gd name="connsiteY17" fmla="*/ 622357 h 2084516"/>
              <a:gd name="connsiteX18" fmla="*/ 2129385 w 3009173"/>
              <a:gd name="connsiteY18" fmla="*/ 463607 h 2084516"/>
              <a:gd name="connsiteX19" fmla="*/ 1961110 w 3009173"/>
              <a:gd name="connsiteY19" fmla="*/ 301682 h 2084516"/>
              <a:gd name="connsiteX20" fmla="*/ 1973810 w 3009173"/>
              <a:gd name="connsiteY20" fmla="*/ 276282 h 2084516"/>
              <a:gd name="connsiteX21" fmla="*/ 1945235 w 3009173"/>
              <a:gd name="connsiteY21" fmla="*/ 174682 h 2084516"/>
              <a:gd name="connsiteX22" fmla="*/ 1773785 w 3009173"/>
              <a:gd name="connsiteY22" fmla="*/ 57207 h 2084516"/>
              <a:gd name="connsiteX23" fmla="*/ 1500735 w 3009173"/>
              <a:gd name="connsiteY23" fmla="*/ 57 h 2084516"/>
              <a:gd name="connsiteX0" fmla="*/ 1500735 w 3009173"/>
              <a:gd name="connsiteY0" fmla="*/ 57 h 2084516"/>
              <a:gd name="connsiteX1" fmla="*/ 1135610 w 3009173"/>
              <a:gd name="connsiteY1" fmla="*/ 66732 h 2084516"/>
              <a:gd name="connsiteX2" fmla="*/ 1081635 w 3009173"/>
              <a:gd name="connsiteY2" fmla="*/ 203257 h 2084516"/>
              <a:gd name="connsiteX3" fmla="*/ 1008610 w 3009173"/>
              <a:gd name="connsiteY3" fmla="*/ 235007 h 2084516"/>
              <a:gd name="connsiteX4" fmla="*/ 751435 w 3009173"/>
              <a:gd name="connsiteY4" fmla="*/ 511232 h 2084516"/>
              <a:gd name="connsiteX5" fmla="*/ 500610 w 3009173"/>
              <a:gd name="connsiteY5" fmla="*/ 575525 h 2084516"/>
              <a:gd name="connsiteX6" fmla="*/ 110085 w 3009173"/>
              <a:gd name="connsiteY6" fmla="*/ 825557 h 2084516"/>
              <a:gd name="connsiteX7" fmla="*/ 8485 w 3009173"/>
              <a:gd name="connsiteY7" fmla="*/ 1231957 h 2084516"/>
              <a:gd name="connsiteX8" fmla="*/ 284710 w 3009173"/>
              <a:gd name="connsiteY8" fmla="*/ 1625657 h 2084516"/>
              <a:gd name="connsiteX9" fmla="*/ 865735 w 3009173"/>
              <a:gd name="connsiteY9" fmla="*/ 1946332 h 2084516"/>
              <a:gd name="connsiteX10" fmla="*/ 1805535 w 3009173"/>
              <a:gd name="connsiteY10" fmla="*/ 2082857 h 2084516"/>
              <a:gd name="connsiteX11" fmla="*/ 2653260 w 3009173"/>
              <a:gd name="connsiteY11" fmla="*/ 1863782 h 2084516"/>
              <a:gd name="connsiteX12" fmla="*/ 2973935 w 3009173"/>
              <a:gd name="connsiteY12" fmla="*/ 1508182 h 2084516"/>
              <a:gd name="connsiteX13" fmla="*/ 2983460 w 3009173"/>
              <a:gd name="connsiteY13" fmla="*/ 1273232 h 2084516"/>
              <a:gd name="connsiteX14" fmla="*/ 2818360 w 3009173"/>
              <a:gd name="connsiteY14" fmla="*/ 987482 h 2084516"/>
              <a:gd name="connsiteX15" fmla="*/ 2291310 w 3009173"/>
              <a:gd name="connsiteY15" fmla="*/ 644582 h 2084516"/>
              <a:gd name="connsiteX16" fmla="*/ 2208760 w 3009173"/>
              <a:gd name="connsiteY16" fmla="*/ 622357 h 2084516"/>
              <a:gd name="connsiteX17" fmla="*/ 2129385 w 3009173"/>
              <a:gd name="connsiteY17" fmla="*/ 463607 h 2084516"/>
              <a:gd name="connsiteX18" fmla="*/ 1961110 w 3009173"/>
              <a:gd name="connsiteY18" fmla="*/ 301682 h 2084516"/>
              <a:gd name="connsiteX19" fmla="*/ 1973810 w 3009173"/>
              <a:gd name="connsiteY19" fmla="*/ 276282 h 2084516"/>
              <a:gd name="connsiteX20" fmla="*/ 1945235 w 3009173"/>
              <a:gd name="connsiteY20" fmla="*/ 174682 h 2084516"/>
              <a:gd name="connsiteX21" fmla="*/ 1773785 w 3009173"/>
              <a:gd name="connsiteY21" fmla="*/ 57207 h 2084516"/>
              <a:gd name="connsiteX22" fmla="*/ 1500735 w 3009173"/>
              <a:gd name="connsiteY22" fmla="*/ 57 h 2084516"/>
              <a:gd name="connsiteX0" fmla="*/ 1500735 w 3009173"/>
              <a:gd name="connsiteY0" fmla="*/ 57 h 2084516"/>
              <a:gd name="connsiteX1" fmla="*/ 1135610 w 3009173"/>
              <a:gd name="connsiteY1" fmla="*/ 66732 h 2084516"/>
              <a:gd name="connsiteX2" fmla="*/ 1081635 w 3009173"/>
              <a:gd name="connsiteY2" fmla="*/ 203257 h 2084516"/>
              <a:gd name="connsiteX3" fmla="*/ 1008610 w 3009173"/>
              <a:gd name="connsiteY3" fmla="*/ 235007 h 2084516"/>
              <a:gd name="connsiteX4" fmla="*/ 760960 w 3009173"/>
              <a:gd name="connsiteY4" fmla="*/ 555682 h 2084516"/>
              <a:gd name="connsiteX5" fmla="*/ 500610 w 3009173"/>
              <a:gd name="connsiteY5" fmla="*/ 575525 h 2084516"/>
              <a:gd name="connsiteX6" fmla="*/ 110085 w 3009173"/>
              <a:gd name="connsiteY6" fmla="*/ 825557 h 2084516"/>
              <a:gd name="connsiteX7" fmla="*/ 8485 w 3009173"/>
              <a:gd name="connsiteY7" fmla="*/ 1231957 h 2084516"/>
              <a:gd name="connsiteX8" fmla="*/ 284710 w 3009173"/>
              <a:gd name="connsiteY8" fmla="*/ 1625657 h 2084516"/>
              <a:gd name="connsiteX9" fmla="*/ 865735 w 3009173"/>
              <a:gd name="connsiteY9" fmla="*/ 1946332 h 2084516"/>
              <a:gd name="connsiteX10" fmla="*/ 1805535 w 3009173"/>
              <a:gd name="connsiteY10" fmla="*/ 2082857 h 2084516"/>
              <a:gd name="connsiteX11" fmla="*/ 2653260 w 3009173"/>
              <a:gd name="connsiteY11" fmla="*/ 1863782 h 2084516"/>
              <a:gd name="connsiteX12" fmla="*/ 2973935 w 3009173"/>
              <a:gd name="connsiteY12" fmla="*/ 1508182 h 2084516"/>
              <a:gd name="connsiteX13" fmla="*/ 2983460 w 3009173"/>
              <a:gd name="connsiteY13" fmla="*/ 1273232 h 2084516"/>
              <a:gd name="connsiteX14" fmla="*/ 2818360 w 3009173"/>
              <a:gd name="connsiteY14" fmla="*/ 987482 h 2084516"/>
              <a:gd name="connsiteX15" fmla="*/ 2291310 w 3009173"/>
              <a:gd name="connsiteY15" fmla="*/ 644582 h 2084516"/>
              <a:gd name="connsiteX16" fmla="*/ 2208760 w 3009173"/>
              <a:gd name="connsiteY16" fmla="*/ 622357 h 2084516"/>
              <a:gd name="connsiteX17" fmla="*/ 2129385 w 3009173"/>
              <a:gd name="connsiteY17" fmla="*/ 463607 h 2084516"/>
              <a:gd name="connsiteX18" fmla="*/ 1961110 w 3009173"/>
              <a:gd name="connsiteY18" fmla="*/ 301682 h 2084516"/>
              <a:gd name="connsiteX19" fmla="*/ 1973810 w 3009173"/>
              <a:gd name="connsiteY19" fmla="*/ 276282 h 2084516"/>
              <a:gd name="connsiteX20" fmla="*/ 1945235 w 3009173"/>
              <a:gd name="connsiteY20" fmla="*/ 174682 h 2084516"/>
              <a:gd name="connsiteX21" fmla="*/ 1773785 w 3009173"/>
              <a:gd name="connsiteY21" fmla="*/ 57207 h 2084516"/>
              <a:gd name="connsiteX22" fmla="*/ 1500735 w 3009173"/>
              <a:gd name="connsiteY22" fmla="*/ 57 h 2084516"/>
              <a:gd name="connsiteX0" fmla="*/ 1499948 w 3008386"/>
              <a:gd name="connsiteY0" fmla="*/ 57 h 2084516"/>
              <a:gd name="connsiteX1" fmla="*/ 1134823 w 3008386"/>
              <a:gd name="connsiteY1" fmla="*/ 66732 h 2084516"/>
              <a:gd name="connsiteX2" fmla="*/ 1080848 w 3008386"/>
              <a:gd name="connsiteY2" fmla="*/ 203257 h 2084516"/>
              <a:gd name="connsiteX3" fmla="*/ 1007823 w 3008386"/>
              <a:gd name="connsiteY3" fmla="*/ 235007 h 2084516"/>
              <a:gd name="connsiteX4" fmla="*/ 760173 w 3008386"/>
              <a:gd name="connsiteY4" fmla="*/ 555682 h 2084516"/>
              <a:gd name="connsiteX5" fmla="*/ 445848 w 3008386"/>
              <a:gd name="connsiteY5" fmla="*/ 693000 h 2084516"/>
              <a:gd name="connsiteX6" fmla="*/ 109298 w 3008386"/>
              <a:gd name="connsiteY6" fmla="*/ 825557 h 2084516"/>
              <a:gd name="connsiteX7" fmla="*/ 7698 w 3008386"/>
              <a:gd name="connsiteY7" fmla="*/ 1231957 h 2084516"/>
              <a:gd name="connsiteX8" fmla="*/ 283923 w 3008386"/>
              <a:gd name="connsiteY8" fmla="*/ 1625657 h 2084516"/>
              <a:gd name="connsiteX9" fmla="*/ 864948 w 3008386"/>
              <a:gd name="connsiteY9" fmla="*/ 1946332 h 2084516"/>
              <a:gd name="connsiteX10" fmla="*/ 1804748 w 3008386"/>
              <a:gd name="connsiteY10" fmla="*/ 2082857 h 2084516"/>
              <a:gd name="connsiteX11" fmla="*/ 2652473 w 3008386"/>
              <a:gd name="connsiteY11" fmla="*/ 1863782 h 2084516"/>
              <a:gd name="connsiteX12" fmla="*/ 2973148 w 3008386"/>
              <a:gd name="connsiteY12" fmla="*/ 1508182 h 2084516"/>
              <a:gd name="connsiteX13" fmla="*/ 2982673 w 3008386"/>
              <a:gd name="connsiteY13" fmla="*/ 1273232 h 2084516"/>
              <a:gd name="connsiteX14" fmla="*/ 2817573 w 3008386"/>
              <a:gd name="connsiteY14" fmla="*/ 987482 h 2084516"/>
              <a:gd name="connsiteX15" fmla="*/ 2290523 w 3008386"/>
              <a:gd name="connsiteY15" fmla="*/ 644582 h 2084516"/>
              <a:gd name="connsiteX16" fmla="*/ 2207973 w 3008386"/>
              <a:gd name="connsiteY16" fmla="*/ 622357 h 2084516"/>
              <a:gd name="connsiteX17" fmla="*/ 2128598 w 3008386"/>
              <a:gd name="connsiteY17" fmla="*/ 463607 h 2084516"/>
              <a:gd name="connsiteX18" fmla="*/ 1960323 w 3008386"/>
              <a:gd name="connsiteY18" fmla="*/ 301682 h 2084516"/>
              <a:gd name="connsiteX19" fmla="*/ 1973023 w 3008386"/>
              <a:gd name="connsiteY19" fmla="*/ 276282 h 2084516"/>
              <a:gd name="connsiteX20" fmla="*/ 1944448 w 3008386"/>
              <a:gd name="connsiteY20" fmla="*/ 174682 h 2084516"/>
              <a:gd name="connsiteX21" fmla="*/ 1772998 w 3008386"/>
              <a:gd name="connsiteY21" fmla="*/ 57207 h 2084516"/>
              <a:gd name="connsiteX22" fmla="*/ 1499948 w 3008386"/>
              <a:gd name="connsiteY22" fmla="*/ 57 h 2084516"/>
              <a:gd name="connsiteX0" fmla="*/ 1506849 w 3015287"/>
              <a:gd name="connsiteY0" fmla="*/ 57 h 2084516"/>
              <a:gd name="connsiteX1" fmla="*/ 1141724 w 3015287"/>
              <a:gd name="connsiteY1" fmla="*/ 66732 h 2084516"/>
              <a:gd name="connsiteX2" fmla="*/ 1087749 w 3015287"/>
              <a:gd name="connsiteY2" fmla="*/ 203257 h 2084516"/>
              <a:gd name="connsiteX3" fmla="*/ 1014724 w 3015287"/>
              <a:gd name="connsiteY3" fmla="*/ 235007 h 2084516"/>
              <a:gd name="connsiteX4" fmla="*/ 767074 w 3015287"/>
              <a:gd name="connsiteY4" fmla="*/ 555682 h 2084516"/>
              <a:gd name="connsiteX5" fmla="*/ 116199 w 3015287"/>
              <a:gd name="connsiteY5" fmla="*/ 825557 h 2084516"/>
              <a:gd name="connsiteX6" fmla="*/ 14599 w 3015287"/>
              <a:gd name="connsiteY6" fmla="*/ 1231957 h 2084516"/>
              <a:gd name="connsiteX7" fmla="*/ 290824 w 3015287"/>
              <a:gd name="connsiteY7" fmla="*/ 1625657 h 2084516"/>
              <a:gd name="connsiteX8" fmla="*/ 871849 w 3015287"/>
              <a:gd name="connsiteY8" fmla="*/ 1946332 h 2084516"/>
              <a:gd name="connsiteX9" fmla="*/ 1811649 w 3015287"/>
              <a:gd name="connsiteY9" fmla="*/ 2082857 h 2084516"/>
              <a:gd name="connsiteX10" fmla="*/ 2659374 w 3015287"/>
              <a:gd name="connsiteY10" fmla="*/ 1863782 h 2084516"/>
              <a:gd name="connsiteX11" fmla="*/ 2980049 w 3015287"/>
              <a:gd name="connsiteY11" fmla="*/ 1508182 h 2084516"/>
              <a:gd name="connsiteX12" fmla="*/ 2989574 w 3015287"/>
              <a:gd name="connsiteY12" fmla="*/ 1273232 h 2084516"/>
              <a:gd name="connsiteX13" fmla="*/ 2824474 w 3015287"/>
              <a:gd name="connsiteY13" fmla="*/ 987482 h 2084516"/>
              <a:gd name="connsiteX14" fmla="*/ 2297424 w 3015287"/>
              <a:gd name="connsiteY14" fmla="*/ 644582 h 2084516"/>
              <a:gd name="connsiteX15" fmla="*/ 2214874 w 3015287"/>
              <a:gd name="connsiteY15" fmla="*/ 622357 h 2084516"/>
              <a:gd name="connsiteX16" fmla="*/ 2135499 w 3015287"/>
              <a:gd name="connsiteY16" fmla="*/ 463607 h 2084516"/>
              <a:gd name="connsiteX17" fmla="*/ 1967224 w 3015287"/>
              <a:gd name="connsiteY17" fmla="*/ 301682 h 2084516"/>
              <a:gd name="connsiteX18" fmla="*/ 1979924 w 3015287"/>
              <a:gd name="connsiteY18" fmla="*/ 276282 h 2084516"/>
              <a:gd name="connsiteX19" fmla="*/ 1951349 w 3015287"/>
              <a:gd name="connsiteY19" fmla="*/ 174682 h 2084516"/>
              <a:gd name="connsiteX20" fmla="*/ 1779899 w 3015287"/>
              <a:gd name="connsiteY20" fmla="*/ 57207 h 2084516"/>
              <a:gd name="connsiteX21" fmla="*/ 1506849 w 3015287"/>
              <a:gd name="connsiteY21" fmla="*/ 57 h 2084516"/>
              <a:gd name="connsiteX0" fmla="*/ 1494646 w 3003084"/>
              <a:gd name="connsiteY0" fmla="*/ 57 h 2084516"/>
              <a:gd name="connsiteX1" fmla="*/ 1129521 w 3003084"/>
              <a:gd name="connsiteY1" fmla="*/ 66732 h 2084516"/>
              <a:gd name="connsiteX2" fmla="*/ 1075546 w 3003084"/>
              <a:gd name="connsiteY2" fmla="*/ 203257 h 2084516"/>
              <a:gd name="connsiteX3" fmla="*/ 1002521 w 3003084"/>
              <a:gd name="connsiteY3" fmla="*/ 235007 h 2084516"/>
              <a:gd name="connsiteX4" fmla="*/ 754871 w 3003084"/>
              <a:gd name="connsiteY4" fmla="*/ 555682 h 2084516"/>
              <a:gd name="connsiteX5" fmla="*/ 180196 w 3003084"/>
              <a:gd name="connsiteY5" fmla="*/ 901757 h 2084516"/>
              <a:gd name="connsiteX6" fmla="*/ 2396 w 3003084"/>
              <a:gd name="connsiteY6" fmla="*/ 1231957 h 2084516"/>
              <a:gd name="connsiteX7" fmla="*/ 278621 w 3003084"/>
              <a:gd name="connsiteY7" fmla="*/ 1625657 h 2084516"/>
              <a:gd name="connsiteX8" fmla="*/ 859646 w 3003084"/>
              <a:gd name="connsiteY8" fmla="*/ 1946332 h 2084516"/>
              <a:gd name="connsiteX9" fmla="*/ 1799446 w 3003084"/>
              <a:gd name="connsiteY9" fmla="*/ 2082857 h 2084516"/>
              <a:gd name="connsiteX10" fmla="*/ 2647171 w 3003084"/>
              <a:gd name="connsiteY10" fmla="*/ 1863782 h 2084516"/>
              <a:gd name="connsiteX11" fmla="*/ 2967846 w 3003084"/>
              <a:gd name="connsiteY11" fmla="*/ 1508182 h 2084516"/>
              <a:gd name="connsiteX12" fmla="*/ 2977371 w 3003084"/>
              <a:gd name="connsiteY12" fmla="*/ 1273232 h 2084516"/>
              <a:gd name="connsiteX13" fmla="*/ 2812271 w 3003084"/>
              <a:gd name="connsiteY13" fmla="*/ 987482 h 2084516"/>
              <a:gd name="connsiteX14" fmla="*/ 2285221 w 3003084"/>
              <a:gd name="connsiteY14" fmla="*/ 644582 h 2084516"/>
              <a:gd name="connsiteX15" fmla="*/ 2202671 w 3003084"/>
              <a:gd name="connsiteY15" fmla="*/ 622357 h 2084516"/>
              <a:gd name="connsiteX16" fmla="*/ 2123296 w 3003084"/>
              <a:gd name="connsiteY16" fmla="*/ 463607 h 2084516"/>
              <a:gd name="connsiteX17" fmla="*/ 1955021 w 3003084"/>
              <a:gd name="connsiteY17" fmla="*/ 301682 h 2084516"/>
              <a:gd name="connsiteX18" fmla="*/ 1967721 w 3003084"/>
              <a:gd name="connsiteY18" fmla="*/ 276282 h 2084516"/>
              <a:gd name="connsiteX19" fmla="*/ 1939146 w 3003084"/>
              <a:gd name="connsiteY19" fmla="*/ 174682 h 2084516"/>
              <a:gd name="connsiteX20" fmla="*/ 1767696 w 3003084"/>
              <a:gd name="connsiteY20" fmla="*/ 57207 h 2084516"/>
              <a:gd name="connsiteX21" fmla="*/ 1494646 w 3003084"/>
              <a:gd name="connsiteY21" fmla="*/ 57 h 2084516"/>
              <a:gd name="connsiteX0" fmla="*/ 1434197 w 2942635"/>
              <a:gd name="connsiteY0" fmla="*/ 57 h 2084516"/>
              <a:gd name="connsiteX1" fmla="*/ 1069072 w 2942635"/>
              <a:gd name="connsiteY1" fmla="*/ 66732 h 2084516"/>
              <a:gd name="connsiteX2" fmla="*/ 1015097 w 2942635"/>
              <a:gd name="connsiteY2" fmla="*/ 203257 h 2084516"/>
              <a:gd name="connsiteX3" fmla="*/ 942072 w 2942635"/>
              <a:gd name="connsiteY3" fmla="*/ 235007 h 2084516"/>
              <a:gd name="connsiteX4" fmla="*/ 694422 w 2942635"/>
              <a:gd name="connsiteY4" fmla="*/ 555682 h 2084516"/>
              <a:gd name="connsiteX5" fmla="*/ 119747 w 2942635"/>
              <a:gd name="connsiteY5" fmla="*/ 901757 h 2084516"/>
              <a:gd name="connsiteX6" fmla="*/ 5447 w 2942635"/>
              <a:gd name="connsiteY6" fmla="*/ 1317682 h 2084516"/>
              <a:gd name="connsiteX7" fmla="*/ 218172 w 2942635"/>
              <a:gd name="connsiteY7" fmla="*/ 1625657 h 2084516"/>
              <a:gd name="connsiteX8" fmla="*/ 799197 w 2942635"/>
              <a:gd name="connsiteY8" fmla="*/ 1946332 h 2084516"/>
              <a:gd name="connsiteX9" fmla="*/ 1738997 w 2942635"/>
              <a:gd name="connsiteY9" fmla="*/ 2082857 h 2084516"/>
              <a:gd name="connsiteX10" fmla="*/ 2586722 w 2942635"/>
              <a:gd name="connsiteY10" fmla="*/ 1863782 h 2084516"/>
              <a:gd name="connsiteX11" fmla="*/ 2907397 w 2942635"/>
              <a:gd name="connsiteY11" fmla="*/ 1508182 h 2084516"/>
              <a:gd name="connsiteX12" fmla="*/ 2916922 w 2942635"/>
              <a:gd name="connsiteY12" fmla="*/ 1273232 h 2084516"/>
              <a:gd name="connsiteX13" fmla="*/ 2751822 w 2942635"/>
              <a:gd name="connsiteY13" fmla="*/ 987482 h 2084516"/>
              <a:gd name="connsiteX14" fmla="*/ 2224772 w 2942635"/>
              <a:gd name="connsiteY14" fmla="*/ 644582 h 2084516"/>
              <a:gd name="connsiteX15" fmla="*/ 2142222 w 2942635"/>
              <a:gd name="connsiteY15" fmla="*/ 622357 h 2084516"/>
              <a:gd name="connsiteX16" fmla="*/ 2062847 w 2942635"/>
              <a:gd name="connsiteY16" fmla="*/ 463607 h 2084516"/>
              <a:gd name="connsiteX17" fmla="*/ 1894572 w 2942635"/>
              <a:gd name="connsiteY17" fmla="*/ 301682 h 2084516"/>
              <a:gd name="connsiteX18" fmla="*/ 1907272 w 2942635"/>
              <a:gd name="connsiteY18" fmla="*/ 276282 h 2084516"/>
              <a:gd name="connsiteX19" fmla="*/ 1878697 w 2942635"/>
              <a:gd name="connsiteY19" fmla="*/ 174682 h 2084516"/>
              <a:gd name="connsiteX20" fmla="*/ 1707247 w 2942635"/>
              <a:gd name="connsiteY20" fmla="*/ 57207 h 2084516"/>
              <a:gd name="connsiteX21" fmla="*/ 1434197 w 2942635"/>
              <a:gd name="connsiteY21" fmla="*/ 57 h 2084516"/>
              <a:gd name="connsiteX0" fmla="*/ 1434197 w 2942635"/>
              <a:gd name="connsiteY0" fmla="*/ 57 h 2084516"/>
              <a:gd name="connsiteX1" fmla="*/ 1069072 w 2942635"/>
              <a:gd name="connsiteY1" fmla="*/ 66732 h 2084516"/>
              <a:gd name="connsiteX2" fmla="*/ 1015097 w 2942635"/>
              <a:gd name="connsiteY2" fmla="*/ 203257 h 2084516"/>
              <a:gd name="connsiteX3" fmla="*/ 942072 w 2942635"/>
              <a:gd name="connsiteY3" fmla="*/ 235007 h 2084516"/>
              <a:gd name="connsiteX4" fmla="*/ 694422 w 2942635"/>
              <a:gd name="connsiteY4" fmla="*/ 555682 h 2084516"/>
              <a:gd name="connsiteX5" fmla="*/ 119747 w 2942635"/>
              <a:gd name="connsiteY5" fmla="*/ 901757 h 2084516"/>
              <a:gd name="connsiteX6" fmla="*/ 5447 w 2942635"/>
              <a:gd name="connsiteY6" fmla="*/ 1317682 h 2084516"/>
              <a:gd name="connsiteX7" fmla="*/ 218172 w 2942635"/>
              <a:gd name="connsiteY7" fmla="*/ 1625657 h 2084516"/>
              <a:gd name="connsiteX8" fmla="*/ 799197 w 2942635"/>
              <a:gd name="connsiteY8" fmla="*/ 1946332 h 2084516"/>
              <a:gd name="connsiteX9" fmla="*/ 1738997 w 2942635"/>
              <a:gd name="connsiteY9" fmla="*/ 2082857 h 2084516"/>
              <a:gd name="connsiteX10" fmla="*/ 2586722 w 2942635"/>
              <a:gd name="connsiteY10" fmla="*/ 1863782 h 2084516"/>
              <a:gd name="connsiteX11" fmla="*/ 2907397 w 2942635"/>
              <a:gd name="connsiteY11" fmla="*/ 1508182 h 2084516"/>
              <a:gd name="connsiteX12" fmla="*/ 2916922 w 2942635"/>
              <a:gd name="connsiteY12" fmla="*/ 1273232 h 2084516"/>
              <a:gd name="connsiteX13" fmla="*/ 2751822 w 2942635"/>
              <a:gd name="connsiteY13" fmla="*/ 987482 h 2084516"/>
              <a:gd name="connsiteX14" fmla="*/ 2224772 w 2942635"/>
              <a:gd name="connsiteY14" fmla="*/ 644582 h 2084516"/>
              <a:gd name="connsiteX15" fmla="*/ 2062847 w 2942635"/>
              <a:gd name="connsiteY15" fmla="*/ 463607 h 2084516"/>
              <a:gd name="connsiteX16" fmla="*/ 1894572 w 2942635"/>
              <a:gd name="connsiteY16" fmla="*/ 301682 h 2084516"/>
              <a:gd name="connsiteX17" fmla="*/ 1907272 w 2942635"/>
              <a:gd name="connsiteY17" fmla="*/ 276282 h 2084516"/>
              <a:gd name="connsiteX18" fmla="*/ 1878697 w 2942635"/>
              <a:gd name="connsiteY18" fmla="*/ 174682 h 2084516"/>
              <a:gd name="connsiteX19" fmla="*/ 1707247 w 2942635"/>
              <a:gd name="connsiteY19" fmla="*/ 57207 h 2084516"/>
              <a:gd name="connsiteX20" fmla="*/ 1434197 w 2942635"/>
              <a:gd name="connsiteY20" fmla="*/ 57 h 2084516"/>
              <a:gd name="connsiteX0" fmla="*/ 1434197 w 2942635"/>
              <a:gd name="connsiteY0" fmla="*/ 57 h 2084516"/>
              <a:gd name="connsiteX1" fmla="*/ 1069072 w 2942635"/>
              <a:gd name="connsiteY1" fmla="*/ 66732 h 2084516"/>
              <a:gd name="connsiteX2" fmla="*/ 1015097 w 2942635"/>
              <a:gd name="connsiteY2" fmla="*/ 203257 h 2084516"/>
              <a:gd name="connsiteX3" fmla="*/ 942072 w 2942635"/>
              <a:gd name="connsiteY3" fmla="*/ 235007 h 2084516"/>
              <a:gd name="connsiteX4" fmla="*/ 694422 w 2942635"/>
              <a:gd name="connsiteY4" fmla="*/ 555682 h 2084516"/>
              <a:gd name="connsiteX5" fmla="*/ 119747 w 2942635"/>
              <a:gd name="connsiteY5" fmla="*/ 901757 h 2084516"/>
              <a:gd name="connsiteX6" fmla="*/ 5447 w 2942635"/>
              <a:gd name="connsiteY6" fmla="*/ 1317682 h 2084516"/>
              <a:gd name="connsiteX7" fmla="*/ 218172 w 2942635"/>
              <a:gd name="connsiteY7" fmla="*/ 1625657 h 2084516"/>
              <a:gd name="connsiteX8" fmla="*/ 799197 w 2942635"/>
              <a:gd name="connsiteY8" fmla="*/ 1946332 h 2084516"/>
              <a:gd name="connsiteX9" fmla="*/ 1738997 w 2942635"/>
              <a:gd name="connsiteY9" fmla="*/ 2082857 h 2084516"/>
              <a:gd name="connsiteX10" fmla="*/ 2586722 w 2942635"/>
              <a:gd name="connsiteY10" fmla="*/ 1863782 h 2084516"/>
              <a:gd name="connsiteX11" fmla="*/ 2907397 w 2942635"/>
              <a:gd name="connsiteY11" fmla="*/ 1508182 h 2084516"/>
              <a:gd name="connsiteX12" fmla="*/ 2916922 w 2942635"/>
              <a:gd name="connsiteY12" fmla="*/ 1273232 h 2084516"/>
              <a:gd name="connsiteX13" fmla="*/ 2751822 w 2942635"/>
              <a:gd name="connsiteY13" fmla="*/ 987482 h 2084516"/>
              <a:gd name="connsiteX14" fmla="*/ 2205722 w 2942635"/>
              <a:gd name="connsiteY14" fmla="*/ 539807 h 2084516"/>
              <a:gd name="connsiteX15" fmla="*/ 2062847 w 2942635"/>
              <a:gd name="connsiteY15" fmla="*/ 463607 h 2084516"/>
              <a:gd name="connsiteX16" fmla="*/ 1894572 w 2942635"/>
              <a:gd name="connsiteY16" fmla="*/ 301682 h 2084516"/>
              <a:gd name="connsiteX17" fmla="*/ 1907272 w 2942635"/>
              <a:gd name="connsiteY17" fmla="*/ 276282 h 2084516"/>
              <a:gd name="connsiteX18" fmla="*/ 1878697 w 2942635"/>
              <a:gd name="connsiteY18" fmla="*/ 174682 h 2084516"/>
              <a:gd name="connsiteX19" fmla="*/ 1707247 w 2942635"/>
              <a:gd name="connsiteY19" fmla="*/ 57207 h 2084516"/>
              <a:gd name="connsiteX20" fmla="*/ 1434197 w 2942635"/>
              <a:gd name="connsiteY20" fmla="*/ 57 h 2084516"/>
              <a:gd name="connsiteX0" fmla="*/ 1434197 w 2942635"/>
              <a:gd name="connsiteY0" fmla="*/ 57 h 2084516"/>
              <a:gd name="connsiteX1" fmla="*/ 1069072 w 2942635"/>
              <a:gd name="connsiteY1" fmla="*/ 66732 h 2084516"/>
              <a:gd name="connsiteX2" fmla="*/ 1015097 w 2942635"/>
              <a:gd name="connsiteY2" fmla="*/ 203257 h 2084516"/>
              <a:gd name="connsiteX3" fmla="*/ 942072 w 2942635"/>
              <a:gd name="connsiteY3" fmla="*/ 235007 h 2084516"/>
              <a:gd name="connsiteX4" fmla="*/ 694422 w 2942635"/>
              <a:gd name="connsiteY4" fmla="*/ 555682 h 2084516"/>
              <a:gd name="connsiteX5" fmla="*/ 119747 w 2942635"/>
              <a:gd name="connsiteY5" fmla="*/ 901757 h 2084516"/>
              <a:gd name="connsiteX6" fmla="*/ 5447 w 2942635"/>
              <a:gd name="connsiteY6" fmla="*/ 1317682 h 2084516"/>
              <a:gd name="connsiteX7" fmla="*/ 218172 w 2942635"/>
              <a:gd name="connsiteY7" fmla="*/ 1625657 h 2084516"/>
              <a:gd name="connsiteX8" fmla="*/ 799197 w 2942635"/>
              <a:gd name="connsiteY8" fmla="*/ 1946332 h 2084516"/>
              <a:gd name="connsiteX9" fmla="*/ 1738997 w 2942635"/>
              <a:gd name="connsiteY9" fmla="*/ 2082857 h 2084516"/>
              <a:gd name="connsiteX10" fmla="*/ 2586722 w 2942635"/>
              <a:gd name="connsiteY10" fmla="*/ 1863782 h 2084516"/>
              <a:gd name="connsiteX11" fmla="*/ 2907397 w 2942635"/>
              <a:gd name="connsiteY11" fmla="*/ 1508182 h 2084516"/>
              <a:gd name="connsiteX12" fmla="*/ 2916922 w 2942635"/>
              <a:gd name="connsiteY12" fmla="*/ 1273232 h 2084516"/>
              <a:gd name="connsiteX13" fmla="*/ 2751822 w 2942635"/>
              <a:gd name="connsiteY13" fmla="*/ 987482 h 2084516"/>
              <a:gd name="connsiteX14" fmla="*/ 2205722 w 2942635"/>
              <a:gd name="connsiteY14" fmla="*/ 539807 h 2084516"/>
              <a:gd name="connsiteX15" fmla="*/ 2066022 w 2942635"/>
              <a:gd name="connsiteY15" fmla="*/ 412807 h 2084516"/>
              <a:gd name="connsiteX16" fmla="*/ 1894572 w 2942635"/>
              <a:gd name="connsiteY16" fmla="*/ 301682 h 2084516"/>
              <a:gd name="connsiteX17" fmla="*/ 1907272 w 2942635"/>
              <a:gd name="connsiteY17" fmla="*/ 276282 h 2084516"/>
              <a:gd name="connsiteX18" fmla="*/ 1878697 w 2942635"/>
              <a:gd name="connsiteY18" fmla="*/ 174682 h 2084516"/>
              <a:gd name="connsiteX19" fmla="*/ 1707247 w 2942635"/>
              <a:gd name="connsiteY19" fmla="*/ 57207 h 2084516"/>
              <a:gd name="connsiteX20" fmla="*/ 1434197 w 2942635"/>
              <a:gd name="connsiteY20" fmla="*/ 57 h 2084516"/>
              <a:gd name="connsiteX0" fmla="*/ 1434197 w 2942635"/>
              <a:gd name="connsiteY0" fmla="*/ 57 h 2084516"/>
              <a:gd name="connsiteX1" fmla="*/ 1069072 w 2942635"/>
              <a:gd name="connsiteY1" fmla="*/ 66732 h 2084516"/>
              <a:gd name="connsiteX2" fmla="*/ 1015097 w 2942635"/>
              <a:gd name="connsiteY2" fmla="*/ 203257 h 2084516"/>
              <a:gd name="connsiteX3" fmla="*/ 942072 w 2942635"/>
              <a:gd name="connsiteY3" fmla="*/ 235007 h 2084516"/>
              <a:gd name="connsiteX4" fmla="*/ 694422 w 2942635"/>
              <a:gd name="connsiteY4" fmla="*/ 555682 h 2084516"/>
              <a:gd name="connsiteX5" fmla="*/ 119747 w 2942635"/>
              <a:gd name="connsiteY5" fmla="*/ 901757 h 2084516"/>
              <a:gd name="connsiteX6" fmla="*/ 5447 w 2942635"/>
              <a:gd name="connsiteY6" fmla="*/ 1317682 h 2084516"/>
              <a:gd name="connsiteX7" fmla="*/ 218172 w 2942635"/>
              <a:gd name="connsiteY7" fmla="*/ 1625657 h 2084516"/>
              <a:gd name="connsiteX8" fmla="*/ 799197 w 2942635"/>
              <a:gd name="connsiteY8" fmla="*/ 1946332 h 2084516"/>
              <a:gd name="connsiteX9" fmla="*/ 1738997 w 2942635"/>
              <a:gd name="connsiteY9" fmla="*/ 2082857 h 2084516"/>
              <a:gd name="connsiteX10" fmla="*/ 2586722 w 2942635"/>
              <a:gd name="connsiteY10" fmla="*/ 1863782 h 2084516"/>
              <a:gd name="connsiteX11" fmla="*/ 2907397 w 2942635"/>
              <a:gd name="connsiteY11" fmla="*/ 1508182 h 2084516"/>
              <a:gd name="connsiteX12" fmla="*/ 2916922 w 2942635"/>
              <a:gd name="connsiteY12" fmla="*/ 1273232 h 2084516"/>
              <a:gd name="connsiteX13" fmla="*/ 2751822 w 2942635"/>
              <a:gd name="connsiteY13" fmla="*/ 987482 h 2084516"/>
              <a:gd name="connsiteX14" fmla="*/ 2205722 w 2942635"/>
              <a:gd name="connsiteY14" fmla="*/ 539807 h 2084516"/>
              <a:gd name="connsiteX15" fmla="*/ 2066022 w 2942635"/>
              <a:gd name="connsiteY15" fmla="*/ 412807 h 2084516"/>
              <a:gd name="connsiteX16" fmla="*/ 1907272 w 2942635"/>
              <a:gd name="connsiteY16" fmla="*/ 276282 h 2084516"/>
              <a:gd name="connsiteX17" fmla="*/ 1878697 w 2942635"/>
              <a:gd name="connsiteY17" fmla="*/ 174682 h 2084516"/>
              <a:gd name="connsiteX18" fmla="*/ 1707247 w 2942635"/>
              <a:gd name="connsiteY18" fmla="*/ 57207 h 2084516"/>
              <a:gd name="connsiteX19" fmla="*/ 1434197 w 2942635"/>
              <a:gd name="connsiteY19" fmla="*/ 57 h 2084516"/>
              <a:gd name="connsiteX0" fmla="*/ 1434197 w 2942635"/>
              <a:gd name="connsiteY0" fmla="*/ 57 h 2084516"/>
              <a:gd name="connsiteX1" fmla="*/ 1069072 w 2942635"/>
              <a:gd name="connsiteY1" fmla="*/ 66732 h 2084516"/>
              <a:gd name="connsiteX2" fmla="*/ 1015097 w 2942635"/>
              <a:gd name="connsiteY2" fmla="*/ 203257 h 2084516"/>
              <a:gd name="connsiteX3" fmla="*/ 942072 w 2942635"/>
              <a:gd name="connsiteY3" fmla="*/ 235007 h 2084516"/>
              <a:gd name="connsiteX4" fmla="*/ 694422 w 2942635"/>
              <a:gd name="connsiteY4" fmla="*/ 555682 h 2084516"/>
              <a:gd name="connsiteX5" fmla="*/ 119747 w 2942635"/>
              <a:gd name="connsiteY5" fmla="*/ 901757 h 2084516"/>
              <a:gd name="connsiteX6" fmla="*/ 5447 w 2942635"/>
              <a:gd name="connsiteY6" fmla="*/ 1317682 h 2084516"/>
              <a:gd name="connsiteX7" fmla="*/ 218172 w 2942635"/>
              <a:gd name="connsiteY7" fmla="*/ 1625657 h 2084516"/>
              <a:gd name="connsiteX8" fmla="*/ 799197 w 2942635"/>
              <a:gd name="connsiteY8" fmla="*/ 1946332 h 2084516"/>
              <a:gd name="connsiteX9" fmla="*/ 1738997 w 2942635"/>
              <a:gd name="connsiteY9" fmla="*/ 2082857 h 2084516"/>
              <a:gd name="connsiteX10" fmla="*/ 2586722 w 2942635"/>
              <a:gd name="connsiteY10" fmla="*/ 1863782 h 2084516"/>
              <a:gd name="connsiteX11" fmla="*/ 2907397 w 2942635"/>
              <a:gd name="connsiteY11" fmla="*/ 1508182 h 2084516"/>
              <a:gd name="connsiteX12" fmla="*/ 2916922 w 2942635"/>
              <a:gd name="connsiteY12" fmla="*/ 1273232 h 2084516"/>
              <a:gd name="connsiteX13" fmla="*/ 2751822 w 2942635"/>
              <a:gd name="connsiteY13" fmla="*/ 987482 h 2084516"/>
              <a:gd name="connsiteX14" fmla="*/ 2205722 w 2942635"/>
              <a:gd name="connsiteY14" fmla="*/ 539807 h 2084516"/>
              <a:gd name="connsiteX15" fmla="*/ 2066022 w 2942635"/>
              <a:gd name="connsiteY15" fmla="*/ 412807 h 2084516"/>
              <a:gd name="connsiteX16" fmla="*/ 1881872 w 2942635"/>
              <a:gd name="connsiteY16" fmla="*/ 254057 h 2084516"/>
              <a:gd name="connsiteX17" fmla="*/ 1878697 w 2942635"/>
              <a:gd name="connsiteY17" fmla="*/ 174682 h 2084516"/>
              <a:gd name="connsiteX18" fmla="*/ 1707247 w 2942635"/>
              <a:gd name="connsiteY18" fmla="*/ 57207 h 2084516"/>
              <a:gd name="connsiteX19" fmla="*/ 1434197 w 2942635"/>
              <a:gd name="connsiteY19" fmla="*/ 57 h 2084516"/>
              <a:gd name="connsiteX0" fmla="*/ 1434197 w 2942635"/>
              <a:gd name="connsiteY0" fmla="*/ 57 h 2084516"/>
              <a:gd name="connsiteX1" fmla="*/ 1069072 w 2942635"/>
              <a:gd name="connsiteY1" fmla="*/ 66732 h 2084516"/>
              <a:gd name="connsiteX2" fmla="*/ 1015097 w 2942635"/>
              <a:gd name="connsiteY2" fmla="*/ 203257 h 2084516"/>
              <a:gd name="connsiteX3" fmla="*/ 862697 w 2942635"/>
              <a:gd name="connsiteY3" fmla="*/ 317557 h 2084516"/>
              <a:gd name="connsiteX4" fmla="*/ 694422 w 2942635"/>
              <a:gd name="connsiteY4" fmla="*/ 555682 h 2084516"/>
              <a:gd name="connsiteX5" fmla="*/ 119747 w 2942635"/>
              <a:gd name="connsiteY5" fmla="*/ 901757 h 2084516"/>
              <a:gd name="connsiteX6" fmla="*/ 5447 w 2942635"/>
              <a:gd name="connsiteY6" fmla="*/ 1317682 h 2084516"/>
              <a:gd name="connsiteX7" fmla="*/ 218172 w 2942635"/>
              <a:gd name="connsiteY7" fmla="*/ 1625657 h 2084516"/>
              <a:gd name="connsiteX8" fmla="*/ 799197 w 2942635"/>
              <a:gd name="connsiteY8" fmla="*/ 1946332 h 2084516"/>
              <a:gd name="connsiteX9" fmla="*/ 1738997 w 2942635"/>
              <a:gd name="connsiteY9" fmla="*/ 2082857 h 2084516"/>
              <a:gd name="connsiteX10" fmla="*/ 2586722 w 2942635"/>
              <a:gd name="connsiteY10" fmla="*/ 1863782 h 2084516"/>
              <a:gd name="connsiteX11" fmla="*/ 2907397 w 2942635"/>
              <a:gd name="connsiteY11" fmla="*/ 1508182 h 2084516"/>
              <a:gd name="connsiteX12" fmla="*/ 2916922 w 2942635"/>
              <a:gd name="connsiteY12" fmla="*/ 1273232 h 2084516"/>
              <a:gd name="connsiteX13" fmla="*/ 2751822 w 2942635"/>
              <a:gd name="connsiteY13" fmla="*/ 987482 h 2084516"/>
              <a:gd name="connsiteX14" fmla="*/ 2205722 w 2942635"/>
              <a:gd name="connsiteY14" fmla="*/ 539807 h 2084516"/>
              <a:gd name="connsiteX15" fmla="*/ 2066022 w 2942635"/>
              <a:gd name="connsiteY15" fmla="*/ 412807 h 2084516"/>
              <a:gd name="connsiteX16" fmla="*/ 1881872 w 2942635"/>
              <a:gd name="connsiteY16" fmla="*/ 254057 h 2084516"/>
              <a:gd name="connsiteX17" fmla="*/ 1878697 w 2942635"/>
              <a:gd name="connsiteY17" fmla="*/ 174682 h 2084516"/>
              <a:gd name="connsiteX18" fmla="*/ 1707247 w 2942635"/>
              <a:gd name="connsiteY18" fmla="*/ 57207 h 2084516"/>
              <a:gd name="connsiteX19" fmla="*/ 1434197 w 2942635"/>
              <a:gd name="connsiteY19" fmla="*/ 57 h 2084516"/>
              <a:gd name="connsiteX0" fmla="*/ 1434197 w 2942635"/>
              <a:gd name="connsiteY0" fmla="*/ 57 h 2084516"/>
              <a:gd name="connsiteX1" fmla="*/ 1069072 w 2942635"/>
              <a:gd name="connsiteY1" fmla="*/ 66732 h 2084516"/>
              <a:gd name="connsiteX2" fmla="*/ 1015097 w 2942635"/>
              <a:gd name="connsiteY2" fmla="*/ 203257 h 2084516"/>
              <a:gd name="connsiteX3" fmla="*/ 865872 w 2942635"/>
              <a:gd name="connsiteY3" fmla="*/ 327082 h 2084516"/>
              <a:gd name="connsiteX4" fmla="*/ 694422 w 2942635"/>
              <a:gd name="connsiteY4" fmla="*/ 555682 h 2084516"/>
              <a:gd name="connsiteX5" fmla="*/ 119747 w 2942635"/>
              <a:gd name="connsiteY5" fmla="*/ 901757 h 2084516"/>
              <a:gd name="connsiteX6" fmla="*/ 5447 w 2942635"/>
              <a:gd name="connsiteY6" fmla="*/ 1317682 h 2084516"/>
              <a:gd name="connsiteX7" fmla="*/ 218172 w 2942635"/>
              <a:gd name="connsiteY7" fmla="*/ 1625657 h 2084516"/>
              <a:gd name="connsiteX8" fmla="*/ 799197 w 2942635"/>
              <a:gd name="connsiteY8" fmla="*/ 1946332 h 2084516"/>
              <a:gd name="connsiteX9" fmla="*/ 1738997 w 2942635"/>
              <a:gd name="connsiteY9" fmla="*/ 2082857 h 2084516"/>
              <a:gd name="connsiteX10" fmla="*/ 2586722 w 2942635"/>
              <a:gd name="connsiteY10" fmla="*/ 1863782 h 2084516"/>
              <a:gd name="connsiteX11" fmla="*/ 2907397 w 2942635"/>
              <a:gd name="connsiteY11" fmla="*/ 1508182 h 2084516"/>
              <a:gd name="connsiteX12" fmla="*/ 2916922 w 2942635"/>
              <a:gd name="connsiteY12" fmla="*/ 1273232 h 2084516"/>
              <a:gd name="connsiteX13" fmla="*/ 2751822 w 2942635"/>
              <a:gd name="connsiteY13" fmla="*/ 987482 h 2084516"/>
              <a:gd name="connsiteX14" fmla="*/ 2205722 w 2942635"/>
              <a:gd name="connsiteY14" fmla="*/ 539807 h 2084516"/>
              <a:gd name="connsiteX15" fmla="*/ 2066022 w 2942635"/>
              <a:gd name="connsiteY15" fmla="*/ 412807 h 2084516"/>
              <a:gd name="connsiteX16" fmla="*/ 1881872 w 2942635"/>
              <a:gd name="connsiteY16" fmla="*/ 254057 h 2084516"/>
              <a:gd name="connsiteX17" fmla="*/ 1878697 w 2942635"/>
              <a:gd name="connsiteY17" fmla="*/ 174682 h 2084516"/>
              <a:gd name="connsiteX18" fmla="*/ 1707247 w 2942635"/>
              <a:gd name="connsiteY18" fmla="*/ 57207 h 2084516"/>
              <a:gd name="connsiteX19" fmla="*/ 1434197 w 2942635"/>
              <a:gd name="connsiteY19" fmla="*/ 57 h 2084516"/>
              <a:gd name="connsiteX0" fmla="*/ 1434197 w 2942635"/>
              <a:gd name="connsiteY0" fmla="*/ 57 h 2084516"/>
              <a:gd name="connsiteX1" fmla="*/ 1069072 w 2942635"/>
              <a:gd name="connsiteY1" fmla="*/ 66732 h 2084516"/>
              <a:gd name="connsiteX2" fmla="*/ 999222 w 2942635"/>
              <a:gd name="connsiteY2" fmla="*/ 203257 h 2084516"/>
              <a:gd name="connsiteX3" fmla="*/ 865872 w 2942635"/>
              <a:gd name="connsiteY3" fmla="*/ 327082 h 2084516"/>
              <a:gd name="connsiteX4" fmla="*/ 694422 w 2942635"/>
              <a:gd name="connsiteY4" fmla="*/ 555682 h 2084516"/>
              <a:gd name="connsiteX5" fmla="*/ 119747 w 2942635"/>
              <a:gd name="connsiteY5" fmla="*/ 901757 h 2084516"/>
              <a:gd name="connsiteX6" fmla="*/ 5447 w 2942635"/>
              <a:gd name="connsiteY6" fmla="*/ 1317682 h 2084516"/>
              <a:gd name="connsiteX7" fmla="*/ 218172 w 2942635"/>
              <a:gd name="connsiteY7" fmla="*/ 1625657 h 2084516"/>
              <a:gd name="connsiteX8" fmla="*/ 799197 w 2942635"/>
              <a:gd name="connsiteY8" fmla="*/ 1946332 h 2084516"/>
              <a:gd name="connsiteX9" fmla="*/ 1738997 w 2942635"/>
              <a:gd name="connsiteY9" fmla="*/ 2082857 h 2084516"/>
              <a:gd name="connsiteX10" fmla="*/ 2586722 w 2942635"/>
              <a:gd name="connsiteY10" fmla="*/ 1863782 h 2084516"/>
              <a:gd name="connsiteX11" fmla="*/ 2907397 w 2942635"/>
              <a:gd name="connsiteY11" fmla="*/ 1508182 h 2084516"/>
              <a:gd name="connsiteX12" fmla="*/ 2916922 w 2942635"/>
              <a:gd name="connsiteY12" fmla="*/ 1273232 h 2084516"/>
              <a:gd name="connsiteX13" fmla="*/ 2751822 w 2942635"/>
              <a:gd name="connsiteY13" fmla="*/ 987482 h 2084516"/>
              <a:gd name="connsiteX14" fmla="*/ 2205722 w 2942635"/>
              <a:gd name="connsiteY14" fmla="*/ 539807 h 2084516"/>
              <a:gd name="connsiteX15" fmla="*/ 2066022 w 2942635"/>
              <a:gd name="connsiteY15" fmla="*/ 412807 h 2084516"/>
              <a:gd name="connsiteX16" fmla="*/ 1881872 w 2942635"/>
              <a:gd name="connsiteY16" fmla="*/ 254057 h 2084516"/>
              <a:gd name="connsiteX17" fmla="*/ 1878697 w 2942635"/>
              <a:gd name="connsiteY17" fmla="*/ 174682 h 2084516"/>
              <a:gd name="connsiteX18" fmla="*/ 1707247 w 2942635"/>
              <a:gd name="connsiteY18" fmla="*/ 57207 h 2084516"/>
              <a:gd name="connsiteX19" fmla="*/ 1434197 w 2942635"/>
              <a:gd name="connsiteY19" fmla="*/ 57 h 2084516"/>
              <a:gd name="connsiteX0" fmla="*/ 1434197 w 2945894"/>
              <a:gd name="connsiteY0" fmla="*/ 57 h 2084516"/>
              <a:gd name="connsiteX1" fmla="*/ 1069072 w 2945894"/>
              <a:gd name="connsiteY1" fmla="*/ 66732 h 2084516"/>
              <a:gd name="connsiteX2" fmla="*/ 999222 w 2945894"/>
              <a:gd name="connsiteY2" fmla="*/ 203257 h 2084516"/>
              <a:gd name="connsiteX3" fmla="*/ 865872 w 2945894"/>
              <a:gd name="connsiteY3" fmla="*/ 327082 h 2084516"/>
              <a:gd name="connsiteX4" fmla="*/ 694422 w 2945894"/>
              <a:gd name="connsiteY4" fmla="*/ 555682 h 2084516"/>
              <a:gd name="connsiteX5" fmla="*/ 119747 w 2945894"/>
              <a:gd name="connsiteY5" fmla="*/ 901757 h 2084516"/>
              <a:gd name="connsiteX6" fmla="*/ 5447 w 2945894"/>
              <a:gd name="connsiteY6" fmla="*/ 1317682 h 2084516"/>
              <a:gd name="connsiteX7" fmla="*/ 218172 w 2945894"/>
              <a:gd name="connsiteY7" fmla="*/ 1625657 h 2084516"/>
              <a:gd name="connsiteX8" fmla="*/ 799197 w 2945894"/>
              <a:gd name="connsiteY8" fmla="*/ 1946332 h 2084516"/>
              <a:gd name="connsiteX9" fmla="*/ 1738997 w 2945894"/>
              <a:gd name="connsiteY9" fmla="*/ 2082857 h 2084516"/>
              <a:gd name="connsiteX10" fmla="*/ 2586722 w 2945894"/>
              <a:gd name="connsiteY10" fmla="*/ 1863782 h 2084516"/>
              <a:gd name="connsiteX11" fmla="*/ 2907397 w 2945894"/>
              <a:gd name="connsiteY11" fmla="*/ 1508182 h 2084516"/>
              <a:gd name="connsiteX12" fmla="*/ 2916922 w 2945894"/>
              <a:gd name="connsiteY12" fmla="*/ 1273232 h 2084516"/>
              <a:gd name="connsiteX13" fmla="*/ 2697847 w 2945894"/>
              <a:gd name="connsiteY13" fmla="*/ 790632 h 2084516"/>
              <a:gd name="connsiteX14" fmla="*/ 2205722 w 2945894"/>
              <a:gd name="connsiteY14" fmla="*/ 539807 h 2084516"/>
              <a:gd name="connsiteX15" fmla="*/ 2066022 w 2945894"/>
              <a:gd name="connsiteY15" fmla="*/ 412807 h 2084516"/>
              <a:gd name="connsiteX16" fmla="*/ 1881872 w 2945894"/>
              <a:gd name="connsiteY16" fmla="*/ 254057 h 2084516"/>
              <a:gd name="connsiteX17" fmla="*/ 1878697 w 2945894"/>
              <a:gd name="connsiteY17" fmla="*/ 174682 h 2084516"/>
              <a:gd name="connsiteX18" fmla="*/ 1707247 w 2945894"/>
              <a:gd name="connsiteY18" fmla="*/ 57207 h 2084516"/>
              <a:gd name="connsiteX19" fmla="*/ 1434197 w 2945894"/>
              <a:gd name="connsiteY19" fmla="*/ 57 h 2084516"/>
              <a:gd name="connsiteX0" fmla="*/ 1434197 w 2957773"/>
              <a:gd name="connsiteY0" fmla="*/ 57 h 2084516"/>
              <a:gd name="connsiteX1" fmla="*/ 1069072 w 2957773"/>
              <a:gd name="connsiteY1" fmla="*/ 66732 h 2084516"/>
              <a:gd name="connsiteX2" fmla="*/ 999222 w 2957773"/>
              <a:gd name="connsiteY2" fmla="*/ 203257 h 2084516"/>
              <a:gd name="connsiteX3" fmla="*/ 865872 w 2957773"/>
              <a:gd name="connsiteY3" fmla="*/ 327082 h 2084516"/>
              <a:gd name="connsiteX4" fmla="*/ 694422 w 2957773"/>
              <a:gd name="connsiteY4" fmla="*/ 555682 h 2084516"/>
              <a:gd name="connsiteX5" fmla="*/ 119747 w 2957773"/>
              <a:gd name="connsiteY5" fmla="*/ 901757 h 2084516"/>
              <a:gd name="connsiteX6" fmla="*/ 5447 w 2957773"/>
              <a:gd name="connsiteY6" fmla="*/ 1317682 h 2084516"/>
              <a:gd name="connsiteX7" fmla="*/ 218172 w 2957773"/>
              <a:gd name="connsiteY7" fmla="*/ 1625657 h 2084516"/>
              <a:gd name="connsiteX8" fmla="*/ 799197 w 2957773"/>
              <a:gd name="connsiteY8" fmla="*/ 1946332 h 2084516"/>
              <a:gd name="connsiteX9" fmla="*/ 1738997 w 2957773"/>
              <a:gd name="connsiteY9" fmla="*/ 2082857 h 2084516"/>
              <a:gd name="connsiteX10" fmla="*/ 2586722 w 2957773"/>
              <a:gd name="connsiteY10" fmla="*/ 1863782 h 2084516"/>
              <a:gd name="connsiteX11" fmla="*/ 2907397 w 2957773"/>
              <a:gd name="connsiteY11" fmla="*/ 1508182 h 2084516"/>
              <a:gd name="connsiteX12" fmla="*/ 2935972 w 2957773"/>
              <a:gd name="connsiteY12" fmla="*/ 1149407 h 2084516"/>
              <a:gd name="connsiteX13" fmla="*/ 2697847 w 2957773"/>
              <a:gd name="connsiteY13" fmla="*/ 790632 h 2084516"/>
              <a:gd name="connsiteX14" fmla="*/ 2205722 w 2957773"/>
              <a:gd name="connsiteY14" fmla="*/ 539807 h 2084516"/>
              <a:gd name="connsiteX15" fmla="*/ 2066022 w 2957773"/>
              <a:gd name="connsiteY15" fmla="*/ 412807 h 2084516"/>
              <a:gd name="connsiteX16" fmla="*/ 1881872 w 2957773"/>
              <a:gd name="connsiteY16" fmla="*/ 254057 h 2084516"/>
              <a:gd name="connsiteX17" fmla="*/ 1878697 w 2957773"/>
              <a:gd name="connsiteY17" fmla="*/ 174682 h 2084516"/>
              <a:gd name="connsiteX18" fmla="*/ 1707247 w 2957773"/>
              <a:gd name="connsiteY18" fmla="*/ 57207 h 2084516"/>
              <a:gd name="connsiteX19" fmla="*/ 1434197 w 2957773"/>
              <a:gd name="connsiteY19" fmla="*/ 57 h 2084516"/>
              <a:gd name="connsiteX0" fmla="*/ 1434197 w 2937687"/>
              <a:gd name="connsiteY0" fmla="*/ 57 h 2084516"/>
              <a:gd name="connsiteX1" fmla="*/ 1069072 w 2937687"/>
              <a:gd name="connsiteY1" fmla="*/ 66732 h 2084516"/>
              <a:gd name="connsiteX2" fmla="*/ 999222 w 2937687"/>
              <a:gd name="connsiteY2" fmla="*/ 203257 h 2084516"/>
              <a:gd name="connsiteX3" fmla="*/ 865872 w 2937687"/>
              <a:gd name="connsiteY3" fmla="*/ 327082 h 2084516"/>
              <a:gd name="connsiteX4" fmla="*/ 694422 w 2937687"/>
              <a:gd name="connsiteY4" fmla="*/ 555682 h 2084516"/>
              <a:gd name="connsiteX5" fmla="*/ 119747 w 2937687"/>
              <a:gd name="connsiteY5" fmla="*/ 901757 h 2084516"/>
              <a:gd name="connsiteX6" fmla="*/ 5447 w 2937687"/>
              <a:gd name="connsiteY6" fmla="*/ 1317682 h 2084516"/>
              <a:gd name="connsiteX7" fmla="*/ 218172 w 2937687"/>
              <a:gd name="connsiteY7" fmla="*/ 1625657 h 2084516"/>
              <a:gd name="connsiteX8" fmla="*/ 799197 w 2937687"/>
              <a:gd name="connsiteY8" fmla="*/ 1946332 h 2084516"/>
              <a:gd name="connsiteX9" fmla="*/ 1738997 w 2937687"/>
              <a:gd name="connsiteY9" fmla="*/ 2082857 h 2084516"/>
              <a:gd name="connsiteX10" fmla="*/ 2586722 w 2937687"/>
              <a:gd name="connsiteY10" fmla="*/ 1863782 h 2084516"/>
              <a:gd name="connsiteX11" fmla="*/ 2935972 w 2937687"/>
              <a:gd name="connsiteY11" fmla="*/ 1149407 h 2084516"/>
              <a:gd name="connsiteX12" fmla="*/ 2697847 w 2937687"/>
              <a:gd name="connsiteY12" fmla="*/ 790632 h 2084516"/>
              <a:gd name="connsiteX13" fmla="*/ 2205722 w 2937687"/>
              <a:gd name="connsiteY13" fmla="*/ 539807 h 2084516"/>
              <a:gd name="connsiteX14" fmla="*/ 2066022 w 2937687"/>
              <a:gd name="connsiteY14" fmla="*/ 412807 h 2084516"/>
              <a:gd name="connsiteX15" fmla="*/ 1881872 w 2937687"/>
              <a:gd name="connsiteY15" fmla="*/ 254057 h 2084516"/>
              <a:gd name="connsiteX16" fmla="*/ 1878697 w 2937687"/>
              <a:gd name="connsiteY16" fmla="*/ 174682 h 2084516"/>
              <a:gd name="connsiteX17" fmla="*/ 1707247 w 2937687"/>
              <a:gd name="connsiteY17" fmla="*/ 57207 h 2084516"/>
              <a:gd name="connsiteX18" fmla="*/ 1434197 w 2937687"/>
              <a:gd name="connsiteY18" fmla="*/ 57 h 2084516"/>
              <a:gd name="connsiteX0" fmla="*/ 1434197 w 2938143"/>
              <a:gd name="connsiteY0" fmla="*/ 57 h 2089458"/>
              <a:gd name="connsiteX1" fmla="*/ 1069072 w 2938143"/>
              <a:gd name="connsiteY1" fmla="*/ 66732 h 2089458"/>
              <a:gd name="connsiteX2" fmla="*/ 999222 w 2938143"/>
              <a:gd name="connsiteY2" fmla="*/ 203257 h 2089458"/>
              <a:gd name="connsiteX3" fmla="*/ 865872 w 2938143"/>
              <a:gd name="connsiteY3" fmla="*/ 327082 h 2089458"/>
              <a:gd name="connsiteX4" fmla="*/ 694422 w 2938143"/>
              <a:gd name="connsiteY4" fmla="*/ 555682 h 2089458"/>
              <a:gd name="connsiteX5" fmla="*/ 119747 w 2938143"/>
              <a:gd name="connsiteY5" fmla="*/ 901757 h 2089458"/>
              <a:gd name="connsiteX6" fmla="*/ 5447 w 2938143"/>
              <a:gd name="connsiteY6" fmla="*/ 1317682 h 2089458"/>
              <a:gd name="connsiteX7" fmla="*/ 218172 w 2938143"/>
              <a:gd name="connsiteY7" fmla="*/ 1625657 h 2089458"/>
              <a:gd name="connsiteX8" fmla="*/ 799197 w 2938143"/>
              <a:gd name="connsiteY8" fmla="*/ 1946332 h 2089458"/>
              <a:gd name="connsiteX9" fmla="*/ 1738997 w 2938143"/>
              <a:gd name="connsiteY9" fmla="*/ 2082857 h 2089458"/>
              <a:gd name="connsiteX10" fmla="*/ 2570847 w 2938143"/>
              <a:gd name="connsiteY10" fmla="*/ 1752657 h 2089458"/>
              <a:gd name="connsiteX11" fmla="*/ 2935972 w 2938143"/>
              <a:gd name="connsiteY11" fmla="*/ 1149407 h 2089458"/>
              <a:gd name="connsiteX12" fmla="*/ 2697847 w 2938143"/>
              <a:gd name="connsiteY12" fmla="*/ 790632 h 2089458"/>
              <a:gd name="connsiteX13" fmla="*/ 2205722 w 2938143"/>
              <a:gd name="connsiteY13" fmla="*/ 539807 h 2089458"/>
              <a:gd name="connsiteX14" fmla="*/ 2066022 w 2938143"/>
              <a:gd name="connsiteY14" fmla="*/ 412807 h 2089458"/>
              <a:gd name="connsiteX15" fmla="*/ 1881872 w 2938143"/>
              <a:gd name="connsiteY15" fmla="*/ 254057 h 2089458"/>
              <a:gd name="connsiteX16" fmla="*/ 1878697 w 2938143"/>
              <a:gd name="connsiteY16" fmla="*/ 174682 h 2089458"/>
              <a:gd name="connsiteX17" fmla="*/ 1707247 w 2938143"/>
              <a:gd name="connsiteY17" fmla="*/ 57207 h 2089458"/>
              <a:gd name="connsiteX18" fmla="*/ 1434197 w 2938143"/>
              <a:gd name="connsiteY18" fmla="*/ 57 h 2089458"/>
              <a:gd name="connsiteX0" fmla="*/ 1434197 w 2938143"/>
              <a:gd name="connsiteY0" fmla="*/ 57 h 2089458"/>
              <a:gd name="connsiteX1" fmla="*/ 1069072 w 2938143"/>
              <a:gd name="connsiteY1" fmla="*/ 66732 h 2089458"/>
              <a:gd name="connsiteX2" fmla="*/ 999222 w 2938143"/>
              <a:gd name="connsiteY2" fmla="*/ 203257 h 2089458"/>
              <a:gd name="connsiteX3" fmla="*/ 865872 w 2938143"/>
              <a:gd name="connsiteY3" fmla="*/ 327082 h 2089458"/>
              <a:gd name="connsiteX4" fmla="*/ 694422 w 2938143"/>
              <a:gd name="connsiteY4" fmla="*/ 555682 h 2089458"/>
              <a:gd name="connsiteX5" fmla="*/ 119747 w 2938143"/>
              <a:gd name="connsiteY5" fmla="*/ 901757 h 2089458"/>
              <a:gd name="connsiteX6" fmla="*/ 5447 w 2938143"/>
              <a:gd name="connsiteY6" fmla="*/ 1317682 h 2089458"/>
              <a:gd name="connsiteX7" fmla="*/ 218172 w 2938143"/>
              <a:gd name="connsiteY7" fmla="*/ 1625657 h 2089458"/>
              <a:gd name="connsiteX8" fmla="*/ 799197 w 2938143"/>
              <a:gd name="connsiteY8" fmla="*/ 1946332 h 2089458"/>
              <a:gd name="connsiteX9" fmla="*/ 1738997 w 2938143"/>
              <a:gd name="connsiteY9" fmla="*/ 2082857 h 2089458"/>
              <a:gd name="connsiteX10" fmla="*/ 2570847 w 2938143"/>
              <a:gd name="connsiteY10" fmla="*/ 1752657 h 2089458"/>
              <a:gd name="connsiteX11" fmla="*/ 2935972 w 2938143"/>
              <a:gd name="connsiteY11" fmla="*/ 1149407 h 2089458"/>
              <a:gd name="connsiteX12" fmla="*/ 2697847 w 2938143"/>
              <a:gd name="connsiteY12" fmla="*/ 790632 h 2089458"/>
              <a:gd name="connsiteX13" fmla="*/ 2205722 w 2938143"/>
              <a:gd name="connsiteY13" fmla="*/ 539807 h 2089458"/>
              <a:gd name="connsiteX14" fmla="*/ 2066022 w 2938143"/>
              <a:gd name="connsiteY14" fmla="*/ 412807 h 2089458"/>
              <a:gd name="connsiteX15" fmla="*/ 1881872 w 2938143"/>
              <a:gd name="connsiteY15" fmla="*/ 254057 h 2089458"/>
              <a:gd name="connsiteX16" fmla="*/ 1878697 w 2938143"/>
              <a:gd name="connsiteY16" fmla="*/ 174682 h 2089458"/>
              <a:gd name="connsiteX17" fmla="*/ 1707247 w 2938143"/>
              <a:gd name="connsiteY17" fmla="*/ 57207 h 2089458"/>
              <a:gd name="connsiteX18" fmla="*/ 1434197 w 2938143"/>
              <a:gd name="connsiteY18" fmla="*/ 57 h 2089458"/>
              <a:gd name="connsiteX0" fmla="*/ 1434197 w 2938143"/>
              <a:gd name="connsiteY0" fmla="*/ 57 h 2036395"/>
              <a:gd name="connsiteX1" fmla="*/ 1069072 w 2938143"/>
              <a:gd name="connsiteY1" fmla="*/ 66732 h 2036395"/>
              <a:gd name="connsiteX2" fmla="*/ 999222 w 2938143"/>
              <a:gd name="connsiteY2" fmla="*/ 203257 h 2036395"/>
              <a:gd name="connsiteX3" fmla="*/ 865872 w 2938143"/>
              <a:gd name="connsiteY3" fmla="*/ 327082 h 2036395"/>
              <a:gd name="connsiteX4" fmla="*/ 694422 w 2938143"/>
              <a:gd name="connsiteY4" fmla="*/ 555682 h 2036395"/>
              <a:gd name="connsiteX5" fmla="*/ 119747 w 2938143"/>
              <a:gd name="connsiteY5" fmla="*/ 901757 h 2036395"/>
              <a:gd name="connsiteX6" fmla="*/ 5447 w 2938143"/>
              <a:gd name="connsiteY6" fmla="*/ 1317682 h 2036395"/>
              <a:gd name="connsiteX7" fmla="*/ 218172 w 2938143"/>
              <a:gd name="connsiteY7" fmla="*/ 1625657 h 2036395"/>
              <a:gd name="connsiteX8" fmla="*/ 799197 w 2938143"/>
              <a:gd name="connsiteY8" fmla="*/ 1946332 h 2036395"/>
              <a:gd name="connsiteX9" fmla="*/ 1729472 w 2938143"/>
              <a:gd name="connsiteY9" fmla="*/ 2025707 h 2036395"/>
              <a:gd name="connsiteX10" fmla="*/ 2570847 w 2938143"/>
              <a:gd name="connsiteY10" fmla="*/ 1752657 h 2036395"/>
              <a:gd name="connsiteX11" fmla="*/ 2935972 w 2938143"/>
              <a:gd name="connsiteY11" fmla="*/ 1149407 h 2036395"/>
              <a:gd name="connsiteX12" fmla="*/ 2697847 w 2938143"/>
              <a:gd name="connsiteY12" fmla="*/ 790632 h 2036395"/>
              <a:gd name="connsiteX13" fmla="*/ 2205722 w 2938143"/>
              <a:gd name="connsiteY13" fmla="*/ 539807 h 2036395"/>
              <a:gd name="connsiteX14" fmla="*/ 2066022 w 2938143"/>
              <a:gd name="connsiteY14" fmla="*/ 412807 h 2036395"/>
              <a:gd name="connsiteX15" fmla="*/ 1881872 w 2938143"/>
              <a:gd name="connsiteY15" fmla="*/ 254057 h 2036395"/>
              <a:gd name="connsiteX16" fmla="*/ 1878697 w 2938143"/>
              <a:gd name="connsiteY16" fmla="*/ 174682 h 2036395"/>
              <a:gd name="connsiteX17" fmla="*/ 1707247 w 2938143"/>
              <a:gd name="connsiteY17" fmla="*/ 57207 h 2036395"/>
              <a:gd name="connsiteX18" fmla="*/ 1434197 w 2938143"/>
              <a:gd name="connsiteY18" fmla="*/ 57 h 2036395"/>
              <a:gd name="connsiteX0" fmla="*/ 1434197 w 2936107"/>
              <a:gd name="connsiteY0" fmla="*/ 57 h 2041436"/>
              <a:gd name="connsiteX1" fmla="*/ 1069072 w 2936107"/>
              <a:gd name="connsiteY1" fmla="*/ 66732 h 2041436"/>
              <a:gd name="connsiteX2" fmla="*/ 999222 w 2936107"/>
              <a:gd name="connsiteY2" fmla="*/ 203257 h 2041436"/>
              <a:gd name="connsiteX3" fmla="*/ 865872 w 2936107"/>
              <a:gd name="connsiteY3" fmla="*/ 327082 h 2041436"/>
              <a:gd name="connsiteX4" fmla="*/ 694422 w 2936107"/>
              <a:gd name="connsiteY4" fmla="*/ 555682 h 2041436"/>
              <a:gd name="connsiteX5" fmla="*/ 119747 w 2936107"/>
              <a:gd name="connsiteY5" fmla="*/ 901757 h 2041436"/>
              <a:gd name="connsiteX6" fmla="*/ 5447 w 2936107"/>
              <a:gd name="connsiteY6" fmla="*/ 1317682 h 2041436"/>
              <a:gd name="connsiteX7" fmla="*/ 218172 w 2936107"/>
              <a:gd name="connsiteY7" fmla="*/ 1625657 h 2041436"/>
              <a:gd name="connsiteX8" fmla="*/ 799197 w 2936107"/>
              <a:gd name="connsiteY8" fmla="*/ 1946332 h 2041436"/>
              <a:gd name="connsiteX9" fmla="*/ 1729472 w 2936107"/>
              <a:gd name="connsiteY9" fmla="*/ 2025707 h 2041436"/>
              <a:gd name="connsiteX10" fmla="*/ 2669272 w 2936107"/>
              <a:gd name="connsiteY10" fmla="*/ 1679632 h 2041436"/>
              <a:gd name="connsiteX11" fmla="*/ 2935972 w 2936107"/>
              <a:gd name="connsiteY11" fmla="*/ 1149407 h 2041436"/>
              <a:gd name="connsiteX12" fmla="*/ 2697847 w 2936107"/>
              <a:gd name="connsiteY12" fmla="*/ 790632 h 2041436"/>
              <a:gd name="connsiteX13" fmla="*/ 2205722 w 2936107"/>
              <a:gd name="connsiteY13" fmla="*/ 539807 h 2041436"/>
              <a:gd name="connsiteX14" fmla="*/ 2066022 w 2936107"/>
              <a:gd name="connsiteY14" fmla="*/ 412807 h 2041436"/>
              <a:gd name="connsiteX15" fmla="*/ 1881872 w 2936107"/>
              <a:gd name="connsiteY15" fmla="*/ 254057 h 2041436"/>
              <a:gd name="connsiteX16" fmla="*/ 1878697 w 2936107"/>
              <a:gd name="connsiteY16" fmla="*/ 174682 h 2041436"/>
              <a:gd name="connsiteX17" fmla="*/ 1707247 w 2936107"/>
              <a:gd name="connsiteY17" fmla="*/ 57207 h 2041436"/>
              <a:gd name="connsiteX18" fmla="*/ 1434197 w 2936107"/>
              <a:gd name="connsiteY18" fmla="*/ 57 h 2041436"/>
              <a:gd name="connsiteX0" fmla="*/ 1430250 w 2932160"/>
              <a:gd name="connsiteY0" fmla="*/ 57 h 2041436"/>
              <a:gd name="connsiteX1" fmla="*/ 1065125 w 2932160"/>
              <a:gd name="connsiteY1" fmla="*/ 66732 h 2041436"/>
              <a:gd name="connsiteX2" fmla="*/ 995275 w 2932160"/>
              <a:gd name="connsiteY2" fmla="*/ 203257 h 2041436"/>
              <a:gd name="connsiteX3" fmla="*/ 861925 w 2932160"/>
              <a:gd name="connsiteY3" fmla="*/ 327082 h 2041436"/>
              <a:gd name="connsiteX4" fmla="*/ 690475 w 2932160"/>
              <a:gd name="connsiteY4" fmla="*/ 555682 h 2041436"/>
              <a:gd name="connsiteX5" fmla="*/ 150725 w 2932160"/>
              <a:gd name="connsiteY5" fmla="*/ 860482 h 2041436"/>
              <a:gd name="connsiteX6" fmla="*/ 1500 w 2932160"/>
              <a:gd name="connsiteY6" fmla="*/ 1317682 h 2041436"/>
              <a:gd name="connsiteX7" fmla="*/ 214225 w 2932160"/>
              <a:gd name="connsiteY7" fmla="*/ 1625657 h 2041436"/>
              <a:gd name="connsiteX8" fmla="*/ 795250 w 2932160"/>
              <a:gd name="connsiteY8" fmla="*/ 1946332 h 2041436"/>
              <a:gd name="connsiteX9" fmla="*/ 1725525 w 2932160"/>
              <a:gd name="connsiteY9" fmla="*/ 2025707 h 2041436"/>
              <a:gd name="connsiteX10" fmla="*/ 2665325 w 2932160"/>
              <a:gd name="connsiteY10" fmla="*/ 1679632 h 2041436"/>
              <a:gd name="connsiteX11" fmla="*/ 2932025 w 2932160"/>
              <a:gd name="connsiteY11" fmla="*/ 1149407 h 2041436"/>
              <a:gd name="connsiteX12" fmla="*/ 2693900 w 2932160"/>
              <a:gd name="connsiteY12" fmla="*/ 790632 h 2041436"/>
              <a:gd name="connsiteX13" fmla="*/ 2201775 w 2932160"/>
              <a:gd name="connsiteY13" fmla="*/ 539807 h 2041436"/>
              <a:gd name="connsiteX14" fmla="*/ 2062075 w 2932160"/>
              <a:gd name="connsiteY14" fmla="*/ 412807 h 2041436"/>
              <a:gd name="connsiteX15" fmla="*/ 1877925 w 2932160"/>
              <a:gd name="connsiteY15" fmla="*/ 254057 h 2041436"/>
              <a:gd name="connsiteX16" fmla="*/ 1874750 w 2932160"/>
              <a:gd name="connsiteY16" fmla="*/ 174682 h 2041436"/>
              <a:gd name="connsiteX17" fmla="*/ 1703300 w 2932160"/>
              <a:gd name="connsiteY17" fmla="*/ 57207 h 2041436"/>
              <a:gd name="connsiteX18" fmla="*/ 1430250 w 2932160"/>
              <a:gd name="connsiteY18" fmla="*/ 57 h 2041436"/>
              <a:gd name="connsiteX0" fmla="*/ 1430250 w 2932160"/>
              <a:gd name="connsiteY0" fmla="*/ 57 h 2041150"/>
              <a:gd name="connsiteX1" fmla="*/ 1065125 w 2932160"/>
              <a:gd name="connsiteY1" fmla="*/ 66732 h 2041150"/>
              <a:gd name="connsiteX2" fmla="*/ 995275 w 2932160"/>
              <a:gd name="connsiteY2" fmla="*/ 203257 h 2041150"/>
              <a:gd name="connsiteX3" fmla="*/ 861925 w 2932160"/>
              <a:gd name="connsiteY3" fmla="*/ 327082 h 2041150"/>
              <a:gd name="connsiteX4" fmla="*/ 690475 w 2932160"/>
              <a:gd name="connsiteY4" fmla="*/ 555682 h 2041150"/>
              <a:gd name="connsiteX5" fmla="*/ 150725 w 2932160"/>
              <a:gd name="connsiteY5" fmla="*/ 860482 h 2041150"/>
              <a:gd name="connsiteX6" fmla="*/ 1500 w 2932160"/>
              <a:gd name="connsiteY6" fmla="*/ 1317682 h 2041150"/>
              <a:gd name="connsiteX7" fmla="*/ 214225 w 2932160"/>
              <a:gd name="connsiteY7" fmla="*/ 1638357 h 2041150"/>
              <a:gd name="connsiteX8" fmla="*/ 795250 w 2932160"/>
              <a:gd name="connsiteY8" fmla="*/ 1946332 h 2041150"/>
              <a:gd name="connsiteX9" fmla="*/ 1725525 w 2932160"/>
              <a:gd name="connsiteY9" fmla="*/ 2025707 h 2041150"/>
              <a:gd name="connsiteX10" fmla="*/ 2665325 w 2932160"/>
              <a:gd name="connsiteY10" fmla="*/ 1679632 h 2041150"/>
              <a:gd name="connsiteX11" fmla="*/ 2932025 w 2932160"/>
              <a:gd name="connsiteY11" fmla="*/ 1149407 h 2041150"/>
              <a:gd name="connsiteX12" fmla="*/ 2693900 w 2932160"/>
              <a:gd name="connsiteY12" fmla="*/ 790632 h 2041150"/>
              <a:gd name="connsiteX13" fmla="*/ 2201775 w 2932160"/>
              <a:gd name="connsiteY13" fmla="*/ 539807 h 2041150"/>
              <a:gd name="connsiteX14" fmla="*/ 2062075 w 2932160"/>
              <a:gd name="connsiteY14" fmla="*/ 412807 h 2041150"/>
              <a:gd name="connsiteX15" fmla="*/ 1877925 w 2932160"/>
              <a:gd name="connsiteY15" fmla="*/ 254057 h 2041150"/>
              <a:gd name="connsiteX16" fmla="*/ 1874750 w 2932160"/>
              <a:gd name="connsiteY16" fmla="*/ 174682 h 2041150"/>
              <a:gd name="connsiteX17" fmla="*/ 1703300 w 2932160"/>
              <a:gd name="connsiteY17" fmla="*/ 57207 h 2041150"/>
              <a:gd name="connsiteX18" fmla="*/ 1430250 w 2932160"/>
              <a:gd name="connsiteY18" fmla="*/ 57 h 204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932160" h="2041150">
                <a:moveTo>
                  <a:pt x="1430250" y="57"/>
                </a:moveTo>
                <a:cubicBezTo>
                  <a:pt x="1323888" y="1644"/>
                  <a:pt x="1137621" y="32865"/>
                  <a:pt x="1065125" y="66732"/>
                </a:cubicBezTo>
                <a:cubicBezTo>
                  <a:pt x="992629" y="100599"/>
                  <a:pt x="1029142" y="159865"/>
                  <a:pt x="995275" y="203257"/>
                </a:cubicBezTo>
                <a:cubicBezTo>
                  <a:pt x="961408" y="246649"/>
                  <a:pt x="912725" y="268345"/>
                  <a:pt x="861925" y="327082"/>
                </a:cubicBezTo>
                <a:cubicBezTo>
                  <a:pt x="811125" y="385819"/>
                  <a:pt x="809008" y="466782"/>
                  <a:pt x="690475" y="555682"/>
                </a:cubicBezTo>
                <a:cubicBezTo>
                  <a:pt x="571942" y="644582"/>
                  <a:pt x="265554" y="733482"/>
                  <a:pt x="150725" y="860482"/>
                </a:cubicBezTo>
                <a:cubicBezTo>
                  <a:pt x="35896" y="987482"/>
                  <a:pt x="-9083" y="1188036"/>
                  <a:pt x="1500" y="1317682"/>
                </a:cubicBezTo>
                <a:cubicBezTo>
                  <a:pt x="12083" y="1447328"/>
                  <a:pt x="81933" y="1533582"/>
                  <a:pt x="214225" y="1638357"/>
                </a:cubicBezTo>
                <a:cubicBezTo>
                  <a:pt x="346517" y="1743132"/>
                  <a:pt x="543367" y="1881774"/>
                  <a:pt x="795250" y="1946332"/>
                </a:cubicBezTo>
                <a:cubicBezTo>
                  <a:pt x="1047133" y="2010890"/>
                  <a:pt x="1413846" y="2070157"/>
                  <a:pt x="1725525" y="2025707"/>
                </a:cubicBezTo>
                <a:cubicBezTo>
                  <a:pt x="2037204" y="1981257"/>
                  <a:pt x="2464242" y="1825682"/>
                  <a:pt x="2665325" y="1679632"/>
                </a:cubicBezTo>
                <a:cubicBezTo>
                  <a:pt x="2866408" y="1533582"/>
                  <a:pt x="2927263" y="1297574"/>
                  <a:pt x="2932025" y="1149407"/>
                </a:cubicBezTo>
                <a:cubicBezTo>
                  <a:pt x="2936787" y="1001240"/>
                  <a:pt x="2815608" y="892232"/>
                  <a:pt x="2693900" y="790632"/>
                </a:cubicBezTo>
                <a:cubicBezTo>
                  <a:pt x="2572192" y="689032"/>
                  <a:pt x="2307079" y="602778"/>
                  <a:pt x="2201775" y="539807"/>
                </a:cubicBezTo>
                <a:cubicBezTo>
                  <a:pt x="2096471" y="476836"/>
                  <a:pt x="2116050" y="460432"/>
                  <a:pt x="2062075" y="412807"/>
                </a:cubicBezTo>
                <a:cubicBezTo>
                  <a:pt x="2008100" y="365182"/>
                  <a:pt x="1909146" y="293744"/>
                  <a:pt x="1877925" y="254057"/>
                </a:cubicBezTo>
                <a:cubicBezTo>
                  <a:pt x="1875279" y="232890"/>
                  <a:pt x="1908088" y="211195"/>
                  <a:pt x="1874750" y="174682"/>
                </a:cubicBezTo>
                <a:cubicBezTo>
                  <a:pt x="1841413" y="138170"/>
                  <a:pt x="1777383" y="84195"/>
                  <a:pt x="1703300" y="57207"/>
                </a:cubicBezTo>
                <a:cubicBezTo>
                  <a:pt x="1629217" y="30220"/>
                  <a:pt x="1536612" y="-1530"/>
                  <a:pt x="1430250" y="57"/>
                </a:cubicBezTo>
                <a:close/>
              </a:path>
            </a:pathLst>
          </a:custGeom>
          <a:noFill/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4" name="faiiiil2">
            <a:hlinkClick r:id="" action="ppaction://media"/>
            <a:extLst>
              <a:ext uri="{FF2B5EF4-FFF2-40B4-BE49-F238E27FC236}">
                <a16:creationId xmlns:a16="http://schemas.microsoft.com/office/drawing/2014/main" id="{08F0700E-5FE7-C1D0-DBBC-D24E0E541DB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" name="حماية2">
            <a:extLst>
              <a:ext uri="{FF2B5EF4-FFF2-40B4-BE49-F238E27FC236}">
                <a16:creationId xmlns:a16="http://schemas.microsoft.com/office/drawing/2014/main" id="{D206ED17-FC6E-9225-A867-43A83AEC5E77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3" name="fail pic">
            <a:extLst>
              <a:ext uri="{FF2B5EF4-FFF2-40B4-BE49-F238E27FC236}">
                <a16:creationId xmlns:a16="http://schemas.microsoft.com/office/drawing/2014/main" id="{6D609EF9-D86D-C775-C256-04C0290B9E4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4" name="خلفية السؤال">
            <a:extLst>
              <a:ext uri="{FF2B5EF4-FFF2-40B4-BE49-F238E27FC236}">
                <a16:creationId xmlns:a16="http://schemas.microsoft.com/office/drawing/2014/main" id="{35AA8042-C094-6B34-FF3F-27716441E8A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11392" y="444419"/>
            <a:ext cx="7369216" cy="6204031"/>
          </a:xfrm>
          <a:prstGeom prst="rect">
            <a:avLst/>
          </a:prstGeom>
        </p:spPr>
      </p:pic>
      <p:sp>
        <p:nvSpPr>
          <p:cNvPr id="25" name="خاطئة">
            <a:hlinkClick r:id="" action="ppaction://noaction">
              <a:snd r:embed="rId13" name="mixkit-funny-fail-low-tone-2876.wav"/>
            </a:hlinkClick>
            <a:hlinkHover r:id="" action="ppaction://noaction" highlightClick="1">
              <a:snd r:embed="rId9" name="arrow.wav"/>
            </a:hlinkHover>
            <a:extLst>
              <a:ext uri="{FF2B5EF4-FFF2-40B4-BE49-F238E27FC236}">
                <a16:creationId xmlns:a16="http://schemas.microsoft.com/office/drawing/2014/main" id="{EFBCA6FA-87B8-CFEA-57BB-5CFA20561054}"/>
              </a:ext>
            </a:extLst>
          </p:cNvPr>
          <p:cNvSpPr/>
          <p:nvPr/>
        </p:nvSpPr>
        <p:spPr>
          <a:xfrm>
            <a:off x="3505200" y="3546549"/>
            <a:ext cx="5181600" cy="1101680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 rtl="0"/>
            <a:r>
              <a:rPr lang="ar-SA" b="1" dirty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خاطئة</a:t>
            </a:r>
            <a:endParaRPr lang="ar-EG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26" name="صحيحة">
            <a:hlinkClick r:id="" action="ppaction://hlinkshowjump?jump=nextslide"/>
            <a:hlinkHover r:id="" action="ppaction://noaction" highlightClick="1">
              <a:snd r:embed="rId9" name="arrow.wav"/>
            </a:hlinkHover>
            <a:extLst>
              <a:ext uri="{FF2B5EF4-FFF2-40B4-BE49-F238E27FC236}">
                <a16:creationId xmlns:a16="http://schemas.microsoft.com/office/drawing/2014/main" id="{2E992905-5666-3AD8-5A23-D0B6794B72D1}"/>
              </a:ext>
            </a:extLst>
          </p:cNvPr>
          <p:cNvSpPr/>
          <p:nvPr/>
        </p:nvSpPr>
        <p:spPr>
          <a:xfrm>
            <a:off x="3505200" y="2249734"/>
            <a:ext cx="5181600" cy="1101680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 rtl="0"/>
            <a:r>
              <a:rPr lang="ar-SA" b="1" dirty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صحيحة</a:t>
            </a:r>
            <a:endParaRPr lang="ar-EG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27" name="خاطئة">
            <a:hlinkClick r:id="" action="ppaction://noaction">
              <a:snd r:embed="rId13" name="mixkit-funny-fail-low-tone-2876.wav"/>
            </a:hlinkClick>
            <a:hlinkHover r:id="" action="ppaction://noaction" highlightClick="1">
              <a:snd r:embed="rId9" name="arrow.wav"/>
            </a:hlinkHover>
            <a:extLst>
              <a:ext uri="{FF2B5EF4-FFF2-40B4-BE49-F238E27FC236}">
                <a16:creationId xmlns:a16="http://schemas.microsoft.com/office/drawing/2014/main" id="{213FCD51-1E8A-ED26-6C6A-2C92E858F5B0}"/>
              </a:ext>
            </a:extLst>
          </p:cNvPr>
          <p:cNvSpPr/>
          <p:nvPr/>
        </p:nvSpPr>
        <p:spPr>
          <a:xfrm>
            <a:off x="3505200" y="4911944"/>
            <a:ext cx="5181600" cy="1101680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 rtl="0"/>
            <a:r>
              <a:rPr lang="ar-SA" b="1" dirty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خاطئة</a:t>
            </a:r>
            <a:endParaRPr lang="ar-EG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28" name="السؤال">
            <a:extLst>
              <a:ext uri="{FF2B5EF4-FFF2-40B4-BE49-F238E27FC236}">
                <a16:creationId xmlns:a16="http://schemas.microsoft.com/office/drawing/2014/main" id="{E808C393-CFF1-2B55-EA3C-F335BD62BC4B}"/>
              </a:ext>
            </a:extLst>
          </p:cNvPr>
          <p:cNvSpPr txBox="1"/>
          <p:nvPr/>
        </p:nvSpPr>
        <p:spPr>
          <a:xfrm>
            <a:off x="2897529" y="1048030"/>
            <a:ext cx="6396942" cy="954107"/>
          </a:xfrm>
          <a:prstGeom prst="rect">
            <a:avLst/>
          </a:prstGeom>
          <a:noFill/>
        </p:spPr>
        <p:txBody>
          <a:bodyPr wrap="square" rtlCol="1">
            <a:normAutofit/>
          </a:bodyPr>
          <a:lstStyle/>
          <a:p>
            <a:pPr algn="ctr"/>
            <a:r>
              <a:rPr lang="ar-SA" sz="2800" b="1" dirty="0">
                <a:solidFill>
                  <a:srgbClr val="25293E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هذا النص هو مثال لنص يمكن تعديله في نفس المساحة ؟</a:t>
            </a:r>
            <a:endParaRPr lang="ar-EG" sz="2800" b="1" dirty="0">
              <a:solidFill>
                <a:srgbClr val="25293E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32" name="اغلاق">
            <a:hlinkClick r:id="" action="ppaction://hlinkshowjump?jump=endshow"/>
            <a:hlinkHover r:id="" action="ppaction://noaction" highlightClick="1">
              <a:snd r:embed="rId15" name="click.wav"/>
            </a:hlinkHover>
            <a:extLst>
              <a:ext uri="{FF2B5EF4-FFF2-40B4-BE49-F238E27FC236}">
                <a16:creationId xmlns:a16="http://schemas.microsoft.com/office/drawing/2014/main" id="{89516C3E-15A7-B855-F598-F072F3E418A4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48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10"/>
                            </p:stCondLst>
                            <p:childTnLst>
                              <p:par>
                                <p:cTn id="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1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21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1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394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394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894"/>
                            </p:stCondLst>
                            <p:childTnLst>
                              <p:par>
                                <p:cTn id="36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394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394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894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4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394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394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894"/>
                            </p:stCondLst>
                            <p:childTnLst>
                              <p:par>
                                <p:cTn id="91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video>
              <p:cMediaNode vol="80000" showWhenStopped="0">
                <p:cTn id="10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3" grpId="0" animBg="1"/>
      <p:bldP spid="34" grpId="0" animBg="1"/>
      <p:bldP spid="33" grpId="0" animBg="1"/>
      <p:bldP spid="29" grpId="0" animBg="1"/>
      <p:bldP spid="29" grpId="1" animBg="1"/>
      <p:bldP spid="29" grpId="2" animBg="1"/>
      <p:bldP spid="25" grpId="0" animBg="1"/>
      <p:bldP spid="25" grpId="1" animBg="1"/>
      <p:bldP spid="25" grpId="2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/>
      <p:bldP spid="28" grpId="1"/>
      <p:bldP spid="28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shuffle">
            <a:hlinkClick r:id="" action="ppaction://media"/>
            <a:extLst>
              <a:ext uri="{FF2B5EF4-FFF2-40B4-BE49-F238E27FC236}">
                <a16:creationId xmlns:a16="http://schemas.microsoft.com/office/drawing/2014/main" id="{55DFCA6D-3DBA-99E6-79F8-45A3161A5D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31" name="حماية">
            <a:extLst>
              <a:ext uri="{FF2B5EF4-FFF2-40B4-BE49-F238E27FC236}">
                <a16:creationId xmlns:a16="http://schemas.microsoft.com/office/drawing/2014/main" id="{A0B9BB87-3919-62FB-2A25-6C3F712907E5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37" name="mad hatter">
            <a:extLst>
              <a:ext uri="{FF2B5EF4-FFF2-40B4-BE49-F238E27FC236}">
                <a16:creationId xmlns:a16="http://schemas.microsoft.com/office/drawing/2014/main" id="{9C144BC3-967F-086A-EB9A-A50F96E3B6FD}"/>
              </a:ext>
            </a:extLst>
          </p:cNvPr>
          <p:cNvGrpSpPr/>
          <p:nvPr/>
        </p:nvGrpSpPr>
        <p:grpSpPr>
          <a:xfrm>
            <a:off x="5871543" y="-119180"/>
            <a:ext cx="4152134" cy="2498240"/>
            <a:chOff x="6801668" y="309109"/>
            <a:chExt cx="4152134" cy="2498240"/>
          </a:xfrm>
        </p:grpSpPr>
        <p:pic>
          <p:nvPicPr>
            <p:cNvPr id="36" name="صورة 35">
              <a:extLst>
                <a:ext uri="{FF2B5EF4-FFF2-40B4-BE49-F238E27FC236}">
                  <a16:creationId xmlns:a16="http://schemas.microsoft.com/office/drawing/2014/main" id="{52C369C0-549E-7B5B-751B-96E756EF8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0162929" flipH="1">
              <a:off x="6801668" y="309109"/>
              <a:ext cx="4152134" cy="2498240"/>
            </a:xfrm>
            <a:prstGeom prst="rect">
              <a:avLst/>
            </a:prstGeom>
          </p:spPr>
        </p:pic>
        <p:sp>
          <p:nvSpPr>
            <p:cNvPr id="35" name="مربع نص 34">
              <a:extLst>
                <a:ext uri="{FF2B5EF4-FFF2-40B4-BE49-F238E27FC236}">
                  <a16:creationId xmlns:a16="http://schemas.microsoft.com/office/drawing/2014/main" id="{99BB9F11-AD73-F228-45AC-C4D75A761A28}"/>
                </a:ext>
              </a:extLst>
            </p:cNvPr>
            <p:cNvSpPr txBox="1"/>
            <p:nvPr/>
          </p:nvSpPr>
          <p:spPr>
            <a:xfrm>
              <a:off x="8062270" y="1458038"/>
              <a:ext cx="2086016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EG" dirty="0"/>
                <a:t>أين هي؟ الآن، أخبرني، تحت أي كوب اختبأت </a:t>
              </a:r>
              <a:r>
                <a:rPr lang="ar-EG" b="1" dirty="0"/>
                <a:t>أليس</a:t>
              </a:r>
              <a:r>
                <a:rPr lang="ar-EG" dirty="0"/>
                <a:t>؟</a:t>
              </a:r>
            </a:p>
          </p:txBody>
        </p:sp>
      </p:grpSp>
      <p:sp>
        <p:nvSpPr>
          <p:cNvPr id="13" name="R cup">
            <a:hlinkClick r:id="" action="ppaction://noaction" highlightClick="1"/>
            <a:hlinkHover r:id="" action="ppaction://noaction" highlightClick="1">
              <a:snd r:embed="rId9" name="arrow.wav"/>
            </a:hlinkHover>
            <a:extLst>
              <a:ext uri="{FF2B5EF4-FFF2-40B4-BE49-F238E27FC236}">
                <a16:creationId xmlns:a16="http://schemas.microsoft.com/office/drawing/2014/main" id="{68FFA506-82B3-02C6-35FE-968CA24CDC81}"/>
              </a:ext>
            </a:extLst>
          </p:cNvPr>
          <p:cNvSpPr/>
          <p:nvPr/>
        </p:nvSpPr>
        <p:spPr>
          <a:xfrm>
            <a:off x="7751216" y="3886143"/>
            <a:ext cx="2979958" cy="2084516"/>
          </a:xfrm>
          <a:custGeom>
            <a:avLst/>
            <a:gdLst>
              <a:gd name="connsiteX0" fmla="*/ 1505293 w 3013731"/>
              <a:gd name="connsiteY0" fmla="*/ 57 h 2084516"/>
              <a:gd name="connsiteX1" fmla="*/ 1140168 w 3013731"/>
              <a:gd name="connsiteY1" fmla="*/ 66732 h 2084516"/>
              <a:gd name="connsiteX2" fmla="*/ 1086193 w 3013731"/>
              <a:gd name="connsiteY2" fmla="*/ 203257 h 2084516"/>
              <a:gd name="connsiteX3" fmla="*/ 1013168 w 3013731"/>
              <a:gd name="connsiteY3" fmla="*/ 235007 h 2084516"/>
              <a:gd name="connsiteX4" fmla="*/ 860768 w 3013731"/>
              <a:gd name="connsiteY4" fmla="*/ 342957 h 2084516"/>
              <a:gd name="connsiteX5" fmla="*/ 755993 w 3013731"/>
              <a:gd name="connsiteY5" fmla="*/ 511232 h 2084516"/>
              <a:gd name="connsiteX6" fmla="*/ 714718 w 3013731"/>
              <a:gd name="connsiteY6" fmla="*/ 511232 h 2084516"/>
              <a:gd name="connsiteX7" fmla="*/ 114643 w 3013731"/>
              <a:gd name="connsiteY7" fmla="*/ 825557 h 2084516"/>
              <a:gd name="connsiteX8" fmla="*/ 13043 w 3013731"/>
              <a:gd name="connsiteY8" fmla="*/ 1231957 h 2084516"/>
              <a:gd name="connsiteX9" fmla="*/ 289268 w 3013731"/>
              <a:gd name="connsiteY9" fmla="*/ 1625657 h 2084516"/>
              <a:gd name="connsiteX10" fmla="*/ 870293 w 3013731"/>
              <a:gd name="connsiteY10" fmla="*/ 1946332 h 2084516"/>
              <a:gd name="connsiteX11" fmla="*/ 1810093 w 3013731"/>
              <a:gd name="connsiteY11" fmla="*/ 2082857 h 2084516"/>
              <a:gd name="connsiteX12" fmla="*/ 2657818 w 3013731"/>
              <a:gd name="connsiteY12" fmla="*/ 1863782 h 2084516"/>
              <a:gd name="connsiteX13" fmla="*/ 2978493 w 3013731"/>
              <a:gd name="connsiteY13" fmla="*/ 1508182 h 2084516"/>
              <a:gd name="connsiteX14" fmla="*/ 2988018 w 3013731"/>
              <a:gd name="connsiteY14" fmla="*/ 1273232 h 2084516"/>
              <a:gd name="connsiteX15" fmla="*/ 2822918 w 3013731"/>
              <a:gd name="connsiteY15" fmla="*/ 987482 h 2084516"/>
              <a:gd name="connsiteX16" fmla="*/ 2295868 w 3013731"/>
              <a:gd name="connsiteY16" fmla="*/ 644582 h 2084516"/>
              <a:gd name="connsiteX17" fmla="*/ 2213318 w 3013731"/>
              <a:gd name="connsiteY17" fmla="*/ 622357 h 2084516"/>
              <a:gd name="connsiteX18" fmla="*/ 2133943 w 3013731"/>
              <a:gd name="connsiteY18" fmla="*/ 463607 h 2084516"/>
              <a:gd name="connsiteX19" fmla="*/ 1965668 w 3013731"/>
              <a:gd name="connsiteY19" fmla="*/ 301682 h 2084516"/>
              <a:gd name="connsiteX20" fmla="*/ 1978368 w 3013731"/>
              <a:gd name="connsiteY20" fmla="*/ 276282 h 2084516"/>
              <a:gd name="connsiteX21" fmla="*/ 1949793 w 3013731"/>
              <a:gd name="connsiteY21" fmla="*/ 174682 h 2084516"/>
              <a:gd name="connsiteX22" fmla="*/ 1778343 w 3013731"/>
              <a:gd name="connsiteY22" fmla="*/ 57207 h 2084516"/>
              <a:gd name="connsiteX23" fmla="*/ 1505293 w 3013731"/>
              <a:gd name="connsiteY23" fmla="*/ 57 h 2084516"/>
              <a:gd name="connsiteX0" fmla="*/ 1502036 w 3010474"/>
              <a:gd name="connsiteY0" fmla="*/ 57 h 2084516"/>
              <a:gd name="connsiteX1" fmla="*/ 1136911 w 3010474"/>
              <a:gd name="connsiteY1" fmla="*/ 66732 h 2084516"/>
              <a:gd name="connsiteX2" fmla="*/ 1082936 w 3010474"/>
              <a:gd name="connsiteY2" fmla="*/ 203257 h 2084516"/>
              <a:gd name="connsiteX3" fmla="*/ 1009911 w 3010474"/>
              <a:gd name="connsiteY3" fmla="*/ 235007 h 2084516"/>
              <a:gd name="connsiteX4" fmla="*/ 857511 w 3010474"/>
              <a:gd name="connsiteY4" fmla="*/ 342957 h 2084516"/>
              <a:gd name="connsiteX5" fmla="*/ 752736 w 3010474"/>
              <a:gd name="connsiteY5" fmla="*/ 511232 h 2084516"/>
              <a:gd name="connsiteX6" fmla="*/ 575730 w 3010474"/>
              <a:gd name="connsiteY6" fmla="*/ 539807 h 2084516"/>
              <a:gd name="connsiteX7" fmla="*/ 111386 w 3010474"/>
              <a:gd name="connsiteY7" fmla="*/ 825557 h 2084516"/>
              <a:gd name="connsiteX8" fmla="*/ 9786 w 3010474"/>
              <a:gd name="connsiteY8" fmla="*/ 1231957 h 2084516"/>
              <a:gd name="connsiteX9" fmla="*/ 286011 w 3010474"/>
              <a:gd name="connsiteY9" fmla="*/ 1625657 h 2084516"/>
              <a:gd name="connsiteX10" fmla="*/ 867036 w 3010474"/>
              <a:gd name="connsiteY10" fmla="*/ 1946332 h 2084516"/>
              <a:gd name="connsiteX11" fmla="*/ 1806836 w 3010474"/>
              <a:gd name="connsiteY11" fmla="*/ 2082857 h 2084516"/>
              <a:gd name="connsiteX12" fmla="*/ 2654561 w 3010474"/>
              <a:gd name="connsiteY12" fmla="*/ 1863782 h 2084516"/>
              <a:gd name="connsiteX13" fmla="*/ 2975236 w 3010474"/>
              <a:gd name="connsiteY13" fmla="*/ 1508182 h 2084516"/>
              <a:gd name="connsiteX14" fmla="*/ 2984761 w 3010474"/>
              <a:gd name="connsiteY14" fmla="*/ 1273232 h 2084516"/>
              <a:gd name="connsiteX15" fmla="*/ 2819661 w 3010474"/>
              <a:gd name="connsiteY15" fmla="*/ 987482 h 2084516"/>
              <a:gd name="connsiteX16" fmla="*/ 2292611 w 3010474"/>
              <a:gd name="connsiteY16" fmla="*/ 644582 h 2084516"/>
              <a:gd name="connsiteX17" fmla="*/ 2210061 w 3010474"/>
              <a:gd name="connsiteY17" fmla="*/ 622357 h 2084516"/>
              <a:gd name="connsiteX18" fmla="*/ 2130686 w 3010474"/>
              <a:gd name="connsiteY18" fmla="*/ 463607 h 2084516"/>
              <a:gd name="connsiteX19" fmla="*/ 1962411 w 3010474"/>
              <a:gd name="connsiteY19" fmla="*/ 301682 h 2084516"/>
              <a:gd name="connsiteX20" fmla="*/ 1975111 w 3010474"/>
              <a:gd name="connsiteY20" fmla="*/ 276282 h 2084516"/>
              <a:gd name="connsiteX21" fmla="*/ 1946536 w 3010474"/>
              <a:gd name="connsiteY21" fmla="*/ 174682 h 2084516"/>
              <a:gd name="connsiteX22" fmla="*/ 1775086 w 3010474"/>
              <a:gd name="connsiteY22" fmla="*/ 57207 h 2084516"/>
              <a:gd name="connsiteX23" fmla="*/ 1502036 w 3010474"/>
              <a:gd name="connsiteY23" fmla="*/ 57 h 2084516"/>
              <a:gd name="connsiteX0" fmla="*/ 1502036 w 3010474"/>
              <a:gd name="connsiteY0" fmla="*/ 57 h 2084516"/>
              <a:gd name="connsiteX1" fmla="*/ 1136911 w 3010474"/>
              <a:gd name="connsiteY1" fmla="*/ 66732 h 2084516"/>
              <a:gd name="connsiteX2" fmla="*/ 1082936 w 3010474"/>
              <a:gd name="connsiteY2" fmla="*/ 203257 h 2084516"/>
              <a:gd name="connsiteX3" fmla="*/ 1009911 w 3010474"/>
              <a:gd name="connsiteY3" fmla="*/ 235007 h 2084516"/>
              <a:gd name="connsiteX4" fmla="*/ 857511 w 3010474"/>
              <a:gd name="connsiteY4" fmla="*/ 342957 h 2084516"/>
              <a:gd name="connsiteX5" fmla="*/ 752736 w 3010474"/>
              <a:gd name="connsiteY5" fmla="*/ 511232 h 2084516"/>
              <a:gd name="connsiteX6" fmla="*/ 575730 w 3010474"/>
              <a:gd name="connsiteY6" fmla="*/ 539807 h 2084516"/>
              <a:gd name="connsiteX7" fmla="*/ 111386 w 3010474"/>
              <a:gd name="connsiteY7" fmla="*/ 825557 h 2084516"/>
              <a:gd name="connsiteX8" fmla="*/ 9786 w 3010474"/>
              <a:gd name="connsiteY8" fmla="*/ 1231957 h 2084516"/>
              <a:gd name="connsiteX9" fmla="*/ 286011 w 3010474"/>
              <a:gd name="connsiteY9" fmla="*/ 1625657 h 2084516"/>
              <a:gd name="connsiteX10" fmla="*/ 867036 w 3010474"/>
              <a:gd name="connsiteY10" fmla="*/ 1946332 h 2084516"/>
              <a:gd name="connsiteX11" fmla="*/ 1806836 w 3010474"/>
              <a:gd name="connsiteY11" fmla="*/ 2082857 h 2084516"/>
              <a:gd name="connsiteX12" fmla="*/ 2654561 w 3010474"/>
              <a:gd name="connsiteY12" fmla="*/ 1863782 h 2084516"/>
              <a:gd name="connsiteX13" fmla="*/ 2975236 w 3010474"/>
              <a:gd name="connsiteY13" fmla="*/ 1508182 h 2084516"/>
              <a:gd name="connsiteX14" fmla="*/ 2984761 w 3010474"/>
              <a:gd name="connsiteY14" fmla="*/ 1273232 h 2084516"/>
              <a:gd name="connsiteX15" fmla="*/ 2819661 w 3010474"/>
              <a:gd name="connsiteY15" fmla="*/ 987482 h 2084516"/>
              <a:gd name="connsiteX16" fmla="*/ 2292611 w 3010474"/>
              <a:gd name="connsiteY16" fmla="*/ 644582 h 2084516"/>
              <a:gd name="connsiteX17" fmla="*/ 2210061 w 3010474"/>
              <a:gd name="connsiteY17" fmla="*/ 622357 h 2084516"/>
              <a:gd name="connsiteX18" fmla="*/ 2130686 w 3010474"/>
              <a:gd name="connsiteY18" fmla="*/ 463607 h 2084516"/>
              <a:gd name="connsiteX19" fmla="*/ 1962411 w 3010474"/>
              <a:gd name="connsiteY19" fmla="*/ 301682 h 2084516"/>
              <a:gd name="connsiteX20" fmla="*/ 1975111 w 3010474"/>
              <a:gd name="connsiteY20" fmla="*/ 276282 h 2084516"/>
              <a:gd name="connsiteX21" fmla="*/ 1946536 w 3010474"/>
              <a:gd name="connsiteY21" fmla="*/ 174682 h 2084516"/>
              <a:gd name="connsiteX22" fmla="*/ 1775086 w 3010474"/>
              <a:gd name="connsiteY22" fmla="*/ 57207 h 2084516"/>
              <a:gd name="connsiteX23" fmla="*/ 1502036 w 3010474"/>
              <a:gd name="connsiteY23" fmla="*/ 57 h 2084516"/>
              <a:gd name="connsiteX0" fmla="*/ 1500735 w 3009173"/>
              <a:gd name="connsiteY0" fmla="*/ 57 h 2084516"/>
              <a:gd name="connsiteX1" fmla="*/ 1135610 w 3009173"/>
              <a:gd name="connsiteY1" fmla="*/ 66732 h 2084516"/>
              <a:gd name="connsiteX2" fmla="*/ 1081635 w 3009173"/>
              <a:gd name="connsiteY2" fmla="*/ 203257 h 2084516"/>
              <a:gd name="connsiteX3" fmla="*/ 1008610 w 3009173"/>
              <a:gd name="connsiteY3" fmla="*/ 235007 h 2084516"/>
              <a:gd name="connsiteX4" fmla="*/ 856210 w 3009173"/>
              <a:gd name="connsiteY4" fmla="*/ 342957 h 2084516"/>
              <a:gd name="connsiteX5" fmla="*/ 751435 w 3009173"/>
              <a:gd name="connsiteY5" fmla="*/ 511232 h 2084516"/>
              <a:gd name="connsiteX6" fmla="*/ 500610 w 3009173"/>
              <a:gd name="connsiteY6" fmla="*/ 575525 h 2084516"/>
              <a:gd name="connsiteX7" fmla="*/ 110085 w 3009173"/>
              <a:gd name="connsiteY7" fmla="*/ 825557 h 2084516"/>
              <a:gd name="connsiteX8" fmla="*/ 8485 w 3009173"/>
              <a:gd name="connsiteY8" fmla="*/ 1231957 h 2084516"/>
              <a:gd name="connsiteX9" fmla="*/ 284710 w 3009173"/>
              <a:gd name="connsiteY9" fmla="*/ 1625657 h 2084516"/>
              <a:gd name="connsiteX10" fmla="*/ 865735 w 3009173"/>
              <a:gd name="connsiteY10" fmla="*/ 1946332 h 2084516"/>
              <a:gd name="connsiteX11" fmla="*/ 1805535 w 3009173"/>
              <a:gd name="connsiteY11" fmla="*/ 2082857 h 2084516"/>
              <a:gd name="connsiteX12" fmla="*/ 2653260 w 3009173"/>
              <a:gd name="connsiteY12" fmla="*/ 1863782 h 2084516"/>
              <a:gd name="connsiteX13" fmla="*/ 2973935 w 3009173"/>
              <a:gd name="connsiteY13" fmla="*/ 1508182 h 2084516"/>
              <a:gd name="connsiteX14" fmla="*/ 2983460 w 3009173"/>
              <a:gd name="connsiteY14" fmla="*/ 1273232 h 2084516"/>
              <a:gd name="connsiteX15" fmla="*/ 2818360 w 3009173"/>
              <a:gd name="connsiteY15" fmla="*/ 987482 h 2084516"/>
              <a:gd name="connsiteX16" fmla="*/ 2291310 w 3009173"/>
              <a:gd name="connsiteY16" fmla="*/ 644582 h 2084516"/>
              <a:gd name="connsiteX17" fmla="*/ 2208760 w 3009173"/>
              <a:gd name="connsiteY17" fmla="*/ 622357 h 2084516"/>
              <a:gd name="connsiteX18" fmla="*/ 2129385 w 3009173"/>
              <a:gd name="connsiteY18" fmla="*/ 463607 h 2084516"/>
              <a:gd name="connsiteX19" fmla="*/ 1961110 w 3009173"/>
              <a:gd name="connsiteY19" fmla="*/ 301682 h 2084516"/>
              <a:gd name="connsiteX20" fmla="*/ 1973810 w 3009173"/>
              <a:gd name="connsiteY20" fmla="*/ 276282 h 2084516"/>
              <a:gd name="connsiteX21" fmla="*/ 1945235 w 3009173"/>
              <a:gd name="connsiteY21" fmla="*/ 174682 h 2084516"/>
              <a:gd name="connsiteX22" fmla="*/ 1773785 w 3009173"/>
              <a:gd name="connsiteY22" fmla="*/ 57207 h 2084516"/>
              <a:gd name="connsiteX23" fmla="*/ 1500735 w 3009173"/>
              <a:gd name="connsiteY23" fmla="*/ 57 h 2084516"/>
              <a:gd name="connsiteX0" fmla="*/ 1500735 w 2979958"/>
              <a:gd name="connsiteY0" fmla="*/ 57 h 2084516"/>
              <a:gd name="connsiteX1" fmla="*/ 1135610 w 2979958"/>
              <a:gd name="connsiteY1" fmla="*/ 66732 h 2084516"/>
              <a:gd name="connsiteX2" fmla="*/ 1081635 w 2979958"/>
              <a:gd name="connsiteY2" fmla="*/ 203257 h 2084516"/>
              <a:gd name="connsiteX3" fmla="*/ 1008610 w 2979958"/>
              <a:gd name="connsiteY3" fmla="*/ 235007 h 2084516"/>
              <a:gd name="connsiteX4" fmla="*/ 856210 w 2979958"/>
              <a:gd name="connsiteY4" fmla="*/ 342957 h 2084516"/>
              <a:gd name="connsiteX5" fmla="*/ 751435 w 2979958"/>
              <a:gd name="connsiteY5" fmla="*/ 511232 h 2084516"/>
              <a:gd name="connsiteX6" fmla="*/ 500610 w 2979958"/>
              <a:gd name="connsiteY6" fmla="*/ 575525 h 2084516"/>
              <a:gd name="connsiteX7" fmla="*/ 110085 w 2979958"/>
              <a:gd name="connsiteY7" fmla="*/ 825557 h 2084516"/>
              <a:gd name="connsiteX8" fmla="*/ 8485 w 2979958"/>
              <a:gd name="connsiteY8" fmla="*/ 1231957 h 2084516"/>
              <a:gd name="connsiteX9" fmla="*/ 284710 w 2979958"/>
              <a:gd name="connsiteY9" fmla="*/ 1625657 h 2084516"/>
              <a:gd name="connsiteX10" fmla="*/ 865735 w 2979958"/>
              <a:gd name="connsiteY10" fmla="*/ 1946332 h 2084516"/>
              <a:gd name="connsiteX11" fmla="*/ 1805535 w 2979958"/>
              <a:gd name="connsiteY11" fmla="*/ 2082857 h 2084516"/>
              <a:gd name="connsiteX12" fmla="*/ 2653260 w 2979958"/>
              <a:gd name="connsiteY12" fmla="*/ 1863782 h 2084516"/>
              <a:gd name="connsiteX13" fmla="*/ 2973935 w 2979958"/>
              <a:gd name="connsiteY13" fmla="*/ 1508182 h 2084516"/>
              <a:gd name="connsiteX14" fmla="*/ 2818360 w 2979958"/>
              <a:gd name="connsiteY14" fmla="*/ 987482 h 2084516"/>
              <a:gd name="connsiteX15" fmla="*/ 2291310 w 2979958"/>
              <a:gd name="connsiteY15" fmla="*/ 644582 h 2084516"/>
              <a:gd name="connsiteX16" fmla="*/ 2208760 w 2979958"/>
              <a:gd name="connsiteY16" fmla="*/ 622357 h 2084516"/>
              <a:gd name="connsiteX17" fmla="*/ 2129385 w 2979958"/>
              <a:gd name="connsiteY17" fmla="*/ 463607 h 2084516"/>
              <a:gd name="connsiteX18" fmla="*/ 1961110 w 2979958"/>
              <a:gd name="connsiteY18" fmla="*/ 301682 h 2084516"/>
              <a:gd name="connsiteX19" fmla="*/ 1973810 w 2979958"/>
              <a:gd name="connsiteY19" fmla="*/ 276282 h 2084516"/>
              <a:gd name="connsiteX20" fmla="*/ 1945235 w 2979958"/>
              <a:gd name="connsiteY20" fmla="*/ 174682 h 2084516"/>
              <a:gd name="connsiteX21" fmla="*/ 1773785 w 2979958"/>
              <a:gd name="connsiteY21" fmla="*/ 57207 h 2084516"/>
              <a:gd name="connsiteX22" fmla="*/ 1500735 w 2979958"/>
              <a:gd name="connsiteY22" fmla="*/ 57 h 2084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979958" h="2084516">
                <a:moveTo>
                  <a:pt x="1500735" y="57"/>
                </a:moveTo>
                <a:cubicBezTo>
                  <a:pt x="1394373" y="1644"/>
                  <a:pt x="1205460" y="32865"/>
                  <a:pt x="1135610" y="66732"/>
                </a:cubicBezTo>
                <a:cubicBezTo>
                  <a:pt x="1065760" y="100599"/>
                  <a:pt x="1102802" y="175211"/>
                  <a:pt x="1081635" y="203257"/>
                </a:cubicBezTo>
                <a:cubicBezTo>
                  <a:pt x="1060468" y="231303"/>
                  <a:pt x="1046181" y="211724"/>
                  <a:pt x="1008610" y="235007"/>
                </a:cubicBezTo>
                <a:cubicBezTo>
                  <a:pt x="971039" y="258290"/>
                  <a:pt x="899072" y="296920"/>
                  <a:pt x="856210" y="342957"/>
                </a:cubicBezTo>
                <a:cubicBezTo>
                  <a:pt x="813348" y="388994"/>
                  <a:pt x="810702" y="472471"/>
                  <a:pt x="751435" y="511232"/>
                </a:cubicBezTo>
                <a:cubicBezTo>
                  <a:pt x="692168" y="549993"/>
                  <a:pt x="657509" y="520756"/>
                  <a:pt x="500610" y="575525"/>
                </a:cubicBezTo>
                <a:cubicBezTo>
                  <a:pt x="343711" y="630294"/>
                  <a:pt x="192106" y="716152"/>
                  <a:pt x="110085" y="825557"/>
                </a:cubicBezTo>
                <a:cubicBezTo>
                  <a:pt x="28064" y="934962"/>
                  <a:pt x="-20619" y="1098607"/>
                  <a:pt x="8485" y="1231957"/>
                </a:cubicBezTo>
                <a:cubicBezTo>
                  <a:pt x="37589" y="1365307"/>
                  <a:pt x="141835" y="1506595"/>
                  <a:pt x="284710" y="1625657"/>
                </a:cubicBezTo>
                <a:cubicBezTo>
                  <a:pt x="427585" y="1744720"/>
                  <a:pt x="612264" y="1870132"/>
                  <a:pt x="865735" y="1946332"/>
                </a:cubicBezTo>
                <a:cubicBezTo>
                  <a:pt x="1119206" y="2022532"/>
                  <a:pt x="1507614" y="2096615"/>
                  <a:pt x="1805535" y="2082857"/>
                </a:cubicBezTo>
                <a:cubicBezTo>
                  <a:pt x="2103456" y="2069099"/>
                  <a:pt x="2458527" y="1959561"/>
                  <a:pt x="2653260" y="1863782"/>
                </a:cubicBezTo>
                <a:cubicBezTo>
                  <a:pt x="2847993" y="1768003"/>
                  <a:pt x="2946418" y="1654232"/>
                  <a:pt x="2973935" y="1508182"/>
                </a:cubicBezTo>
                <a:cubicBezTo>
                  <a:pt x="3001452" y="1362132"/>
                  <a:pt x="2932131" y="1131415"/>
                  <a:pt x="2818360" y="987482"/>
                </a:cubicBezTo>
                <a:cubicBezTo>
                  <a:pt x="2704589" y="843549"/>
                  <a:pt x="2392910" y="705436"/>
                  <a:pt x="2291310" y="644582"/>
                </a:cubicBezTo>
                <a:cubicBezTo>
                  <a:pt x="2189710" y="583728"/>
                  <a:pt x="2235748" y="652520"/>
                  <a:pt x="2208760" y="622357"/>
                </a:cubicBezTo>
                <a:cubicBezTo>
                  <a:pt x="2181773" y="592195"/>
                  <a:pt x="2170660" y="517053"/>
                  <a:pt x="2129385" y="463607"/>
                </a:cubicBezTo>
                <a:cubicBezTo>
                  <a:pt x="2088110" y="410161"/>
                  <a:pt x="1987039" y="332903"/>
                  <a:pt x="1961110" y="301682"/>
                </a:cubicBezTo>
                <a:cubicBezTo>
                  <a:pt x="1935181" y="270461"/>
                  <a:pt x="1976456" y="297449"/>
                  <a:pt x="1973810" y="276282"/>
                </a:cubicBezTo>
                <a:cubicBezTo>
                  <a:pt x="1971164" y="255115"/>
                  <a:pt x="1978573" y="211195"/>
                  <a:pt x="1945235" y="174682"/>
                </a:cubicBezTo>
                <a:cubicBezTo>
                  <a:pt x="1911898" y="138170"/>
                  <a:pt x="1847868" y="84195"/>
                  <a:pt x="1773785" y="57207"/>
                </a:cubicBezTo>
                <a:cubicBezTo>
                  <a:pt x="1699702" y="30220"/>
                  <a:pt x="1607097" y="-1530"/>
                  <a:pt x="1500735" y="57"/>
                </a:cubicBezTo>
                <a:close/>
              </a:path>
            </a:pathLst>
          </a:custGeom>
          <a:noFill/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4" name="L cup">
            <a:hlinkClick r:id="" action="ppaction://noaction" highlightClick="1"/>
            <a:hlinkHover r:id="" action="ppaction://noaction" highlightClick="1">
              <a:snd r:embed="rId9" name="arrow.wav"/>
            </a:hlinkHover>
            <a:extLst>
              <a:ext uri="{FF2B5EF4-FFF2-40B4-BE49-F238E27FC236}">
                <a16:creationId xmlns:a16="http://schemas.microsoft.com/office/drawing/2014/main" id="{007E7B0D-6252-D212-0DE8-D0565BA9AC83}"/>
              </a:ext>
            </a:extLst>
          </p:cNvPr>
          <p:cNvSpPr/>
          <p:nvPr/>
        </p:nvSpPr>
        <p:spPr>
          <a:xfrm>
            <a:off x="826590" y="3886124"/>
            <a:ext cx="2971120" cy="2060926"/>
          </a:xfrm>
          <a:custGeom>
            <a:avLst/>
            <a:gdLst>
              <a:gd name="connsiteX0" fmla="*/ 1505293 w 3013731"/>
              <a:gd name="connsiteY0" fmla="*/ 57 h 2084516"/>
              <a:gd name="connsiteX1" fmla="*/ 1140168 w 3013731"/>
              <a:gd name="connsiteY1" fmla="*/ 66732 h 2084516"/>
              <a:gd name="connsiteX2" fmla="*/ 1086193 w 3013731"/>
              <a:gd name="connsiteY2" fmla="*/ 203257 h 2084516"/>
              <a:gd name="connsiteX3" fmla="*/ 1013168 w 3013731"/>
              <a:gd name="connsiteY3" fmla="*/ 235007 h 2084516"/>
              <a:gd name="connsiteX4" fmla="*/ 860768 w 3013731"/>
              <a:gd name="connsiteY4" fmla="*/ 342957 h 2084516"/>
              <a:gd name="connsiteX5" fmla="*/ 755993 w 3013731"/>
              <a:gd name="connsiteY5" fmla="*/ 511232 h 2084516"/>
              <a:gd name="connsiteX6" fmla="*/ 714718 w 3013731"/>
              <a:gd name="connsiteY6" fmla="*/ 511232 h 2084516"/>
              <a:gd name="connsiteX7" fmla="*/ 114643 w 3013731"/>
              <a:gd name="connsiteY7" fmla="*/ 825557 h 2084516"/>
              <a:gd name="connsiteX8" fmla="*/ 13043 w 3013731"/>
              <a:gd name="connsiteY8" fmla="*/ 1231957 h 2084516"/>
              <a:gd name="connsiteX9" fmla="*/ 289268 w 3013731"/>
              <a:gd name="connsiteY9" fmla="*/ 1625657 h 2084516"/>
              <a:gd name="connsiteX10" fmla="*/ 870293 w 3013731"/>
              <a:gd name="connsiteY10" fmla="*/ 1946332 h 2084516"/>
              <a:gd name="connsiteX11" fmla="*/ 1810093 w 3013731"/>
              <a:gd name="connsiteY11" fmla="*/ 2082857 h 2084516"/>
              <a:gd name="connsiteX12" fmla="*/ 2657818 w 3013731"/>
              <a:gd name="connsiteY12" fmla="*/ 1863782 h 2084516"/>
              <a:gd name="connsiteX13" fmla="*/ 2978493 w 3013731"/>
              <a:gd name="connsiteY13" fmla="*/ 1508182 h 2084516"/>
              <a:gd name="connsiteX14" fmla="*/ 2988018 w 3013731"/>
              <a:gd name="connsiteY14" fmla="*/ 1273232 h 2084516"/>
              <a:gd name="connsiteX15" fmla="*/ 2822918 w 3013731"/>
              <a:gd name="connsiteY15" fmla="*/ 987482 h 2084516"/>
              <a:gd name="connsiteX16" fmla="*/ 2295868 w 3013731"/>
              <a:gd name="connsiteY16" fmla="*/ 644582 h 2084516"/>
              <a:gd name="connsiteX17" fmla="*/ 2213318 w 3013731"/>
              <a:gd name="connsiteY17" fmla="*/ 622357 h 2084516"/>
              <a:gd name="connsiteX18" fmla="*/ 2133943 w 3013731"/>
              <a:gd name="connsiteY18" fmla="*/ 463607 h 2084516"/>
              <a:gd name="connsiteX19" fmla="*/ 1965668 w 3013731"/>
              <a:gd name="connsiteY19" fmla="*/ 301682 h 2084516"/>
              <a:gd name="connsiteX20" fmla="*/ 1978368 w 3013731"/>
              <a:gd name="connsiteY20" fmla="*/ 276282 h 2084516"/>
              <a:gd name="connsiteX21" fmla="*/ 1949793 w 3013731"/>
              <a:gd name="connsiteY21" fmla="*/ 174682 h 2084516"/>
              <a:gd name="connsiteX22" fmla="*/ 1778343 w 3013731"/>
              <a:gd name="connsiteY22" fmla="*/ 57207 h 2084516"/>
              <a:gd name="connsiteX23" fmla="*/ 1505293 w 3013731"/>
              <a:gd name="connsiteY23" fmla="*/ 57 h 2084516"/>
              <a:gd name="connsiteX0" fmla="*/ 1502036 w 3010474"/>
              <a:gd name="connsiteY0" fmla="*/ 57 h 2084516"/>
              <a:gd name="connsiteX1" fmla="*/ 1136911 w 3010474"/>
              <a:gd name="connsiteY1" fmla="*/ 66732 h 2084516"/>
              <a:gd name="connsiteX2" fmla="*/ 1082936 w 3010474"/>
              <a:gd name="connsiteY2" fmla="*/ 203257 h 2084516"/>
              <a:gd name="connsiteX3" fmla="*/ 1009911 w 3010474"/>
              <a:gd name="connsiteY3" fmla="*/ 235007 h 2084516"/>
              <a:gd name="connsiteX4" fmla="*/ 857511 w 3010474"/>
              <a:gd name="connsiteY4" fmla="*/ 342957 h 2084516"/>
              <a:gd name="connsiteX5" fmla="*/ 752736 w 3010474"/>
              <a:gd name="connsiteY5" fmla="*/ 511232 h 2084516"/>
              <a:gd name="connsiteX6" fmla="*/ 575730 w 3010474"/>
              <a:gd name="connsiteY6" fmla="*/ 539807 h 2084516"/>
              <a:gd name="connsiteX7" fmla="*/ 111386 w 3010474"/>
              <a:gd name="connsiteY7" fmla="*/ 825557 h 2084516"/>
              <a:gd name="connsiteX8" fmla="*/ 9786 w 3010474"/>
              <a:gd name="connsiteY8" fmla="*/ 1231957 h 2084516"/>
              <a:gd name="connsiteX9" fmla="*/ 286011 w 3010474"/>
              <a:gd name="connsiteY9" fmla="*/ 1625657 h 2084516"/>
              <a:gd name="connsiteX10" fmla="*/ 867036 w 3010474"/>
              <a:gd name="connsiteY10" fmla="*/ 1946332 h 2084516"/>
              <a:gd name="connsiteX11" fmla="*/ 1806836 w 3010474"/>
              <a:gd name="connsiteY11" fmla="*/ 2082857 h 2084516"/>
              <a:gd name="connsiteX12" fmla="*/ 2654561 w 3010474"/>
              <a:gd name="connsiteY12" fmla="*/ 1863782 h 2084516"/>
              <a:gd name="connsiteX13" fmla="*/ 2975236 w 3010474"/>
              <a:gd name="connsiteY13" fmla="*/ 1508182 h 2084516"/>
              <a:gd name="connsiteX14" fmla="*/ 2984761 w 3010474"/>
              <a:gd name="connsiteY14" fmla="*/ 1273232 h 2084516"/>
              <a:gd name="connsiteX15" fmla="*/ 2819661 w 3010474"/>
              <a:gd name="connsiteY15" fmla="*/ 987482 h 2084516"/>
              <a:gd name="connsiteX16" fmla="*/ 2292611 w 3010474"/>
              <a:gd name="connsiteY16" fmla="*/ 644582 h 2084516"/>
              <a:gd name="connsiteX17" fmla="*/ 2210061 w 3010474"/>
              <a:gd name="connsiteY17" fmla="*/ 622357 h 2084516"/>
              <a:gd name="connsiteX18" fmla="*/ 2130686 w 3010474"/>
              <a:gd name="connsiteY18" fmla="*/ 463607 h 2084516"/>
              <a:gd name="connsiteX19" fmla="*/ 1962411 w 3010474"/>
              <a:gd name="connsiteY19" fmla="*/ 301682 h 2084516"/>
              <a:gd name="connsiteX20" fmla="*/ 1975111 w 3010474"/>
              <a:gd name="connsiteY20" fmla="*/ 276282 h 2084516"/>
              <a:gd name="connsiteX21" fmla="*/ 1946536 w 3010474"/>
              <a:gd name="connsiteY21" fmla="*/ 174682 h 2084516"/>
              <a:gd name="connsiteX22" fmla="*/ 1775086 w 3010474"/>
              <a:gd name="connsiteY22" fmla="*/ 57207 h 2084516"/>
              <a:gd name="connsiteX23" fmla="*/ 1502036 w 3010474"/>
              <a:gd name="connsiteY23" fmla="*/ 57 h 2084516"/>
              <a:gd name="connsiteX0" fmla="*/ 1502036 w 3010474"/>
              <a:gd name="connsiteY0" fmla="*/ 57 h 2084516"/>
              <a:gd name="connsiteX1" fmla="*/ 1136911 w 3010474"/>
              <a:gd name="connsiteY1" fmla="*/ 66732 h 2084516"/>
              <a:gd name="connsiteX2" fmla="*/ 1082936 w 3010474"/>
              <a:gd name="connsiteY2" fmla="*/ 203257 h 2084516"/>
              <a:gd name="connsiteX3" fmla="*/ 1009911 w 3010474"/>
              <a:gd name="connsiteY3" fmla="*/ 235007 h 2084516"/>
              <a:gd name="connsiteX4" fmla="*/ 857511 w 3010474"/>
              <a:gd name="connsiteY4" fmla="*/ 342957 h 2084516"/>
              <a:gd name="connsiteX5" fmla="*/ 752736 w 3010474"/>
              <a:gd name="connsiteY5" fmla="*/ 511232 h 2084516"/>
              <a:gd name="connsiteX6" fmla="*/ 575730 w 3010474"/>
              <a:gd name="connsiteY6" fmla="*/ 539807 h 2084516"/>
              <a:gd name="connsiteX7" fmla="*/ 111386 w 3010474"/>
              <a:gd name="connsiteY7" fmla="*/ 825557 h 2084516"/>
              <a:gd name="connsiteX8" fmla="*/ 9786 w 3010474"/>
              <a:gd name="connsiteY8" fmla="*/ 1231957 h 2084516"/>
              <a:gd name="connsiteX9" fmla="*/ 286011 w 3010474"/>
              <a:gd name="connsiteY9" fmla="*/ 1625657 h 2084516"/>
              <a:gd name="connsiteX10" fmla="*/ 867036 w 3010474"/>
              <a:gd name="connsiteY10" fmla="*/ 1946332 h 2084516"/>
              <a:gd name="connsiteX11" fmla="*/ 1806836 w 3010474"/>
              <a:gd name="connsiteY11" fmla="*/ 2082857 h 2084516"/>
              <a:gd name="connsiteX12" fmla="*/ 2654561 w 3010474"/>
              <a:gd name="connsiteY12" fmla="*/ 1863782 h 2084516"/>
              <a:gd name="connsiteX13" fmla="*/ 2975236 w 3010474"/>
              <a:gd name="connsiteY13" fmla="*/ 1508182 h 2084516"/>
              <a:gd name="connsiteX14" fmla="*/ 2984761 w 3010474"/>
              <a:gd name="connsiteY14" fmla="*/ 1273232 h 2084516"/>
              <a:gd name="connsiteX15" fmla="*/ 2819661 w 3010474"/>
              <a:gd name="connsiteY15" fmla="*/ 987482 h 2084516"/>
              <a:gd name="connsiteX16" fmla="*/ 2292611 w 3010474"/>
              <a:gd name="connsiteY16" fmla="*/ 644582 h 2084516"/>
              <a:gd name="connsiteX17" fmla="*/ 2210061 w 3010474"/>
              <a:gd name="connsiteY17" fmla="*/ 622357 h 2084516"/>
              <a:gd name="connsiteX18" fmla="*/ 2130686 w 3010474"/>
              <a:gd name="connsiteY18" fmla="*/ 463607 h 2084516"/>
              <a:gd name="connsiteX19" fmla="*/ 1962411 w 3010474"/>
              <a:gd name="connsiteY19" fmla="*/ 301682 h 2084516"/>
              <a:gd name="connsiteX20" fmla="*/ 1975111 w 3010474"/>
              <a:gd name="connsiteY20" fmla="*/ 276282 h 2084516"/>
              <a:gd name="connsiteX21" fmla="*/ 1946536 w 3010474"/>
              <a:gd name="connsiteY21" fmla="*/ 174682 h 2084516"/>
              <a:gd name="connsiteX22" fmla="*/ 1775086 w 3010474"/>
              <a:gd name="connsiteY22" fmla="*/ 57207 h 2084516"/>
              <a:gd name="connsiteX23" fmla="*/ 1502036 w 3010474"/>
              <a:gd name="connsiteY23" fmla="*/ 57 h 2084516"/>
              <a:gd name="connsiteX0" fmla="*/ 1500735 w 3009173"/>
              <a:gd name="connsiteY0" fmla="*/ 57 h 2084516"/>
              <a:gd name="connsiteX1" fmla="*/ 1135610 w 3009173"/>
              <a:gd name="connsiteY1" fmla="*/ 66732 h 2084516"/>
              <a:gd name="connsiteX2" fmla="*/ 1081635 w 3009173"/>
              <a:gd name="connsiteY2" fmla="*/ 203257 h 2084516"/>
              <a:gd name="connsiteX3" fmla="*/ 1008610 w 3009173"/>
              <a:gd name="connsiteY3" fmla="*/ 235007 h 2084516"/>
              <a:gd name="connsiteX4" fmla="*/ 856210 w 3009173"/>
              <a:gd name="connsiteY4" fmla="*/ 342957 h 2084516"/>
              <a:gd name="connsiteX5" fmla="*/ 751435 w 3009173"/>
              <a:gd name="connsiteY5" fmla="*/ 511232 h 2084516"/>
              <a:gd name="connsiteX6" fmla="*/ 500610 w 3009173"/>
              <a:gd name="connsiteY6" fmla="*/ 575525 h 2084516"/>
              <a:gd name="connsiteX7" fmla="*/ 110085 w 3009173"/>
              <a:gd name="connsiteY7" fmla="*/ 825557 h 2084516"/>
              <a:gd name="connsiteX8" fmla="*/ 8485 w 3009173"/>
              <a:gd name="connsiteY8" fmla="*/ 1231957 h 2084516"/>
              <a:gd name="connsiteX9" fmla="*/ 284710 w 3009173"/>
              <a:gd name="connsiteY9" fmla="*/ 1625657 h 2084516"/>
              <a:gd name="connsiteX10" fmla="*/ 865735 w 3009173"/>
              <a:gd name="connsiteY10" fmla="*/ 1946332 h 2084516"/>
              <a:gd name="connsiteX11" fmla="*/ 1805535 w 3009173"/>
              <a:gd name="connsiteY11" fmla="*/ 2082857 h 2084516"/>
              <a:gd name="connsiteX12" fmla="*/ 2653260 w 3009173"/>
              <a:gd name="connsiteY12" fmla="*/ 1863782 h 2084516"/>
              <a:gd name="connsiteX13" fmla="*/ 2973935 w 3009173"/>
              <a:gd name="connsiteY13" fmla="*/ 1508182 h 2084516"/>
              <a:gd name="connsiteX14" fmla="*/ 2983460 w 3009173"/>
              <a:gd name="connsiteY14" fmla="*/ 1273232 h 2084516"/>
              <a:gd name="connsiteX15" fmla="*/ 2818360 w 3009173"/>
              <a:gd name="connsiteY15" fmla="*/ 987482 h 2084516"/>
              <a:gd name="connsiteX16" fmla="*/ 2291310 w 3009173"/>
              <a:gd name="connsiteY16" fmla="*/ 644582 h 2084516"/>
              <a:gd name="connsiteX17" fmla="*/ 2208760 w 3009173"/>
              <a:gd name="connsiteY17" fmla="*/ 622357 h 2084516"/>
              <a:gd name="connsiteX18" fmla="*/ 2129385 w 3009173"/>
              <a:gd name="connsiteY18" fmla="*/ 463607 h 2084516"/>
              <a:gd name="connsiteX19" fmla="*/ 1961110 w 3009173"/>
              <a:gd name="connsiteY19" fmla="*/ 301682 h 2084516"/>
              <a:gd name="connsiteX20" fmla="*/ 1973810 w 3009173"/>
              <a:gd name="connsiteY20" fmla="*/ 276282 h 2084516"/>
              <a:gd name="connsiteX21" fmla="*/ 1945235 w 3009173"/>
              <a:gd name="connsiteY21" fmla="*/ 174682 h 2084516"/>
              <a:gd name="connsiteX22" fmla="*/ 1773785 w 3009173"/>
              <a:gd name="connsiteY22" fmla="*/ 57207 h 2084516"/>
              <a:gd name="connsiteX23" fmla="*/ 1500735 w 3009173"/>
              <a:gd name="connsiteY23" fmla="*/ 57 h 2084516"/>
              <a:gd name="connsiteX0" fmla="*/ 1500735 w 3009173"/>
              <a:gd name="connsiteY0" fmla="*/ 57 h 2088277"/>
              <a:gd name="connsiteX1" fmla="*/ 1135610 w 3009173"/>
              <a:gd name="connsiteY1" fmla="*/ 66732 h 2088277"/>
              <a:gd name="connsiteX2" fmla="*/ 1081635 w 3009173"/>
              <a:gd name="connsiteY2" fmla="*/ 203257 h 2088277"/>
              <a:gd name="connsiteX3" fmla="*/ 1008610 w 3009173"/>
              <a:gd name="connsiteY3" fmla="*/ 235007 h 2088277"/>
              <a:gd name="connsiteX4" fmla="*/ 856210 w 3009173"/>
              <a:gd name="connsiteY4" fmla="*/ 342957 h 2088277"/>
              <a:gd name="connsiteX5" fmla="*/ 751435 w 3009173"/>
              <a:gd name="connsiteY5" fmla="*/ 511232 h 2088277"/>
              <a:gd name="connsiteX6" fmla="*/ 500610 w 3009173"/>
              <a:gd name="connsiteY6" fmla="*/ 575525 h 2088277"/>
              <a:gd name="connsiteX7" fmla="*/ 110085 w 3009173"/>
              <a:gd name="connsiteY7" fmla="*/ 825557 h 2088277"/>
              <a:gd name="connsiteX8" fmla="*/ 8485 w 3009173"/>
              <a:gd name="connsiteY8" fmla="*/ 1231957 h 2088277"/>
              <a:gd name="connsiteX9" fmla="*/ 284710 w 3009173"/>
              <a:gd name="connsiteY9" fmla="*/ 1625657 h 2088277"/>
              <a:gd name="connsiteX10" fmla="*/ 605385 w 3009173"/>
              <a:gd name="connsiteY10" fmla="*/ 1987607 h 2088277"/>
              <a:gd name="connsiteX11" fmla="*/ 1805535 w 3009173"/>
              <a:gd name="connsiteY11" fmla="*/ 2082857 h 2088277"/>
              <a:gd name="connsiteX12" fmla="*/ 2653260 w 3009173"/>
              <a:gd name="connsiteY12" fmla="*/ 1863782 h 2088277"/>
              <a:gd name="connsiteX13" fmla="*/ 2973935 w 3009173"/>
              <a:gd name="connsiteY13" fmla="*/ 1508182 h 2088277"/>
              <a:gd name="connsiteX14" fmla="*/ 2983460 w 3009173"/>
              <a:gd name="connsiteY14" fmla="*/ 1273232 h 2088277"/>
              <a:gd name="connsiteX15" fmla="*/ 2818360 w 3009173"/>
              <a:gd name="connsiteY15" fmla="*/ 987482 h 2088277"/>
              <a:gd name="connsiteX16" fmla="*/ 2291310 w 3009173"/>
              <a:gd name="connsiteY16" fmla="*/ 644582 h 2088277"/>
              <a:gd name="connsiteX17" fmla="*/ 2208760 w 3009173"/>
              <a:gd name="connsiteY17" fmla="*/ 622357 h 2088277"/>
              <a:gd name="connsiteX18" fmla="*/ 2129385 w 3009173"/>
              <a:gd name="connsiteY18" fmla="*/ 463607 h 2088277"/>
              <a:gd name="connsiteX19" fmla="*/ 1961110 w 3009173"/>
              <a:gd name="connsiteY19" fmla="*/ 301682 h 2088277"/>
              <a:gd name="connsiteX20" fmla="*/ 1973810 w 3009173"/>
              <a:gd name="connsiteY20" fmla="*/ 276282 h 2088277"/>
              <a:gd name="connsiteX21" fmla="*/ 1945235 w 3009173"/>
              <a:gd name="connsiteY21" fmla="*/ 174682 h 2088277"/>
              <a:gd name="connsiteX22" fmla="*/ 1773785 w 3009173"/>
              <a:gd name="connsiteY22" fmla="*/ 57207 h 2088277"/>
              <a:gd name="connsiteX23" fmla="*/ 1500735 w 3009173"/>
              <a:gd name="connsiteY23" fmla="*/ 57 h 2088277"/>
              <a:gd name="connsiteX0" fmla="*/ 1492261 w 3000699"/>
              <a:gd name="connsiteY0" fmla="*/ 57 h 2087581"/>
              <a:gd name="connsiteX1" fmla="*/ 1127136 w 3000699"/>
              <a:gd name="connsiteY1" fmla="*/ 66732 h 2087581"/>
              <a:gd name="connsiteX2" fmla="*/ 1073161 w 3000699"/>
              <a:gd name="connsiteY2" fmla="*/ 203257 h 2087581"/>
              <a:gd name="connsiteX3" fmla="*/ 1000136 w 3000699"/>
              <a:gd name="connsiteY3" fmla="*/ 235007 h 2087581"/>
              <a:gd name="connsiteX4" fmla="*/ 847736 w 3000699"/>
              <a:gd name="connsiteY4" fmla="*/ 342957 h 2087581"/>
              <a:gd name="connsiteX5" fmla="*/ 742961 w 3000699"/>
              <a:gd name="connsiteY5" fmla="*/ 511232 h 2087581"/>
              <a:gd name="connsiteX6" fmla="*/ 492136 w 3000699"/>
              <a:gd name="connsiteY6" fmla="*/ 575525 h 2087581"/>
              <a:gd name="connsiteX7" fmla="*/ 101611 w 3000699"/>
              <a:gd name="connsiteY7" fmla="*/ 825557 h 2087581"/>
              <a:gd name="connsiteX8" fmla="*/ 11 w 3000699"/>
              <a:gd name="connsiteY8" fmla="*/ 1231957 h 2087581"/>
              <a:gd name="connsiteX9" fmla="*/ 104786 w 3000699"/>
              <a:gd name="connsiteY9" fmla="*/ 1685982 h 2087581"/>
              <a:gd name="connsiteX10" fmla="*/ 596911 w 3000699"/>
              <a:gd name="connsiteY10" fmla="*/ 1987607 h 2087581"/>
              <a:gd name="connsiteX11" fmla="*/ 1797061 w 3000699"/>
              <a:gd name="connsiteY11" fmla="*/ 2082857 h 2087581"/>
              <a:gd name="connsiteX12" fmla="*/ 2644786 w 3000699"/>
              <a:gd name="connsiteY12" fmla="*/ 1863782 h 2087581"/>
              <a:gd name="connsiteX13" fmla="*/ 2965461 w 3000699"/>
              <a:gd name="connsiteY13" fmla="*/ 1508182 h 2087581"/>
              <a:gd name="connsiteX14" fmla="*/ 2974986 w 3000699"/>
              <a:gd name="connsiteY14" fmla="*/ 1273232 h 2087581"/>
              <a:gd name="connsiteX15" fmla="*/ 2809886 w 3000699"/>
              <a:gd name="connsiteY15" fmla="*/ 987482 h 2087581"/>
              <a:gd name="connsiteX16" fmla="*/ 2282836 w 3000699"/>
              <a:gd name="connsiteY16" fmla="*/ 644582 h 2087581"/>
              <a:gd name="connsiteX17" fmla="*/ 2200286 w 3000699"/>
              <a:gd name="connsiteY17" fmla="*/ 622357 h 2087581"/>
              <a:gd name="connsiteX18" fmla="*/ 2120911 w 3000699"/>
              <a:gd name="connsiteY18" fmla="*/ 463607 h 2087581"/>
              <a:gd name="connsiteX19" fmla="*/ 1952636 w 3000699"/>
              <a:gd name="connsiteY19" fmla="*/ 301682 h 2087581"/>
              <a:gd name="connsiteX20" fmla="*/ 1965336 w 3000699"/>
              <a:gd name="connsiteY20" fmla="*/ 276282 h 2087581"/>
              <a:gd name="connsiteX21" fmla="*/ 1936761 w 3000699"/>
              <a:gd name="connsiteY21" fmla="*/ 174682 h 2087581"/>
              <a:gd name="connsiteX22" fmla="*/ 1765311 w 3000699"/>
              <a:gd name="connsiteY22" fmla="*/ 57207 h 2087581"/>
              <a:gd name="connsiteX23" fmla="*/ 1492261 w 3000699"/>
              <a:gd name="connsiteY23" fmla="*/ 57 h 2087581"/>
              <a:gd name="connsiteX0" fmla="*/ 1497205 w 3005643"/>
              <a:gd name="connsiteY0" fmla="*/ 57 h 2087581"/>
              <a:gd name="connsiteX1" fmla="*/ 1132080 w 3005643"/>
              <a:gd name="connsiteY1" fmla="*/ 66732 h 2087581"/>
              <a:gd name="connsiteX2" fmla="*/ 1078105 w 3005643"/>
              <a:gd name="connsiteY2" fmla="*/ 203257 h 2087581"/>
              <a:gd name="connsiteX3" fmla="*/ 1005080 w 3005643"/>
              <a:gd name="connsiteY3" fmla="*/ 235007 h 2087581"/>
              <a:gd name="connsiteX4" fmla="*/ 852680 w 3005643"/>
              <a:gd name="connsiteY4" fmla="*/ 342957 h 2087581"/>
              <a:gd name="connsiteX5" fmla="*/ 747905 w 3005643"/>
              <a:gd name="connsiteY5" fmla="*/ 511232 h 2087581"/>
              <a:gd name="connsiteX6" fmla="*/ 497080 w 3005643"/>
              <a:gd name="connsiteY6" fmla="*/ 575525 h 2087581"/>
              <a:gd name="connsiteX7" fmla="*/ 208155 w 3005643"/>
              <a:gd name="connsiteY7" fmla="*/ 977957 h 2087581"/>
              <a:gd name="connsiteX8" fmla="*/ 4955 w 3005643"/>
              <a:gd name="connsiteY8" fmla="*/ 1231957 h 2087581"/>
              <a:gd name="connsiteX9" fmla="*/ 109730 w 3005643"/>
              <a:gd name="connsiteY9" fmla="*/ 1685982 h 2087581"/>
              <a:gd name="connsiteX10" fmla="*/ 601855 w 3005643"/>
              <a:gd name="connsiteY10" fmla="*/ 1987607 h 2087581"/>
              <a:gd name="connsiteX11" fmla="*/ 1802005 w 3005643"/>
              <a:gd name="connsiteY11" fmla="*/ 2082857 h 2087581"/>
              <a:gd name="connsiteX12" fmla="*/ 2649730 w 3005643"/>
              <a:gd name="connsiteY12" fmla="*/ 1863782 h 2087581"/>
              <a:gd name="connsiteX13" fmla="*/ 2970405 w 3005643"/>
              <a:gd name="connsiteY13" fmla="*/ 1508182 h 2087581"/>
              <a:gd name="connsiteX14" fmla="*/ 2979930 w 3005643"/>
              <a:gd name="connsiteY14" fmla="*/ 1273232 h 2087581"/>
              <a:gd name="connsiteX15" fmla="*/ 2814830 w 3005643"/>
              <a:gd name="connsiteY15" fmla="*/ 987482 h 2087581"/>
              <a:gd name="connsiteX16" fmla="*/ 2287780 w 3005643"/>
              <a:gd name="connsiteY16" fmla="*/ 644582 h 2087581"/>
              <a:gd name="connsiteX17" fmla="*/ 2205230 w 3005643"/>
              <a:gd name="connsiteY17" fmla="*/ 622357 h 2087581"/>
              <a:gd name="connsiteX18" fmla="*/ 2125855 w 3005643"/>
              <a:gd name="connsiteY18" fmla="*/ 463607 h 2087581"/>
              <a:gd name="connsiteX19" fmla="*/ 1957580 w 3005643"/>
              <a:gd name="connsiteY19" fmla="*/ 301682 h 2087581"/>
              <a:gd name="connsiteX20" fmla="*/ 1970280 w 3005643"/>
              <a:gd name="connsiteY20" fmla="*/ 276282 h 2087581"/>
              <a:gd name="connsiteX21" fmla="*/ 1941705 w 3005643"/>
              <a:gd name="connsiteY21" fmla="*/ 174682 h 2087581"/>
              <a:gd name="connsiteX22" fmla="*/ 1770255 w 3005643"/>
              <a:gd name="connsiteY22" fmla="*/ 57207 h 2087581"/>
              <a:gd name="connsiteX23" fmla="*/ 1497205 w 3005643"/>
              <a:gd name="connsiteY23" fmla="*/ 57 h 2087581"/>
              <a:gd name="connsiteX0" fmla="*/ 1497205 w 3005643"/>
              <a:gd name="connsiteY0" fmla="*/ 57 h 2087581"/>
              <a:gd name="connsiteX1" fmla="*/ 1132080 w 3005643"/>
              <a:gd name="connsiteY1" fmla="*/ 66732 h 2087581"/>
              <a:gd name="connsiteX2" fmla="*/ 1078105 w 3005643"/>
              <a:gd name="connsiteY2" fmla="*/ 203257 h 2087581"/>
              <a:gd name="connsiteX3" fmla="*/ 1005080 w 3005643"/>
              <a:gd name="connsiteY3" fmla="*/ 235007 h 2087581"/>
              <a:gd name="connsiteX4" fmla="*/ 852680 w 3005643"/>
              <a:gd name="connsiteY4" fmla="*/ 342957 h 2087581"/>
              <a:gd name="connsiteX5" fmla="*/ 747905 w 3005643"/>
              <a:gd name="connsiteY5" fmla="*/ 511232 h 2087581"/>
              <a:gd name="connsiteX6" fmla="*/ 547880 w 3005643"/>
              <a:gd name="connsiteY6" fmla="*/ 727925 h 2087581"/>
              <a:gd name="connsiteX7" fmla="*/ 208155 w 3005643"/>
              <a:gd name="connsiteY7" fmla="*/ 977957 h 2087581"/>
              <a:gd name="connsiteX8" fmla="*/ 4955 w 3005643"/>
              <a:gd name="connsiteY8" fmla="*/ 1231957 h 2087581"/>
              <a:gd name="connsiteX9" fmla="*/ 109730 w 3005643"/>
              <a:gd name="connsiteY9" fmla="*/ 1685982 h 2087581"/>
              <a:gd name="connsiteX10" fmla="*/ 601855 w 3005643"/>
              <a:gd name="connsiteY10" fmla="*/ 1987607 h 2087581"/>
              <a:gd name="connsiteX11" fmla="*/ 1802005 w 3005643"/>
              <a:gd name="connsiteY11" fmla="*/ 2082857 h 2087581"/>
              <a:gd name="connsiteX12" fmla="*/ 2649730 w 3005643"/>
              <a:gd name="connsiteY12" fmla="*/ 1863782 h 2087581"/>
              <a:gd name="connsiteX13" fmla="*/ 2970405 w 3005643"/>
              <a:gd name="connsiteY13" fmla="*/ 1508182 h 2087581"/>
              <a:gd name="connsiteX14" fmla="*/ 2979930 w 3005643"/>
              <a:gd name="connsiteY14" fmla="*/ 1273232 h 2087581"/>
              <a:gd name="connsiteX15" fmla="*/ 2814830 w 3005643"/>
              <a:gd name="connsiteY15" fmla="*/ 987482 h 2087581"/>
              <a:gd name="connsiteX16" fmla="*/ 2287780 w 3005643"/>
              <a:gd name="connsiteY16" fmla="*/ 644582 h 2087581"/>
              <a:gd name="connsiteX17" fmla="*/ 2205230 w 3005643"/>
              <a:gd name="connsiteY17" fmla="*/ 622357 h 2087581"/>
              <a:gd name="connsiteX18" fmla="*/ 2125855 w 3005643"/>
              <a:gd name="connsiteY18" fmla="*/ 463607 h 2087581"/>
              <a:gd name="connsiteX19" fmla="*/ 1957580 w 3005643"/>
              <a:gd name="connsiteY19" fmla="*/ 301682 h 2087581"/>
              <a:gd name="connsiteX20" fmla="*/ 1970280 w 3005643"/>
              <a:gd name="connsiteY20" fmla="*/ 276282 h 2087581"/>
              <a:gd name="connsiteX21" fmla="*/ 1941705 w 3005643"/>
              <a:gd name="connsiteY21" fmla="*/ 174682 h 2087581"/>
              <a:gd name="connsiteX22" fmla="*/ 1770255 w 3005643"/>
              <a:gd name="connsiteY22" fmla="*/ 57207 h 2087581"/>
              <a:gd name="connsiteX23" fmla="*/ 1497205 w 3005643"/>
              <a:gd name="connsiteY23" fmla="*/ 57 h 2087581"/>
              <a:gd name="connsiteX0" fmla="*/ 1497205 w 3005643"/>
              <a:gd name="connsiteY0" fmla="*/ 57 h 2087581"/>
              <a:gd name="connsiteX1" fmla="*/ 1132080 w 3005643"/>
              <a:gd name="connsiteY1" fmla="*/ 66732 h 2087581"/>
              <a:gd name="connsiteX2" fmla="*/ 1078105 w 3005643"/>
              <a:gd name="connsiteY2" fmla="*/ 203257 h 2087581"/>
              <a:gd name="connsiteX3" fmla="*/ 1005080 w 3005643"/>
              <a:gd name="connsiteY3" fmla="*/ 235007 h 2087581"/>
              <a:gd name="connsiteX4" fmla="*/ 852680 w 3005643"/>
              <a:gd name="connsiteY4" fmla="*/ 342957 h 2087581"/>
              <a:gd name="connsiteX5" fmla="*/ 747905 w 3005643"/>
              <a:gd name="connsiteY5" fmla="*/ 511232 h 2087581"/>
              <a:gd name="connsiteX6" fmla="*/ 668530 w 3005643"/>
              <a:gd name="connsiteY6" fmla="*/ 673950 h 2087581"/>
              <a:gd name="connsiteX7" fmla="*/ 208155 w 3005643"/>
              <a:gd name="connsiteY7" fmla="*/ 977957 h 2087581"/>
              <a:gd name="connsiteX8" fmla="*/ 4955 w 3005643"/>
              <a:gd name="connsiteY8" fmla="*/ 1231957 h 2087581"/>
              <a:gd name="connsiteX9" fmla="*/ 109730 w 3005643"/>
              <a:gd name="connsiteY9" fmla="*/ 1685982 h 2087581"/>
              <a:gd name="connsiteX10" fmla="*/ 601855 w 3005643"/>
              <a:gd name="connsiteY10" fmla="*/ 1987607 h 2087581"/>
              <a:gd name="connsiteX11" fmla="*/ 1802005 w 3005643"/>
              <a:gd name="connsiteY11" fmla="*/ 2082857 h 2087581"/>
              <a:gd name="connsiteX12" fmla="*/ 2649730 w 3005643"/>
              <a:gd name="connsiteY12" fmla="*/ 1863782 h 2087581"/>
              <a:gd name="connsiteX13" fmla="*/ 2970405 w 3005643"/>
              <a:gd name="connsiteY13" fmla="*/ 1508182 h 2087581"/>
              <a:gd name="connsiteX14" fmla="*/ 2979930 w 3005643"/>
              <a:gd name="connsiteY14" fmla="*/ 1273232 h 2087581"/>
              <a:gd name="connsiteX15" fmla="*/ 2814830 w 3005643"/>
              <a:gd name="connsiteY15" fmla="*/ 987482 h 2087581"/>
              <a:gd name="connsiteX16" fmla="*/ 2287780 w 3005643"/>
              <a:gd name="connsiteY16" fmla="*/ 644582 h 2087581"/>
              <a:gd name="connsiteX17" fmla="*/ 2205230 w 3005643"/>
              <a:gd name="connsiteY17" fmla="*/ 622357 h 2087581"/>
              <a:gd name="connsiteX18" fmla="*/ 2125855 w 3005643"/>
              <a:gd name="connsiteY18" fmla="*/ 463607 h 2087581"/>
              <a:gd name="connsiteX19" fmla="*/ 1957580 w 3005643"/>
              <a:gd name="connsiteY19" fmla="*/ 301682 h 2087581"/>
              <a:gd name="connsiteX20" fmla="*/ 1970280 w 3005643"/>
              <a:gd name="connsiteY20" fmla="*/ 276282 h 2087581"/>
              <a:gd name="connsiteX21" fmla="*/ 1941705 w 3005643"/>
              <a:gd name="connsiteY21" fmla="*/ 174682 h 2087581"/>
              <a:gd name="connsiteX22" fmla="*/ 1770255 w 3005643"/>
              <a:gd name="connsiteY22" fmla="*/ 57207 h 2087581"/>
              <a:gd name="connsiteX23" fmla="*/ 1497205 w 3005643"/>
              <a:gd name="connsiteY23" fmla="*/ 57 h 2087581"/>
              <a:gd name="connsiteX0" fmla="*/ 1497205 w 3005643"/>
              <a:gd name="connsiteY0" fmla="*/ 57 h 2087581"/>
              <a:gd name="connsiteX1" fmla="*/ 1132080 w 3005643"/>
              <a:gd name="connsiteY1" fmla="*/ 66732 h 2087581"/>
              <a:gd name="connsiteX2" fmla="*/ 1078105 w 3005643"/>
              <a:gd name="connsiteY2" fmla="*/ 203257 h 2087581"/>
              <a:gd name="connsiteX3" fmla="*/ 960630 w 3005643"/>
              <a:gd name="connsiteY3" fmla="*/ 228657 h 2087581"/>
              <a:gd name="connsiteX4" fmla="*/ 852680 w 3005643"/>
              <a:gd name="connsiteY4" fmla="*/ 342957 h 2087581"/>
              <a:gd name="connsiteX5" fmla="*/ 747905 w 3005643"/>
              <a:gd name="connsiteY5" fmla="*/ 511232 h 2087581"/>
              <a:gd name="connsiteX6" fmla="*/ 668530 w 3005643"/>
              <a:gd name="connsiteY6" fmla="*/ 673950 h 2087581"/>
              <a:gd name="connsiteX7" fmla="*/ 208155 w 3005643"/>
              <a:gd name="connsiteY7" fmla="*/ 977957 h 2087581"/>
              <a:gd name="connsiteX8" fmla="*/ 4955 w 3005643"/>
              <a:gd name="connsiteY8" fmla="*/ 1231957 h 2087581"/>
              <a:gd name="connsiteX9" fmla="*/ 109730 w 3005643"/>
              <a:gd name="connsiteY9" fmla="*/ 1685982 h 2087581"/>
              <a:gd name="connsiteX10" fmla="*/ 601855 w 3005643"/>
              <a:gd name="connsiteY10" fmla="*/ 1987607 h 2087581"/>
              <a:gd name="connsiteX11" fmla="*/ 1802005 w 3005643"/>
              <a:gd name="connsiteY11" fmla="*/ 2082857 h 2087581"/>
              <a:gd name="connsiteX12" fmla="*/ 2649730 w 3005643"/>
              <a:gd name="connsiteY12" fmla="*/ 1863782 h 2087581"/>
              <a:gd name="connsiteX13" fmla="*/ 2970405 w 3005643"/>
              <a:gd name="connsiteY13" fmla="*/ 1508182 h 2087581"/>
              <a:gd name="connsiteX14" fmla="*/ 2979930 w 3005643"/>
              <a:gd name="connsiteY14" fmla="*/ 1273232 h 2087581"/>
              <a:gd name="connsiteX15" fmla="*/ 2814830 w 3005643"/>
              <a:gd name="connsiteY15" fmla="*/ 987482 h 2087581"/>
              <a:gd name="connsiteX16" fmla="*/ 2287780 w 3005643"/>
              <a:gd name="connsiteY16" fmla="*/ 644582 h 2087581"/>
              <a:gd name="connsiteX17" fmla="*/ 2205230 w 3005643"/>
              <a:gd name="connsiteY17" fmla="*/ 622357 h 2087581"/>
              <a:gd name="connsiteX18" fmla="*/ 2125855 w 3005643"/>
              <a:gd name="connsiteY18" fmla="*/ 463607 h 2087581"/>
              <a:gd name="connsiteX19" fmla="*/ 1957580 w 3005643"/>
              <a:gd name="connsiteY19" fmla="*/ 301682 h 2087581"/>
              <a:gd name="connsiteX20" fmla="*/ 1970280 w 3005643"/>
              <a:gd name="connsiteY20" fmla="*/ 276282 h 2087581"/>
              <a:gd name="connsiteX21" fmla="*/ 1941705 w 3005643"/>
              <a:gd name="connsiteY21" fmla="*/ 174682 h 2087581"/>
              <a:gd name="connsiteX22" fmla="*/ 1770255 w 3005643"/>
              <a:gd name="connsiteY22" fmla="*/ 57207 h 2087581"/>
              <a:gd name="connsiteX23" fmla="*/ 1497205 w 3005643"/>
              <a:gd name="connsiteY23" fmla="*/ 57 h 2087581"/>
              <a:gd name="connsiteX0" fmla="*/ 1497205 w 3005643"/>
              <a:gd name="connsiteY0" fmla="*/ 57 h 2087581"/>
              <a:gd name="connsiteX1" fmla="*/ 1132080 w 3005643"/>
              <a:gd name="connsiteY1" fmla="*/ 66732 h 2087581"/>
              <a:gd name="connsiteX2" fmla="*/ 1024130 w 3005643"/>
              <a:gd name="connsiteY2" fmla="*/ 117532 h 2087581"/>
              <a:gd name="connsiteX3" fmla="*/ 960630 w 3005643"/>
              <a:gd name="connsiteY3" fmla="*/ 228657 h 2087581"/>
              <a:gd name="connsiteX4" fmla="*/ 852680 w 3005643"/>
              <a:gd name="connsiteY4" fmla="*/ 342957 h 2087581"/>
              <a:gd name="connsiteX5" fmla="*/ 747905 w 3005643"/>
              <a:gd name="connsiteY5" fmla="*/ 511232 h 2087581"/>
              <a:gd name="connsiteX6" fmla="*/ 668530 w 3005643"/>
              <a:gd name="connsiteY6" fmla="*/ 673950 h 2087581"/>
              <a:gd name="connsiteX7" fmla="*/ 208155 w 3005643"/>
              <a:gd name="connsiteY7" fmla="*/ 977957 h 2087581"/>
              <a:gd name="connsiteX8" fmla="*/ 4955 w 3005643"/>
              <a:gd name="connsiteY8" fmla="*/ 1231957 h 2087581"/>
              <a:gd name="connsiteX9" fmla="*/ 109730 w 3005643"/>
              <a:gd name="connsiteY9" fmla="*/ 1685982 h 2087581"/>
              <a:gd name="connsiteX10" fmla="*/ 601855 w 3005643"/>
              <a:gd name="connsiteY10" fmla="*/ 1987607 h 2087581"/>
              <a:gd name="connsiteX11" fmla="*/ 1802005 w 3005643"/>
              <a:gd name="connsiteY11" fmla="*/ 2082857 h 2087581"/>
              <a:gd name="connsiteX12" fmla="*/ 2649730 w 3005643"/>
              <a:gd name="connsiteY12" fmla="*/ 1863782 h 2087581"/>
              <a:gd name="connsiteX13" fmla="*/ 2970405 w 3005643"/>
              <a:gd name="connsiteY13" fmla="*/ 1508182 h 2087581"/>
              <a:gd name="connsiteX14" fmla="*/ 2979930 w 3005643"/>
              <a:gd name="connsiteY14" fmla="*/ 1273232 h 2087581"/>
              <a:gd name="connsiteX15" fmla="*/ 2814830 w 3005643"/>
              <a:gd name="connsiteY15" fmla="*/ 987482 h 2087581"/>
              <a:gd name="connsiteX16" fmla="*/ 2287780 w 3005643"/>
              <a:gd name="connsiteY16" fmla="*/ 644582 h 2087581"/>
              <a:gd name="connsiteX17" fmla="*/ 2205230 w 3005643"/>
              <a:gd name="connsiteY17" fmla="*/ 622357 h 2087581"/>
              <a:gd name="connsiteX18" fmla="*/ 2125855 w 3005643"/>
              <a:gd name="connsiteY18" fmla="*/ 463607 h 2087581"/>
              <a:gd name="connsiteX19" fmla="*/ 1957580 w 3005643"/>
              <a:gd name="connsiteY19" fmla="*/ 301682 h 2087581"/>
              <a:gd name="connsiteX20" fmla="*/ 1970280 w 3005643"/>
              <a:gd name="connsiteY20" fmla="*/ 276282 h 2087581"/>
              <a:gd name="connsiteX21" fmla="*/ 1941705 w 3005643"/>
              <a:gd name="connsiteY21" fmla="*/ 174682 h 2087581"/>
              <a:gd name="connsiteX22" fmla="*/ 1770255 w 3005643"/>
              <a:gd name="connsiteY22" fmla="*/ 57207 h 2087581"/>
              <a:gd name="connsiteX23" fmla="*/ 1497205 w 3005643"/>
              <a:gd name="connsiteY23" fmla="*/ 57 h 2087581"/>
              <a:gd name="connsiteX0" fmla="*/ 1497205 w 3005643"/>
              <a:gd name="connsiteY0" fmla="*/ 57 h 2087581"/>
              <a:gd name="connsiteX1" fmla="*/ 1132080 w 3005643"/>
              <a:gd name="connsiteY1" fmla="*/ 66732 h 2087581"/>
              <a:gd name="connsiteX2" fmla="*/ 960630 w 3005643"/>
              <a:gd name="connsiteY2" fmla="*/ 228657 h 2087581"/>
              <a:gd name="connsiteX3" fmla="*/ 852680 w 3005643"/>
              <a:gd name="connsiteY3" fmla="*/ 342957 h 2087581"/>
              <a:gd name="connsiteX4" fmla="*/ 747905 w 3005643"/>
              <a:gd name="connsiteY4" fmla="*/ 511232 h 2087581"/>
              <a:gd name="connsiteX5" fmla="*/ 668530 w 3005643"/>
              <a:gd name="connsiteY5" fmla="*/ 673950 h 2087581"/>
              <a:gd name="connsiteX6" fmla="*/ 208155 w 3005643"/>
              <a:gd name="connsiteY6" fmla="*/ 977957 h 2087581"/>
              <a:gd name="connsiteX7" fmla="*/ 4955 w 3005643"/>
              <a:gd name="connsiteY7" fmla="*/ 1231957 h 2087581"/>
              <a:gd name="connsiteX8" fmla="*/ 109730 w 3005643"/>
              <a:gd name="connsiteY8" fmla="*/ 1685982 h 2087581"/>
              <a:gd name="connsiteX9" fmla="*/ 601855 w 3005643"/>
              <a:gd name="connsiteY9" fmla="*/ 1987607 h 2087581"/>
              <a:gd name="connsiteX10" fmla="*/ 1802005 w 3005643"/>
              <a:gd name="connsiteY10" fmla="*/ 2082857 h 2087581"/>
              <a:gd name="connsiteX11" fmla="*/ 2649730 w 3005643"/>
              <a:gd name="connsiteY11" fmla="*/ 1863782 h 2087581"/>
              <a:gd name="connsiteX12" fmla="*/ 2970405 w 3005643"/>
              <a:gd name="connsiteY12" fmla="*/ 1508182 h 2087581"/>
              <a:gd name="connsiteX13" fmla="*/ 2979930 w 3005643"/>
              <a:gd name="connsiteY13" fmla="*/ 1273232 h 2087581"/>
              <a:gd name="connsiteX14" fmla="*/ 2814830 w 3005643"/>
              <a:gd name="connsiteY14" fmla="*/ 987482 h 2087581"/>
              <a:gd name="connsiteX15" fmla="*/ 2287780 w 3005643"/>
              <a:gd name="connsiteY15" fmla="*/ 644582 h 2087581"/>
              <a:gd name="connsiteX16" fmla="*/ 2205230 w 3005643"/>
              <a:gd name="connsiteY16" fmla="*/ 622357 h 2087581"/>
              <a:gd name="connsiteX17" fmla="*/ 2125855 w 3005643"/>
              <a:gd name="connsiteY17" fmla="*/ 463607 h 2087581"/>
              <a:gd name="connsiteX18" fmla="*/ 1957580 w 3005643"/>
              <a:gd name="connsiteY18" fmla="*/ 301682 h 2087581"/>
              <a:gd name="connsiteX19" fmla="*/ 1970280 w 3005643"/>
              <a:gd name="connsiteY19" fmla="*/ 276282 h 2087581"/>
              <a:gd name="connsiteX20" fmla="*/ 1941705 w 3005643"/>
              <a:gd name="connsiteY20" fmla="*/ 174682 h 2087581"/>
              <a:gd name="connsiteX21" fmla="*/ 1770255 w 3005643"/>
              <a:gd name="connsiteY21" fmla="*/ 57207 h 2087581"/>
              <a:gd name="connsiteX22" fmla="*/ 1497205 w 3005643"/>
              <a:gd name="connsiteY22" fmla="*/ 57 h 2087581"/>
              <a:gd name="connsiteX0" fmla="*/ 1497205 w 3005643"/>
              <a:gd name="connsiteY0" fmla="*/ 57 h 2087581"/>
              <a:gd name="connsiteX1" fmla="*/ 1132080 w 3005643"/>
              <a:gd name="connsiteY1" fmla="*/ 66732 h 2087581"/>
              <a:gd name="connsiteX2" fmla="*/ 960630 w 3005643"/>
              <a:gd name="connsiteY2" fmla="*/ 228657 h 2087581"/>
              <a:gd name="connsiteX3" fmla="*/ 906655 w 3005643"/>
              <a:gd name="connsiteY3" fmla="*/ 323907 h 2087581"/>
              <a:gd name="connsiteX4" fmla="*/ 747905 w 3005643"/>
              <a:gd name="connsiteY4" fmla="*/ 511232 h 2087581"/>
              <a:gd name="connsiteX5" fmla="*/ 668530 w 3005643"/>
              <a:gd name="connsiteY5" fmla="*/ 673950 h 2087581"/>
              <a:gd name="connsiteX6" fmla="*/ 208155 w 3005643"/>
              <a:gd name="connsiteY6" fmla="*/ 977957 h 2087581"/>
              <a:gd name="connsiteX7" fmla="*/ 4955 w 3005643"/>
              <a:gd name="connsiteY7" fmla="*/ 1231957 h 2087581"/>
              <a:gd name="connsiteX8" fmla="*/ 109730 w 3005643"/>
              <a:gd name="connsiteY8" fmla="*/ 1685982 h 2087581"/>
              <a:gd name="connsiteX9" fmla="*/ 601855 w 3005643"/>
              <a:gd name="connsiteY9" fmla="*/ 1987607 h 2087581"/>
              <a:gd name="connsiteX10" fmla="*/ 1802005 w 3005643"/>
              <a:gd name="connsiteY10" fmla="*/ 2082857 h 2087581"/>
              <a:gd name="connsiteX11" fmla="*/ 2649730 w 3005643"/>
              <a:gd name="connsiteY11" fmla="*/ 1863782 h 2087581"/>
              <a:gd name="connsiteX12" fmla="*/ 2970405 w 3005643"/>
              <a:gd name="connsiteY12" fmla="*/ 1508182 h 2087581"/>
              <a:gd name="connsiteX13" fmla="*/ 2979930 w 3005643"/>
              <a:gd name="connsiteY13" fmla="*/ 1273232 h 2087581"/>
              <a:gd name="connsiteX14" fmla="*/ 2814830 w 3005643"/>
              <a:gd name="connsiteY14" fmla="*/ 987482 h 2087581"/>
              <a:gd name="connsiteX15" fmla="*/ 2287780 w 3005643"/>
              <a:gd name="connsiteY15" fmla="*/ 644582 h 2087581"/>
              <a:gd name="connsiteX16" fmla="*/ 2205230 w 3005643"/>
              <a:gd name="connsiteY16" fmla="*/ 622357 h 2087581"/>
              <a:gd name="connsiteX17" fmla="*/ 2125855 w 3005643"/>
              <a:gd name="connsiteY17" fmla="*/ 463607 h 2087581"/>
              <a:gd name="connsiteX18" fmla="*/ 1957580 w 3005643"/>
              <a:gd name="connsiteY18" fmla="*/ 301682 h 2087581"/>
              <a:gd name="connsiteX19" fmla="*/ 1970280 w 3005643"/>
              <a:gd name="connsiteY19" fmla="*/ 276282 h 2087581"/>
              <a:gd name="connsiteX20" fmla="*/ 1941705 w 3005643"/>
              <a:gd name="connsiteY20" fmla="*/ 174682 h 2087581"/>
              <a:gd name="connsiteX21" fmla="*/ 1770255 w 3005643"/>
              <a:gd name="connsiteY21" fmla="*/ 57207 h 2087581"/>
              <a:gd name="connsiteX22" fmla="*/ 1497205 w 3005643"/>
              <a:gd name="connsiteY22" fmla="*/ 57 h 2087581"/>
              <a:gd name="connsiteX0" fmla="*/ 1497205 w 3005643"/>
              <a:gd name="connsiteY0" fmla="*/ 77 h 2087601"/>
              <a:gd name="connsiteX1" fmla="*/ 1132080 w 3005643"/>
              <a:gd name="connsiteY1" fmla="*/ 66752 h 2087601"/>
              <a:gd name="connsiteX2" fmla="*/ 960630 w 3005643"/>
              <a:gd name="connsiteY2" fmla="*/ 228677 h 2087601"/>
              <a:gd name="connsiteX3" fmla="*/ 906655 w 3005643"/>
              <a:gd name="connsiteY3" fmla="*/ 323927 h 2087601"/>
              <a:gd name="connsiteX4" fmla="*/ 747905 w 3005643"/>
              <a:gd name="connsiteY4" fmla="*/ 511252 h 2087601"/>
              <a:gd name="connsiteX5" fmla="*/ 668530 w 3005643"/>
              <a:gd name="connsiteY5" fmla="*/ 673970 h 2087601"/>
              <a:gd name="connsiteX6" fmla="*/ 208155 w 3005643"/>
              <a:gd name="connsiteY6" fmla="*/ 977977 h 2087601"/>
              <a:gd name="connsiteX7" fmla="*/ 4955 w 3005643"/>
              <a:gd name="connsiteY7" fmla="*/ 1231977 h 2087601"/>
              <a:gd name="connsiteX8" fmla="*/ 109730 w 3005643"/>
              <a:gd name="connsiteY8" fmla="*/ 1686002 h 2087601"/>
              <a:gd name="connsiteX9" fmla="*/ 601855 w 3005643"/>
              <a:gd name="connsiteY9" fmla="*/ 1987627 h 2087601"/>
              <a:gd name="connsiteX10" fmla="*/ 1802005 w 3005643"/>
              <a:gd name="connsiteY10" fmla="*/ 2082877 h 2087601"/>
              <a:gd name="connsiteX11" fmla="*/ 2649730 w 3005643"/>
              <a:gd name="connsiteY11" fmla="*/ 1863802 h 2087601"/>
              <a:gd name="connsiteX12" fmla="*/ 2970405 w 3005643"/>
              <a:gd name="connsiteY12" fmla="*/ 1508202 h 2087601"/>
              <a:gd name="connsiteX13" fmla="*/ 2979930 w 3005643"/>
              <a:gd name="connsiteY13" fmla="*/ 1273252 h 2087601"/>
              <a:gd name="connsiteX14" fmla="*/ 2814830 w 3005643"/>
              <a:gd name="connsiteY14" fmla="*/ 987502 h 2087601"/>
              <a:gd name="connsiteX15" fmla="*/ 2287780 w 3005643"/>
              <a:gd name="connsiteY15" fmla="*/ 644602 h 2087601"/>
              <a:gd name="connsiteX16" fmla="*/ 2205230 w 3005643"/>
              <a:gd name="connsiteY16" fmla="*/ 622377 h 2087601"/>
              <a:gd name="connsiteX17" fmla="*/ 2125855 w 3005643"/>
              <a:gd name="connsiteY17" fmla="*/ 463627 h 2087601"/>
              <a:gd name="connsiteX18" fmla="*/ 1957580 w 3005643"/>
              <a:gd name="connsiteY18" fmla="*/ 301702 h 2087601"/>
              <a:gd name="connsiteX19" fmla="*/ 1970280 w 3005643"/>
              <a:gd name="connsiteY19" fmla="*/ 276302 h 2087601"/>
              <a:gd name="connsiteX20" fmla="*/ 1849630 w 3005643"/>
              <a:gd name="connsiteY20" fmla="*/ 215977 h 2087601"/>
              <a:gd name="connsiteX21" fmla="*/ 1770255 w 3005643"/>
              <a:gd name="connsiteY21" fmla="*/ 57227 h 2087601"/>
              <a:gd name="connsiteX22" fmla="*/ 1497205 w 3005643"/>
              <a:gd name="connsiteY22" fmla="*/ 77 h 2087601"/>
              <a:gd name="connsiteX0" fmla="*/ 1497205 w 3005643"/>
              <a:gd name="connsiteY0" fmla="*/ 77 h 2087601"/>
              <a:gd name="connsiteX1" fmla="*/ 1132080 w 3005643"/>
              <a:gd name="connsiteY1" fmla="*/ 66752 h 2087601"/>
              <a:gd name="connsiteX2" fmla="*/ 960630 w 3005643"/>
              <a:gd name="connsiteY2" fmla="*/ 228677 h 2087601"/>
              <a:gd name="connsiteX3" fmla="*/ 906655 w 3005643"/>
              <a:gd name="connsiteY3" fmla="*/ 323927 h 2087601"/>
              <a:gd name="connsiteX4" fmla="*/ 747905 w 3005643"/>
              <a:gd name="connsiteY4" fmla="*/ 511252 h 2087601"/>
              <a:gd name="connsiteX5" fmla="*/ 668530 w 3005643"/>
              <a:gd name="connsiteY5" fmla="*/ 673970 h 2087601"/>
              <a:gd name="connsiteX6" fmla="*/ 208155 w 3005643"/>
              <a:gd name="connsiteY6" fmla="*/ 977977 h 2087601"/>
              <a:gd name="connsiteX7" fmla="*/ 4955 w 3005643"/>
              <a:gd name="connsiteY7" fmla="*/ 1231977 h 2087601"/>
              <a:gd name="connsiteX8" fmla="*/ 109730 w 3005643"/>
              <a:gd name="connsiteY8" fmla="*/ 1686002 h 2087601"/>
              <a:gd name="connsiteX9" fmla="*/ 601855 w 3005643"/>
              <a:gd name="connsiteY9" fmla="*/ 1987627 h 2087601"/>
              <a:gd name="connsiteX10" fmla="*/ 1802005 w 3005643"/>
              <a:gd name="connsiteY10" fmla="*/ 2082877 h 2087601"/>
              <a:gd name="connsiteX11" fmla="*/ 2649730 w 3005643"/>
              <a:gd name="connsiteY11" fmla="*/ 1863802 h 2087601"/>
              <a:gd name="connsiteX12" fmla="*/ 2970405 w 3005643"/>
              <a:gd name="connsiteY12" fmla="*/ 1508202 h 2087601"/>
              <a:gd name="connsiteX13" fmla="*/ 2979930 w 3005643"/>
              <a:gd name="connsiteY13" fmla="*/ 1273252 h 2087601"/>
              <a:gd name="connsiteX14" fmla="*/ 2814830 w 3005643"/>
              <a:gd name="connsiteY14" fmla="*/ 987502 h 2087601"/>
              <a:gd name="connsiteX15" fmla="*/ 2287780 w 3005643"/>
              <a:gd name="connsiteY15" fmla="*/ 644602 h 2087601"/>
              <a:gd name="connsiteX16" fmla="*/ 2249680 w 3005643"/>
              <a:gd name="connsiteY16" fmla="*/ 511252 h 2087601"/>
              <a:gd name="connsiteX17" fmla="*/ 2125855 w 3005643"/>
              <a:gd name="connsiteY17" fmla="*/ 463627 h 2087601"/>
              <a:gd name="connsiteX18" fmla="*/ 1957580 w 3005643"/>
              <a:gd name="connsiteY18" fmla="*/ 301702 h 2087601"/>
              <a:gd name="connsiteX19" fmla="*/ 1970280 w 3005643"/>
              <a:gd name="connsiteY19" fmla="*/ 276302 h 2087601"/>
              <a:gd name="connsiteX20" fmla="*/ 1849630 w 3005643"/>
              <a:gd name="connsiteY20" fmla="*/ 215977 h 2087601"/>
              <a:gd name="connsiteX21" fmla="*/ 1770255 w 3005643"/>
              <a:gd name="connsiteY21" fmla="*/ 57227 h 2087601"/>
              <a:gd name="connsiteX22" fmla="*/ 1497205 w 3005643"/>
              <a:gd name="connsiteY22" fmla="*/ 77 h 2087601"/>
              <a:gd name="connsiteX0" fmla="*/ 1497205 w 3005643"/>
              <a:gd name="connsiteY0" fmla="*/ 77 h 2087601"/>
              <a:gd name="connsiteX1" fmla="*/ 1132080 w 3005643"/>
              <a:gd name="connsiteY1" fmla="*/ 66752 h 2087601"/>
              <a:gd name="connsiteX2" fmla="*/ 960630 w 3005643"/>
              <a:gd name="connsiteY2" fmla="*/ 228677 h 2087601"/>
              <a:gd name="connsiteX3" fmla="*/ 906655 w 3005643"/>
              <a:gd name="connsiteY3" fmla="*/ 323927 h 2087601"/>
              <a:gd name="connsiteX4" fmla="*/ 747905 w 3005643"/>
              <a:gd name="connsiteY4" fmla="*/ 511252 h 2087601"/>
              <a:gd name="connsiteX5" fmla="*/ 668530 w 3005643"/>
              <a:gd name="connsiteY5" fmla="*/ 673970 h 2087601"/>
              <a:gd name="connsiteX6" fmla="*/ 208155 w 3005643"/>
              <a:gd name="connsiteY6" fmla="*/ 977977 h 2087601"/>
              <a:gd name="connsiteX7" fmla="*/ 4955 w 3005643"/>
              <a:gd name="connsiteY7" fmla="*/ 1231977 h 2087601"/>
              <a:gd name="connsiteX8" fmla="*/ 109730 w 3005643"/>
              <a:gd name="connsiteY8" fmla="*/ 1686002 h 2087601"/>
              <a:gd name="connsiteX9" fmla="*/ 601855 w 3005643"/>
              <a:gd name="connsiteY9" fmla="*/ 1987627 h 2087601"/>
              <a:gd name="connsiteX10" fmla="*/ 1802005 w 3005643"/>
              <a:gd name="connsiteY10" fmla="*/ 2082877 h 2087601"/>
              <a:gd name="connsiteX11" fmla="*/ 2649730 w 3005643"/>
              <a:gd name="connsiteY11" fmla="*/ 1863802 h 2087601"/>
              <a:gd name="connsiteX12" fmla="*/ 2970405 w 3005643"/>
              <a:gd name="connsiteY12" fmla="*/ 1508202 h 2087601"/>
              <a:gd name="connsiteX13" fmla="*/ 2979930 w 3005643"/>
              <a:gd name="connsiteY13" fmla="*/ 1273252 h 2087601"/>
              <a:gd name="connsiteX14" fmla="*/ 2814830 w 3005643"/>
              <a:gd name="connsiteY14" fmla="*/ 987502 h 2087601"/>
              <a:gd name="connsiteX15" fmla="*/ 2417955 w 3005643"/>
              <a:gd name="connsiteY15" fmla="*/ 549352 h 2087601"/>
              <a:gd name="connsiteX16" fmla="*/ 2249680 w 3005643"/>
              <a:gd name="connsiteY16" fmla="*/ 511252 h 2087601"/>
              <a:gd name="connsiteX17" fmla="*/ 2125855 w 3005643"/>
              <a:gd name="connsiteY17" fmla="*/ 463627 h 2087601"/>
              <a:gd name="connsiteX18" fmla="*/ 1957580 w 3005643"/>
              <a:gd name="connsiteY18" fmla="*/ 301702 h 2087601"/>
              <a:gd name="connsiteX19" fmla="*/ 1970280 w 3005643"/>
              <a:gd name="connsiteY19" fmla="*/ 276302 h 2087601"/>
              <a:gd name="connsiteX20" fmla="*/ 1849630 w 3005643"/>
              <a:gd name="connsiteY20" fmla="*/ 215977 h 2087601"/>
              <a:gd name="connsiteX21" fmla="*/ 1770255 w 3005643"/>
              <a:gd name="connsiteY21" fmla="*/ 57227 h 2087601"/>
              <a:gd name="connsiteX22" fmla="*/ 1497205 w 3005643"/>
              <a:gd name="connsiteY22" fmla="*/ 77 h 2087601"/>
              <a:gd name="connsiteX0" fmla="*/ 1497205 w 3002948"/>
              <a:gd name="connsiteY0" fmla="*/ 77 h 2087601"/>
              <a:gd name="connsiteX1" fmla="*/ 1132080 w 3002948"/>
              <a:gd name="connsiteY1" fmla="*/ 66752 h 2087601"/>
              <a:gd name="connsiteX2" fmla="*/ 960630 w 3002948"/>
              <a:gd name="connsiteY2" fmla="*/ 228677 h 2087601"/>
              <a:gd name="connsiteX3" fmla="*/ 906655 w 3002948"/>
              <a:gd name="connsiteY3" fmla="*/ 323927 h 2087601"/>
              <a:gd name="connsiteX4" fmla="*/ 747905 w 3002948"/>
              <a:gd name="connsiteY4" fmla="*/ 511252 h 2087601"/>
              <a:gd name="connsiteX5" fmla="*/ 668530 w 3002948"/>
              <a:gd name="connsiteY5" fmla="*/ 673970 h 2087601"/>
              <a:gd name="connsiteX6" fmla="*/ 208155 w 3002948"/>
              <a:gd name="connsiteY6" fmla="*/ 977977 h 2087601"/>
              <a:gd name="connsiteX7" fmla="*/ 4955 w 3002948"/>
              <a:gd name="connsiteY7" fmla="*/ 1231977 h 2087601"/>
              <a:gd name="connsiteX8" fmla="*/ 109730 w 3002948"/>
              <a:gd name="connsiteY8" fmla="*/ 1686002 h 2087601"/>
              <a:gd name="connsiteX9" fmla="*/ 601855 w 3002948"/>
              <a:gd name="connsiteY9" fmla="*/ 1987627 h 2087601"/>
              <a:gd name="connsiteX10" fmla="*/ 1802005 w 3002948"/>
              <a:gd name="connsiteY10" fmla="*/ 2082877 h 2087601"/>
              <a:gd name="connsiteX11" fmla="*/ 2649730 w 3002948"/>
              <a:gd name="connsiteY11" fmla="*/ 1863802 h 2087601"/>
              <a:gd name="connsiteX12" fmla="*/ 2970405 w 3002948"/>
              <a:gd name="connsiteY12" fmla="*/ 1508202 h 2087601"/>
              <a:gd name="connsiteX13" fmla="*/ 2979930 w 3002948"/>
              <a:gd name="connsiteY13" fmla="*/ 1273252 h 2087601"/>
              <a:gd name="connsiteX14" fmla="*/ 2862455 w 3002948"/>
              <a:gd name="connsiteY14" fmla="*/ 787477 h 2087601"/>
              <a:gd name="connsiteX15" fmla="*/ 2417955 w 3002948"/>
              <a:gd name="connsiteY15" fmla="*/ 549352 h 2087601"/>
              <a:gd name="connsiteX16" fmla="*/ 2249680 w 3002948"/>
              <a:gd name="connsiteY16" fmla="*/ 511252 h 2087601"/>
              <a:gd name="connsiteX17" fmla="*/ 2125855 w 3002948"/>
              <a:gd name="connsiteY17" fmla="*/ 463627 h 2087601"/>
              <a:gd name="connsiteX18" fmla="*/ 1957580 w 3002948"/>
              <a:gd name="connsiteY18" fmla="*/ 301702 h 2087601"/>
              <a:gd name="connsiteX19" fmla="*/ 1970280 w 3002948"/>
              <a:gd name="connsiteY19" fmla="*/ 276302 h 2087601"/>
              <a:gd name="connsiteX20" fmla="*/ 1849630 w 3002948"/>
              <a:gd name="connsiteY20" fmla="*/ 215977 h 2087601"/>
              <a:gd name="connsiteX21" fmla="*/ 1770255 w 3002948"/>
              <a:gd name="connsiteY21" fmla="*/ 57227 h 2087601"/>
              <a:gd name="connsiteX22" fmla="*/ 1497205 w 3002948"/>
              <a:gd name="connsiteY22" fmla="*/ 77 h 2087601"/>
              <a:gd name="connsiteX0" fmla="*/ 1497205 w 2981494"/>
              <a:gd name="connsiteY0" fmla="*/ 77 h 2087601"/>
              <a:gd name="connsiteX1" fmla="*/ 1132080 w 2981494"/>
              <a:gd name="connsiteY1" fmla="*/ 66752 h 2087601"/>
              <a:gd name="connsiteX2" fmla="*/ 960630 w 2981494"/>
              <a:gd name="connsiteY2" fmla="*/ 228677 h 2087601"/>
              <a:gd name="connsiteX3" fmla="*/ 906655 w 2981494"/>
              <a:gd name="connsiteY3" fmla="*/ 323927 h 2087601"/>
              <a:gd name="connsiteX4" fmla="*/ 747905 w 2981494"/>
              <a:gd name="connsiteY4" fmla="*/ 511252 h 2087601"/>
              <a:gd name="connsiteX5" fmla="*/ 668530 w 2981494"/>
              <a:gd name="connsiteY5" fmla="*/ 673970 h 2087601"/>
              <a:gd name="connsiteX6" fmla="*/ 208155 w 2981494"/>
              <a:gd name="connsiteY6" fmla="*/ 977977 h 2087601"/>
              <a:gd name="connsiteX7" fmla="*/ 4955 w 2981494"/>
              <a:gd name="connsiteY7" fmla="*/ 1231977 h 2087601"/>
              <a:gd name="connsiteX8" fmla="*/ 109730 w 2981494"/>
              <a:gd name="connsiteY8" fmla="*/ 1686002 h 2087601"/>
              <a:gd name="connsiteX9" fmla="*/ 601855 w 2981494"/>
              <a:gd name="connsiteY9" fmla="*/ 1987627 h 2087601"/>
              <a:gd name="connsiteX10" fmla="*/ 1802005 w 2981494"/>
              <a:gd name="connsiteY10" fmla="*/ 2082877 h 2087601"/>
              <a:gd name="connsiteX11" fmla="*/ 2649730 w 2981494"/>
              <a:gd name="connsiteY11" fmla="*/ 1863802 h 2087601"/>
              <a:gd name="connsiteX12" fmla="*/ 2805305 w 2981494"/>
              <a:gd name="connsiteY12" fmla="*/ 1470102 h 2087601"/>
              <a:gd name="connsiteX13" fmla="*/ 2979930 w 2981494"/>
              <a:gd name="connsiteY13" fmla="*/ 1273252 h 2087601"/>
              <a:gd name="connsiteX14" fmla="*/ 2862455 w 2981494"/>
              <a:gd name="connsiteY14" fmla="*/ 787477 h 2087601"/>
              <a:gd name="connsiteX15" fmla="*/ 2417955 w 2981494"/>
              <a:gd name="connsiteY15" fmla="*/ 549352 h 2087601"/>
              <a:gd name="connsiteX16" fmla="*/ 2249680 w 2981494"/>
              <a:gd name="connsiteY16" fmla="*/ 511252 h 2087601"/>
              <a:gd name="connsiteX17" fmla="*/ 2125855 w 2981494"/>
              <a:gd name="connsiteY17" fmla="*/ 463627 h 2087601"/>
              <a:gd name="connsiteX18" fmla="*/ 1957580 w 2981494"/>
              <a:gd name="connsiteY18" fmla="*/ 301702 h 2087601"/>
              <a:gd name="connsiteX19" fmla="*/ 1970280 w 2981494"/>
              <a:gd name="connsiteY19" fmla="*/ 276302 h 2087601"/>
              <a:gd name="connsiteX20" fmla="*/ 1849630 w 2981494"/>
              <a:gd name="connsiteY20" fmla="*/ 215977 h 2087601"/>
              <a:gd name="connsiteX21" fmla="*/ 1770255 w 2981494"/>
              <a:gd name="connsiteY21" fmla="*/ 57227 h 2087601"/>
              <a:gd name="connsiteX22" fmla="*/ 1497205 w 2981494"/>
              <a:gd name="connsiteY22" fmla="*/ 77 h 2087601"/>
              <a:gd name="connsiteX0" fmla="*/ 1497205 w 2981494"/>
              <a:gd name="connsiteY0" fmla="*/ 77 h 2093342"/>
              <a:gd name="connsiteX1" fmla="*/ 1132080 w 2981494"/>
              <a:gd name="connsiteY1" fmla="*/ 66752 h 2093342"/>
              <a:gd name="connsiteX2" fmla="*/ 960630 w 2981494"/>
              <a:gd name="connsiteY2" fmla="*/ 228677 h 2093342"/>
              <a:gd name="connsiteX3" fmla="*/ 906655 w 2981494"/>
              <a:gd name="connsiteY3" fmla="*/ 323927 h 2093342"/>
              <a:gd name="connsiteX4" fmla="*/ 747905 w 2981494"/>
              <a:gd name="connsiteY4" fmla="*/ 511252 h 2093342"/>
              <a:gd name="connsiteX5" fmla="*/ 668530 w 2981494"/>
              <a:gd name="connsiteY5" fmla="*/ 673970 h 2093342"/>
              <a:gd name="connsiteX6" fmla="*/ 208155 w 2981494"/>
              <a:gd name="connsiteY6" fmla="*/ 977977 h 2093342"/>
              <a:gd name="connsiteX7" fmla="*/ 4955 w 2981494"/>
              <a:gd name="connsiteY7" fmla="*/ 1231977 h 2093342"/>
              <a:gd name="connsiteX8" fmla="*/ 109730 w 2981494"/>
              <a:gd name="connsiteY8" fmla="*/ 1686002 h 2093342"/>
              <a:gd name="connsiteX9" fmla="*/ 601855 w 2981494"/>
              <a:gd name="connsiteY9" fmla="*/ 1987627 h 2093342"/>
              <a:gd name="connsiteX10" fmla="*/ 1802005 w 2981494"/>
              <a:gd name="connsiteY10" fmla="*/ 2082877 h 2093342"/>
              <a:gd name="connsiteX11" fmla="*/ 2421130 w 2981494"/>
              <a:gd name="connsiteY11" fmla="*/ 1768552 h 2093342"/>
              <a:gd name="connsiteX12" fmla="*/ 2805305 w 2981494"/>
              <a:gd name="connsiteY12" fmla="*/ 1470102 h 2093342"/>
              <a:gd name="connsiteX13" fmla="*/ 2979930 w 2981494"/>
              <a:gd name="connsiteY13" fmla="*/ 1273252 h 2093342"/>
              <a:gd name="connsiteX14" fmla="*/ 2862455 w 2981494"/>
              <a:gd name="connsiteY14" fmla="*/ 787477 h 2093342"/>
              <a:gd name="connsiteX15" fmla="*/ 2417955 w 2981494"/>
              <a:gd name="connsiteY15" fmla="*/ 549352 h 2093342"/>
              <a:gd name="connsiteX16" fmla="*/ 2249680 w 2981494"/>
              <a:gd name="connsiteY16" fmla="*/ 511252 h 2093342"/>
              <a:gd name="connsiteX17" fmla="*/ 2125855 w 2981494"/>
              <a:gd name="connsiteY17" fmla="*/ 463627 h 2093342"/>
              <a:gd name="connsiteX18" fmla="*/ 1957580 w 2981494"/>
              <a:gd name="connsiteY18" fmla="*/ 301702 h 2093342"/>
              <a:gd name="connsiteX19" fmla="*/ 1970280 w 2981494"/>
              <a:gd name="connsiteY19" fmla="*/ 276302 h 2093342"/>
              <a:gd name="connsiteX20" fmla="*/ 1849630 w 2981494"/>
              <a:gd name="connsiteY20" fmla="*/ 215977 h 2093342"/>
              <a:gd name="connsiteX21" fmla="*/ 1770255 w 2981494"/>
              <a:gd name="connsiteY21" fmla="*/ 57227 h 2093342"/>
              <a:gd name="connsiteX22" fmla="*/ 1497205 w 2981494"/>
              <a:gd name="connsiteY22" fmla="*/ 77 h 2093342"/>
              <a:gd name="connsiteX0" fmla="*/ 1497205 w 2981494"/>
              <a:gd name="connsiteY0" fmla="*/ 77 h 2052111"/>
              <a:gd name="connsiteX1" fmla="*/ 1132080 w 2981494"/>
              <a:gd name="connsiteY1" fmla="*/ 66752 h 2052111"/>
              <a:gd name="connsiteX2" fmla="*/ 960630 w 2981494"/>
              <a:gd name="connsiteY2" fmla="*/ 228677 h 2052111"/>
              <a:gd name="connsiteX3" fmla="*/ 906655 w 2981494"/>
              <a:gd name="connsiteY3" fmla="*/ 323927 h 2052111"/>
              <a:gd name="connsiteX4" fmla="*/ 747905 w 2981494"/>
              <a:gd name="connsiteY4" fmla="*/ 511252 h 2052111"/>
              <a:gd name="connsiteX5" fmla="*/ 668530 w 2981494"/>
              <a:gd name="connsiteY5" fmla="*/ 673970 h 2052111"/>
              <a:gd name="connsiteX6" fmla="*/ 208155 w 2981494"/>
              <a:gd name="connsiteY6" fmla="*/ 977977 h 2052111"/>
              <a:gd name="connsiteX7" fmla="*/ 4955 w 2981494"/>
              <a:gd name="connsiteY7" fmla="*/ 1231977 h 2052111"/>
              <a:gd name="connsiteX8" fmla="*/ 109730 w 2981494"/>
              <a:gd name="connsiteY8" fmla="*/ 1686002 h 2052111"/>
              <a:gd name="connsiteX9" fmla="*/ 601855 w 2981494"/>
              <a:gd name="connsiteY9" fmla="*/ 1987627 h 2052111"/>
              <a:gd name="connsiteX10" fmla="*/ 1592455 w 2981494"/>
              <a:gd name="connsiteY10" fmla="*/ 2035252 h 2052111"/>
              <a:gd name="connsiteX11" fmla="*/ 2421130 w 2981494"/>
              <a:gd name="connsiteY11" fmla="*/ 1768552 h 2052111"/>
              <a:gd name="connsiteX12" fmla="*/ 2805305 w 2981494"/>
              <a:gd name="connsiteY12" fmla="*/ 1470102 h 2052111"/>
              <a:gd name="connsiteX13" fmla="*/ 2979930 w 2981494"/>
              <a:gd name="connsiteY13" fmla="*/ 1273252 h 2052111"/>
              <a:gd name="connsiteX14" fmla="*/ 2862455 w 2981494"/>
              <a:gd name="connsiteY14" fmla="*/ 787477 h 2052111"/>
              <a:gd name="connsiteX15" fmla="*/ 2417955 w 2981494"/>
              <a:gd name="connsiteY15" fmla="*/ 549352 h 2052111"/>
              <a:gd name="connsiteX16" fmla="*/ 2249680 w 2981494"/>
              <a:gd name="connsiteY16" fmla="*/ 511252 h 2052111"/>
              <a:gd name="connsiteX17" fmla="*/ 2125855 w 2981494"/>
              <a:gd name="connsiteY17" fmla="*/ 463627 h 2052111"/>
              <a:gd name="connsiteX18" fmla="*/ 1957580 w 2981494"/>
              <a:gd name="connsiteY18" fmla="*/ 301702 h 2052111"/>
              <a:gd name="connsiteX19" fmla="*/ 1970280 w 2981494"/>
              <a:gd name="connsiteY19" fmla="*/ 276302 h 2052111"/>
              <a:gd name="connsiteX20" fmla="*/ 1849630 w 2981494"/>
              <a:gd name="connsiteY20" fmla="*/ 215977 h 2052111"/>
              <a:gd name="connsiteX21" fmla="*/ 1770255 w 2981494"/>
              <a:gd name="connsiteY21" fmla="*/ 57227 h 2052111"/>
              <a:gd name="connsiteX22" fmla="*/ 1497205 w 2981494"/>
              <a:gd name="connsiteY22" fmla="*/ 77 h 2052111"/>
              <a:gd name="connsiteX0" fmla="*/ 1497205 w 2981494"/>
              <a:gd name="connsiteY0" fmla="*/ 77 h 2062530"/>
              <a:gd name="connsiteX1" fmla="*/ 1132080 w 2981494"/>
              <a:gd name="connsiteY1" fmla="*/ 66752 h 2062530"/>
              <a:gd name="connsiteX2" fmla="*/ 960630 w 2981494"/>
              <a:gd name="connsiteY2" fmla="*/ 228677 h 2062530"/>
              <a:gd name="connsiteX3" fmla="*/ 906655 w 2981494"/>
              <a:gd name="connsiteY3" fmla="*/ 323927 h 2062530"/>
              <a:gd name="connsiteX4" fmla="*/ 747905 w 2981494"/>
              <a:gd name="connsiteY4" fmla="*/ 511252 h 2062530"/>
              <a:gd name="connsiteX5" fmla="*/ 668530 w 2981494"/>
              <a:gd name="connsiteY5" fmla="*/ 673970 h 2062530"/>
              <a:gd name="connsiteX6" fmla="*/ 208155 w 2981494"/>
              <a:gd name="connsiteY6" fmla="*/ 977977 h 2062530"/>
              <a:gd name="connsiteX7" fmla="*/ 4955 w 2981494"/>
              <a:gd name="connsiteY7" fmla="*/ 1231977 h 2062530"/>
              <a:gd name="connsiteX8" fmla="*/ 109730 w 2981494"/>
              <a:gd name="connsiteY8" fmla="*/ 1686002 h 2062530"/>
              <a:gd name="connsiteX9" fmla="*/ 601855 w 2981494"/>
              <a:gd name="connsiteY9" fmla="*/ 1987627 h 2062530"/>
              <a:gd name="connsiteX10" fmla="*/ 1601980 w 2981494"/>
              <a:gd name="connsiteY10" fmla="*/ 2047952 h 2062530"/>
              <a:gd name="connsiteX11" fmla="*/ 2421130 w 2981494"/>
              <a:gd name="connsiteY11" fmla="*/ 1768552 h 2062530"/>
              <a:gd name="connsiteX12" fmla="*/ 2805305 w 2981494"/>
              <a:gd name="connsiteY12" fmla="*/ 1470102 h 2062530"/>
              <a:gd name="connsiteX13" fmla="*/ 2979930 w 2981494"/>
              <a:gd name="connsiteY13" fmla="*/ 1273252 h 2062530"/>
              <a:gd name="connsiteX14" fmla="*/ 2862455 w 2981494"/>
              <a:gd name="connsiteY14" fmla="*/ 787477 h 2062530"/>
              <a:gd name="connsiteX15" fmla="*/ 2417955 w 2981494"/>
              <a:gd name="connsiteY15" fmla="*/ 549352 h 2062530"/>
              <a:gd name="connsiteX16" fmla="*/ 2249680 w 2981494"/>
              <a:gd name="connsiteY16" fmla="*/ 511252 h 2062530"/>
              <a:gd name="connsiteX17" fmla="*/ 2125855 w 2981494"/>
              <a:gd name="connsiteY17" fmla="*/ 463627 h 2062530"/>
              <a:gd name="connsiteX18" fmla="*/ 1957580 w 2981494"/>
              <a:gd name="connsiteY18" fmla="*/ 301702 h 2062530"/>
              <a:gd name="connsiteX19" fmla="*/ 1970280 w 2981494"/>
              <a:gd name="connsiteY19" fmla="*/ 276302 h 2062530"/>
              <a:gd name="connsiteX20" fmla="*/ 1849630 w 2981494"/>
              <a:gd name="connsiteY20" fmla="*/ 215977 h 2062530"/>
              <a:gd name="connsiteX21" fmla="*/ 1770255 w 2981494"/>
              <a:gd name="connsiteY21" fmla="*/ 57227 h 2062530"/>
              <a:gd name="connsiteX22" fmla="*/ 1497205 w 2981494"/>
              <a:gd name="connsiteY22" fmla="*/ 77 h 2062530"/>
              <a:gd name="connsiteX0" fmla="*/ 1497205 w 2981494"/>
              <a:gd name="connsiteY0" fmla="*/ 77 h 2060926"/>
              <a:gd name="connsiteX1" fmla="*/ 1132080 w 2981494"/>
              <a:gd name="connsiteY1" fmla="*/ 66752 h 2060926"/>
              <a:gd name="connsiteX2" fmla="*/ 960630 w 2981494"/>
              <a:gd name="connsiteY2" fmla="*/ 228677 h 2060926"/>
              <a:gd name="connsiteX3" fmla="*/ 906655 w 2981494"/>
              <a:gd name="connsiteY3" fmla="*/ 323927 h 2060926"/>
              <a:gd name="connsiteX4" fmla="*/ 747905 w 2981494"/>
              <a:gd name="connsiteY4" fmla="*/ 511252 h 2060926"/>
              <a:gd name="connsiteX5" fmla="*/ 668530 w 2981494"/>
              <a:gd name="connsiteY5" fmla="*/ 673970 h 2060926"/>
              <a:gd name="connsiteX6" fmla="*/ 208155 w 2981494"/>
              <a:gd name="connsiteY6" fmla="*/ 977977 h 2060926"/>
              <a:gd name="connsiteX7" fmla="*/ 4955 w 2981494"/>
              <a:gd name="connsiteY7" fmla="*/ 1231977 h 2060926"/>
              <a:gd name="connsiteX8" fmla="*/ 109730 w 2981494"/>
              <a:gd name="connsiteY8" fmla="*/ 1686002 h 2060926"/>
              <a:gd name="connsiteX9" fmla="*/ 601855 w 2981494"/>
              <a:gd name="connsiteY9" fmla="*/ 1987627 h 2060926"/>
              <a:gd name="connsiteX10" fmla="*/ 1601980 w 2981494"/>
              <a:gd name="connsiteY10" fmla="*/ 2047952 h 2060926"/>
              <a:gd name="connsiteX11" fmla="*/ 2433830 w 2981494"/>
              <a:gd name="connsiteY11" fmla="*/ 1790777 h 2060926"/>
              <a:gd name="connsiteX12" fmla="*/ 2805305 w 2981494"/>
              <a:gd name="connsiteY12" fmla="*/ 1470102 h 2060926"/>
              <a:gd name="connsiteX13" fmla="*/ 2979930 w 2981494"/>
              <a:gd name="connsiteY13" fmla="*/ 1273252 h 2060926"/>
              <a:gd name="connsiteX14" fmla="*/ 2862455 w 2981494"/>
              <a:gd name="connsiteY14" fmla="*/ 787477 h 2060926"/>
              <a:gd name="connsiteX15" fmla="*/ 2417955 w 2981494"/>
              <a:gd name="connsiteY15" fmla="*/ 549352 h 2060926"/>
              <a:gd name="connsiteX16" fmla="*/ 2249680 w 2981494"/>
              <a:gd name="connsiteY16" fmla="*/ 511252 h 2060926"/>
              <a:gd name="connsiteX17" fmla="*/ 2125855 w 2981494"/>
              <a:gd name="connsiteY17" fmla="*/ 463627 h 2060926"/>
              <a:gd name="connsiteX18" fmla="*/ 1957580 w 2981494"/>
              <a:gd name="connsiteY18" fmla="*/ 301702 h 2060926"/>
              <a:gd name="connsiteX19" fmla="*/ 1970280 w 2981494"/>
              <a:gd name="connsiteY19" fmla="*/ 276302 h 2060926"/>
              <a:gd name="connsiteX20" fmla="*/ 1849630 w 2981494"/>
              <a:gd name="connsiteY20" fmla="*/ 215977 h 2060926"/>
              <a:gd name="connsiteX21" fmla="*/ 1770255 w 2981494"/>
              <a:gd name="connsiteY21" fmla="*/ 57227 h 2060926"/>
              <a:gd name="connsiteX22" fmla="*/ 1497205 w 2981494"/>
              <a:gd name="connsiteY22" fmla="*/ 77 h 2060926"/>
              <a:gd name="connsiteX0" fmla="*/ 1497205 w 2892228"/>
              <a:gd name="connsiteY0" fmla="*/ 77 h 2060926"/>
              <a:gd name="connsiteX1" fmla="*/ 1132080 w 2892228"/>
              <a:gd name="connsiteY1" fmla="*/ 66752 h 2060926"/>
              <a:gd name="connsiteX2" fmla="*/ 960630 w 2892228"/>
              <a:gd name="connsiteY2" fmla="*/ 228677 h 2060926"/>
              <a:gd name="connsiteX3" fmla="*/ 906655 w 2892228"/>
              <a:gd name="connsiteY3" fmla="*/ 323927 h 2060926"/>
              <a:gd name="connsiteX4" fmla="*/ 747905 w 2892228"/>
              <a:gd name="connsiteY4" fmla="*/ 511252 h 2060926"/>
              <a:gd name="connsiteX5" fmla="*/ 668530 w 2892228"/>
              <a:gd name="connsiteY5" fmla="*/ 673970 h 2060926"/>
              <a:gd name="connsiteX6" fmla="*/ 208155 w 2892228"/>
              <a:gd name="connsiteY6" fmla="*/ 977977 h 2060926"/>
              <a:gd name="connsiteX7" fmla="*/ 4955 w 2892228"/>
              <a:gd name="connsiteY7" fmla="*/ 1231977 h 2060926"/>
              <a:gd name="connsiteX8" fmla="*/ 109730 w 2892228"/>
              <a:gd name="connsiteY8" fmla="*/ 1686002 h 2060926"/>
              <a:gd name="connsiteX9" fmla="*/ 601855 w 2892228"/>
              <a:gd name="connsiteY9" fmla="*/ 1987627 h 2060926"/>
              <a:gd name="connsiteX10" fmla="*/ 1601980 w 2892228"/>
              <a:gd name="connsiteY10" fmla="*/ 2047952 h 2060926"/>
              <a:gd name="connsiteX11" fmla="*/ 2433830 w 2892228"/>
              <a:gd name="connsiteY11" fmla="*/ 1790777 h 2060926"/>
              <a:gd name="connsiteX12" fmla="*/ 2805305 w 2892228"/>
              <a:gd name="connsiteY12" fmla="*/ 1470102 h 2060926"/>
              <a:gd name="connsiteX13" fmla="*/ 2862455 w 2892228"/>
              <a:gd name="connsiteY13" fmla="*/ 787477 h 2060926"/>
              <a:gd name="connsiteX14" fmla="*/ 2417955 w 2892228"/>
              <a:gd name="connsiteY14" fmla="*/ 549352 h 2060926"/>
              <a:gd name="connsiteX15" fmla="*/ 2249680 w 2892228"/>
              <a:gd name="connsiteY15" fmla="*/ 511252 h 2060926"/>
              <a:gd name="connsiteX16" fmla="*/ 2125855 w 2892228"/>
              <a:gd name="connsiteY16" fmla="*/ 463627 h 2060926"/>
              <a:gd name="connsiteX17" fmla="*/ 1957580 w 2892228"/>
              <a:gd name="connsiteY17" fmla="*/ 301702 h 2060926"/>
              <a:gd name="connsiteX18" fmla="*/ 1970280 w 2892228"/>
              <a:gd name="connsiteY18" fmla="*/ 276302 h 2060926"/>
              <a:gd name="connsiteX19" fmla="*/ 1849630 w 2892228"/>
              <a:gd name="connsiteY19" fmla="*/ 215977 h 2060926"/>
              <a:gd name="connsiteX20" fmla="*/ 1770255 w 2892228"/>
              <a:gd name="connsiteY20" fmla="*/ 57227 h 2060926"/>
              <a:gd name="connsiteX21" fmla="*/ 1497205 w 2892228"/>
              <a:gd name="connsiteY21" fmla="*/ 77 h 2060926"/>
              <a:gd name="connsiteX0" fmla="*/ 1497205 w 2934622"/>
              <a:gd name="connsiteY0" fmla="*/ 77 h 2060926"/>
              <a:gd name="connsiteX1" fmla="*/ 1132080 w 2934622"/>
              <a:gd name="connsiteY1" fmla="*/ 66752 h 2060926"/>
              <a:gd name="connsiteX2" fmla="*/ 960630 w 2934622"/>
              <a:gd name="connsiteY2" fmla="*/ 228677 h 2060926"/>
              <a:gd name="connsiteX3" fmla="*/ 906655 w 2934622"/>
              <a:gd name="connsiteY3" fmla="*/ 323927 h 2060926"/>
              <a:gd name="connsiteX4" fmla="*/ 747905 w 2934622"/>
              <a:gd name="connsiteY4" fmla="*/ 511252 h 2060926"/>
              <a:gd name="connsiteX5" fmla="*/ 668530 w 2934622"/>
              <a:gd name="connsiteY5" fmla="*/ 673970 h 2060926"/>
              <a:gd name="connsiteX6" fmla="*/ 208155 w 2934622"/>
              <a:gd name="connsiteY6" fmla="*/ 977977 h 2060926"/>
              <a:gd name="connsiteX7" fmla="*/ 4955 w 2934622"/>
              <a:gd name="connsiteY7" fmla="*/ 1231977 h 2060926"/>
              <a:gd name="connsiteX8" fmla="*/ 109730 w 2934622"/>
              <a:gd name="connsiteY8" fmla="*/ 1686002 h 2060926"/>
              <a:gd name="connsiteX9" fmla="*/ 601855 w 2934622"/>
              <a:gd name="connsiteY9" fmla="*/ 1987627 h 2060926"/>
              <a:gd name="connsiteX10" fmla="*/ 1601980 w 2934622"/>
              <a:gd name="connsiteY10" fmla="*/ 2047952 h 2060926"/>
              <a:gd name="connsiteX11" fmla="*/ 2433830 w 2934622"/>
              <a:gd name="connsiteY11" fmla="*/ 1790777 h 2060926"/>
              <a:gd name="connsiteX12" fmla="*/ 2891030 w 2934622"/>
              <a:gd name="connsiteY12" fmla="*/ 1419302 h 2060926"/>
              <a:gd name="connsiteX13" fmla="*/ 2862455 w 2934622"/>
              <a:gd name="connsiteY13" fmla="*/ 787477 h 2060926"/>
              <a:gd name="connsiteX14" fmla="*/ 2417955 w 2934622"/>
              <a:gd name="connsiteY14" fmla="*/ 549352 h 2060926"/>
              <a:gd name="connsiteX15" fmla="*/ 2249680 w 2934622"/>
              <a:gd name="connsiteY15" fmla="*/ 511252 h 2060926"/>
              <a:gd name="connsiteX16" fmla="*/ 2125855 w 2934622"/>
              <a:gd name="connsiteY16" fmla="*/ 463627 h 2060926"/>
              <a:gd name="connsiteX17" fmla="*/ 1957580 w 2934622"/>
              <a:gd name="connsiteY17" fmla="*/ 301702 h 2060926"/>
              <a:gd name="connsiteX18" fmla="*/ 1970280 w 2934622"/>
              <a:gd name="connsiteY18" fmla="*/ 276302 h 2060926"/>
              <a:gd name="connsiteX19" fmla="*/ 1849630 w 2934622"/>
              <a:gd name="connsiteY19" fmla="*/ 215977 h 2060926"/>
              <a:gd name="connsiteX20" fmla="*/ 1770255 w 2934622"/>
              <a:gd name="connsiteY20" fmla="*/ 57227 h 2060926"/>
              <a:gd name="connsiteX21" fmla="*/ 1497205 w 2934622"/>
              <a:gd name="connsiteY21" fmla="*/ 77 h 2060926"/>
              <a:gd name="connsiteX0" fmla="*/ 1497205 w 2977427"/>
              <a:gd name="connsiteY0" fmla="*/ 77 h 2060926"/>
              <a:gd name="connsiteX1" fmla="*/ 1132080 w 2977427"/>
              <a:gd name="connsiteY1" fmla="*/ 66752 h 2060926"/>
              <a:gd name="connsiteX2" fmla="*/ 960630 w 2977427"/>
              <a:gd name="connsiteY2" fmla="*/ 228677 h 2060926"/>
              <a:gd name="connsiteX3" fmla="*/ 906655 w 2977427"/>
              <a:gd name="connsiteY3" fmla="*/ 323927 h 2060926"/>
              <a:gd name="connsiteX4" fmla="*/ 747905 w 2977427"/>
              <a:gd name="connsiteY4" fmla="*/ 511252 h 2060926"/>
              <a:gd name="connsiteX5" fmla="*/ 668530 w 2977427"/>
              <a:gd name="connsiteY5" fmla="*/ 673970 h 2060926"/>
              <a:gd name="connsiteX6" fmla="*/ 208155 w 2977427"/>
              <a:gd name="connsiteY6" fmla="*/ 977977 h 2060926"/>
              <a:gd name="connsiteX7" fmla="*/ 4955 w 2977427"/>
              <a:gd name="connsiteY7" fmla="*/ 1231977 h 2060926"/>
              <a:gd name="connsiteX8" fmla="*/ 109730 w 2977427"/>
              <a:gd name="connsiteY8" fmla="*/ 1686002 h 2060926"/>
              <a:gd name="connsiteX9" fmla="*/ 601855 w 2977427"/>
              <a:gd name="connsiteY9" fmla="*/ 1987627 h 2060926"/>
              <a:gd name="connsiteX10" fmla="*/ 1601980 w 2977427"/>
              <a:gd name="connsiteY10" fmla="*/ 2047952 h 2060926"/>
              <a:gd name="connsiteX11" fmla="*/ 2433830 w 2977427"/>
              <a:gd name="connsiteY11" fmla="*/ 1790777 h 2060926"/>
              <a:gd name="connsiteX12" fmla="*/ 2891030 w 2977427"/>
              <a:gd name="connsiteY12" fmla="*/ 1419302 h 2060926"/>
              <a:gd name="connsiteX13" fmla="*/ 2862455 w 2977427"/>
              <a:gd name="connsiteY13" fmla="*/ 787477 h 2060926"/>
              <a:gd name="connsiteX14" fmla="*/ 2417955 w 2977427"/>
              <a:gd name="connsiteY14" fmla="*/ 549352 h 2060926"/>
              <a:gd name="connsiteX15" fmla="*/ 2249680 w 2977427"/>
              <a:gd name="connsiteY15" fmla="*/ 511252 h 2060926"/>
              <a:gd name="connsiteX16" fmla="*/ 2125855 w 2977427"/>
              <a:gd name="connsiteY16" fmla="*/ 463627 h 2060926"/>
              <a:gd name="connsiteX17" fmla="*/ 1957580 w 2977427"/>
              <a:gd name="connsiteY17" fmla="*/ 301702 h 2060926"/>
              <a:gd name="connsiteX18" fmla="*/ 1970280 w 2977427"/>
              <a:gd name="connsiteY18" fmla="*/ 276302 h 2060926"/>
              <a:gd name="connsiteX19" fmla="*/ 1849630 w 2977427"/>
              <a:gd name="connsiteY19" fmla="*/ 215977 h 2060926"/>
              <a:gd name="connsiteX20" fmla="*/ 1770255 w 2977427"/>
              <a:gd name="connsiteY20" fmla="*/ 57227 h 2060926"/>
              <a:gd name="connsiteX21" fmla="*/ 1497205 w 2977427"/>
              <a:gd name="connsiteY21" fmla="*/ 77 h 2060926"/>
              <a:gd name="connsiteX0" fmla="*/ 1497205 w 2970540"/>
              <a:gd name="connsiteY0" fmla="*/ 77 h 2060926"/>
              <a:gd name="connsiteX1" fmla="*/ 1132080 w 2970540"/>
              <a:gd name="connsiteY1" fmla="*/ 66752 h 2060926"/>
              <a:gd name="connsiteX2" fmla="*/ 960630 w 2970540"/>
              <a:gd name="connsiteY2" fmla="*/ 228677 h 2060926"/>
              <a:gd name="connsiteX3" fmla="*/ 906655 w 2970540"/>
              <a:gd name="connsiteY3" fmla="*/ 323927 h 2060926"/>
              <a:gd name="connsiteX4" fmla="*/ 747905 w 2970540"/>
              <a:gd name="connsiteY4" fmla="*/ 511252 h 2060926"/>
              <a:gd name="connsiteX5" fmla="*/ 668530 w 2970540"/>
              <a:gd name="connsiteY5" fmla="*/ 673970 h 2060926"/>
              <a:gd name="connsiteX6" fmla="*/ 208155 w 2970540"/>
              <a:gd name="connsiteY6" fmla="*/ 977977 h 2060926"/>
              <a:gd name="connsiteX7" fmla="*/ 4955 w 2970540"/>
              <a:gd name="connsiteY7" fmla="*/ 1231977 h 2060926"/>
              <a:gd name="connsiteX8" fmla="*/ 109730 w 2970540"/>
              <a:gd name="connsiteY8" fmla="*/ 1686002 h 2060926"/>
              <a:gd name="connsiteX9" fmla="*/ 601855 w 2970540"/>
              <a:gd name="connsiteY9" fmla="*/ 1987627 h 2060926"/>
              <a:gd name="connsiteX10" fmla="*/ 1601980 w 2970540"/>
              <a:gd name="connsiteY10" fmla="*/ 2047952 h 2060926"/>
              <a:gd name="connsiteX11" fmla="*/ 2433830 w 2970540"/>
              <a:gd name="connsiteY11" fmla="*/ 1790777 h 2060926"/>
              <a:gd name="connsiteX12" fmla="*/ 2881505 w 2970540"/>
              <a:gd name="connsiteY12" fmla="*/ 1419302 h 2060926"/>
              <a:gd name="connsiteX13" fmla="*/ 2862455 w 2970540"/>
              <a:gd name="connsiteY13" fmla="*/ 787477 h 2060926"/>
              <a:gd name="connsiteX14" fmla="*/ 2417955 w 2970540"/>
              <a:gd name="connsiteY14" fmla="*/ 549352 h 2060926"/>
              <a:gd name="connsiteX15" fmla="*/ 2249680 w 2970540"/>
              <a:gd name="connsiteY15" fmla="*/ 511252 h 2060926"/>
              <a:gd name="connsiteX16" fmla="*/ 2125855 w 2970540"/>
              <a:gd name="connsiteY16" fmla="*/ 463627 h 2060926"/>
              <a:gd name="connsiteX17" fmla="*/ 1957580 w 2970540"/>
              <a:gd name="connsiteY17" fmla="*/ 301702 h 2060926"/>
              <a:gd name="connsiteX18" fmla="*/ 1970280 w 2970540"/>
              <a:gd name="connsiteY18" fmla="*/ 276302 h 2060926"/>
              <a:gd name="connsiteX19" fmla="*/ 1849630 w 2970540"/>
              <a:gd name="connsiteY19" fmla="*/ 215977 h 2060926"/>
              <a:gd name="connsiteX20" fmla="*/ 1770255 w 2970540"/>
              <a:gd name="connsiteY20" fmla="*/ 57227 h 2060926"/>
              <a:gd name="connsiteX21" fmla="*/ 1497205 w 2970540"/>
              <a:gd name="connsiteY21" fmla="*/ 77 h 2060926"/>
              <a:gd name="connsiteX0" fmla="*/ 1497205 w 2977797"/>
              <a:gd name="connsiteY0" fmla="*/ 77 h 2060926"/>
              <a:gd name="connsiteX1" fmla="*/ 1132080 w 2977797"/>
              <a:gd name="connsiteY1" fmla="*/ 66752 h 2060926"/>
              <a:gd name="connsiteX2" fmla="*/ 960630 w 2977797"/>
              <a:gd name="connsiteY2" fmla="*/ 228677 h 2060926"/>
              <a:gd name="connsiteX3" fmla="*/ 906655 w 2977797"/>
              <a:gd name="connsiteY3" fmla="*/ 323927 h 2060926"/>
              <a:gd name="connsiteX4" fmla="*/ 747905 w 2977797"/>
              <a:gd name="connsiteY4" fmla="*/ 511252 h 2060926"/>
              <a:gd name="connsiteX5" fmla="*/ 668530 w 2977797"/>
              <a:gd name="connsiteY5" fmla="*/ 673970 h 2060926"/>
              <a:gd name="connsiteX6" fmla="*/ 208155 w 2977797"/>
              <a:gd name="connsiteY6" fmla="*/ 977977 h 2060926"/>
              <a:gd name="connsiteX7" fmla="*/ 4955 w 2977797"/>
              <a:gd name="connsiteY7" fmla="*/ 1231977 h 2060926"/>
              <a:gd name="connsiteX8" fmla="*/ 109730 w 2977797"/>
              <a:gd name="connsiteY8" fmla="*/ 1686002 h 2060926"/>
              <a:gd name="connsiteX9" fmla="*/ 601855 w 2977797"/>
              <a:gd name="connsiteY9" fmla="*/ 1987627 h 2060926"/>
              <a:gd name="connsiteX10" fmla="*/ 1601980 w 2977797"/>
              <a:gd name="connsiteY10" fmla="*/ 2047952 h 2060926"/>
              <a:gd name="connsiteX11" fmla="*/ 2433830 w 2977797"/>
              <a:gd name="connsiteY11" fmla="*/ 1790777 h 2060926"/>
              <a:gd name="connsiteX12" fmla="*/ 2881505 w 2977797"/>
              <a:gd name="connsiteY12" fmla="*/ 1419302 h 2060926"/>
              <a:gd name="connsiteX13" fmla="*/ 2862455 w 2977797"/>
              <a:gd name="connsiteY13" fmla="*/ 787477 h 2060926"/>
              <a:gd name="connsiteX14" fmla="*/ 2417955 w 2977797"/>
              <a:gd name="connsiteY14" fmla="*/ 549352 h 2060926"/>
              <a:gd name="connsiteX15" fmla="*/ 2249680 w 2977797"/>
              <a:gd name="connsiteY15" fmla="*/ 511252 h 2060926"/>
              <a:gd name="connsiteX16" fmla="*/ 2125855 w 2977797"/>
              <a:gd name="connsiteY16" fmla="*/ 463627 h 2060926"/>
              <a:gd name="connsiteX17" fmla="*/ 1957580 w 2977797"/>
              <a:gd name="connsiteY17" fmla="*/ 301702 h 2060926"/>
              <a:gd name="connsiteX18" fmla="*/ 1970280 w 2977797"/>
              <a:gd name="connsiteY18" fmla="*/ 276302 h 2060926"/>
              <a:gd name="connsiteX19" fmla="*/ 1849630 w 2977797"/>
              <a:gd name="connsiteY19" fmla="*/ 215977 h 2060926"/>
              <a:gd name="connsiteX20" fmla="*/ 1770255 w 2977797"/>
              <a:gd name="connsiteY20" fmla="*/ 57227 h 2060926"/>
              <a:gd name="connsiteX21" fmla="*/ 1497205 w 2977797"/>
              <a:gd name="connsiteY21" fmla="*/ 77 h 2060926"/>
              <a:gd name="connsiteX0" fmla="*/ 1497205 w 2950362"/>
              <a:gd name="connsiteY0" fmla="*/ 77 h 2060926"/>
              <a:gd name="connsiteX1" fmla="*/ 1132080 w 2950362"/>
              <a:gd name="connsiteY1" fmla="*/ 66752 h 2060926"/>
              <a:gd name="connsiteX2" fmla="*/ 960630 w 2950362"/>
              <a:gd name="connsiteY2" fmla="*/ 228677 h 2060926"/>
              <a:gd name="connsiteX3" fmla="*/ 906655 w 2950362"/>
              <a:gd name="connsiteY3" fmla="*/ 323927 h 2060926"/>
              <a:gd name="connsiteX4" fmla="*/ 747905 w 2950362"/>
              <a:gd name="connsiteY4" fmla="*/ 511252 h 2060926"/>
              <a:gd name="connsiteX5" fmla="*/ 668530 w 2950362"/>
              <a:gd name="connsiteY5" fmla="*/ 673970 h 2060926"/>
              <a:gd name="connsiteX6" fmla="*/ 208155 w 2950362"/>
              <a:gd name="connsiteY6" fmla="*/ 977977 h 2060926"/>
              <a:gd name="connsiteX7" fmla="*/ 4955 w 2950362"/>
              <a:gd name="connsiteY7" fmla="*/ 1231977 h 2060926"/>
              <a:gd name="connsiteX8" fmla="*/ 109730 w 2950362"/>
              <a:gd name="connsiteY8" fmla="*/ 1686002 h 2060926"/>
              <a:gd name="connsiteX9" fmla="*/ 601855 w 2950362"/>
              <a:gd name="connsiteY9" fmla="*/ 1987627 h 2060926"/>
              <a:gd name="connsiteX10" fmla="*/ 1601980 w 2950362"/>
              <a:gd name="connsiteY10" fmla="*/ 2047952 h 2060926"/>
              <a:gd name="connsiteX11" fmla="*/ 2433830 w 2950362"/>
              <a:gd name="connsiteY11" fmla="*/ 1790777 h 2060926"/>
              <a:gd name="connsiteX12" fmla="*/ 2881505 w 2950362"/>
              <a:gd name="connsiteY12" fmla="*/ 1419302 h 2060926"/>
              <a:gd name="connsiteX13" fmla="*/ 2884680 w 2950362"/>
              <a:gd name="connsiteY13" fmla="*/ 812877 h 2060926"/>
              <a:gd name="connsiteX14" fmla="*/ 2417955 w 2950362"/>
              <a:gd name="connsiteY14" fmla="*/ 549352 h 2060926"/>
              <a:gd name="connsiteX15" fmla="*/ 2249680 w 2950362"/>
              <a:gd name="connsiteY15" fmla="*/ 511252 h 2060926"/>
              <a:gd name="connsiteX16" fmla="*/ 2125855 w 2950362"/>
              <a:gd name="connsiteY16" fmla="*/ 463627 h 2060926"/>
              <a:gd name="connsiteX17" fmla="*/ 1957580 w 2950362"/>
              <a:gd name="connsiteY17" fmla="*/ 301702 h 2060926"/>
              <a:gd name="connsiteX18" fmla="*/ 1970280 w 2950362"/>
              <a:gd name="connsiteY18" fmla="*/ 276302 h 2060926"/>
              <a:gd name="connsiteX19" fmla="*/ 1849630 w 2950362"/>
              <a:gd name="connsiteY19" fmla="*/ 215977 h 2060926"/>
              <a:gd name="connsiteX20" fmla="*/ 1770255 w 2950362"/>
              <a:gd name="connsiteY20" fmla="*/ 57227 h 2060926"/>
              <a:gd name="connsiteX21" fmla="*/ 1497205 w 2950362"/>
              <a:gd name="connsiteY21" fmla="*/ 77 h 2060926"/>
              <a:gd name="connsiteX0" fmla="*/ 1497205 w 2995576"/>
              <a:gd name="connsiteY0" fmla="*/ 77 h 2060926"/>
              <a:gd name="connsiteX1" fmla="*/ 1132080 w 2995576"/>
              <a:gd name="connsiteY1" fmla="*/ 66752 h 2060926"/>
              <a:gd name="connsiteX2" fmla="*/ 960630 w 2995576"/>
              <a:gd name="connsiteY2" fmla="*/ 228677 h 2060926"/>
              <a:gd name="connsiteX3" fmla="*/ 906655 w 2995576"/>
              <a:gd name="connsiteY3" fmla="*/ 323927 h 2060926"/>
              <a:gd name="connsiteX4" fmla="*/ 747905 w 2995576"/>
              <a:gd name="connsiteY4" fmla="*/ 511252 h 2060926"/>
              <a:gd name="connsiteX5" fmla="*/ 668530 w 2995576"/>
              <a:gd name="connsiteY5" fmla="*/ 673970 h 2060926"/>
              <a:gd name="connsiteX6" fmla="*/ 208155 w 2995576"/>
              <a:gd name="connsiteY6" fmla="*/ 977977 h 2060926"/>
              <a:gd name="connsiteX7" fmla="*/ 4955 w 2995576"/>
              <a:gd name="connsiteY7" fmla="*/ 1231977 h 2060926"/>
              <a:gd name="connsiteX8" fmla="*/ 109730 w 2995576"/>
              <a:gd name="connsiteY8" fmla="*/ 1686002 h 2060926"/>
              <a:gd name="connsiteX9" fmla="*/ 601855 w 2995576"/>
              <a:gd name="connsiteY9" fmla="*/ 1987627 h 2060926"/>
              <a:gd name="connsiteX10" fmla="*/ 1601980 w 2995576"/>
              <a:gd name="connsiteY10" fmla="*/ 2047952 h 2060926"/>
              <a:gd name="connsiteX11" fmla="*/ 2433830 w 2995576"/>
              <a:gd name="connsiteY11" fmla="*/ 1790777 h 2060926"/>
              <a:gd name="connsiteX12" fmla="*/ 2881505 w 2995576"/>
              <a:gd name="connsiteY12" fmla="*/ 1419302 h 2060926"/>
              <a:gd name="connsiteX13" fmla="*/ 2948180 w 2995576"/>
              <a:gd name="connsiteY13" fmla="*/ 943052 h 2060926"/>
              <a:gd name="connsiteX14" fmla="*/ 2417955 w 2995576"/>
              <a:gd name="connsiteY14" fmla="*/ 549352 h 2060926"/>
              <a:gd name="connsiteX15" fmla="*/ 2249680 w 2995576"/>
              <a:gd name="connsiteY15" fmla="*/ 511252 h 2060926"/>
              <a:gd name="connsiteX16" fmla="*/ 2125855 w 2995576"/>
              <a:gd name="connsiteY16" fmla="*/ 463627 h 2060926"/>
              <a:gd name="connsiteX17" fmla="*/ 1957580 w 2995576"/>
              <a:gd name="connsiteY17" fmla="*/ 301702 h 2060926"/>
              <a:gd name="connsiteX18" fmla="*/ 1970280 w 2995576"/>
              <a:gd name="connsiteY18" fmla="*/ 276302 h 2060926"/>
              <a:gd name="connsiteX19" fmla="*/ 1849630 w 2995576"/>
              <a:gd name="connsiteY19" fmla="*/ 215977 h 2060926"/>
              <a:gd name="connsiteX20" fmla="*/ 1770255 w 2995576"/>
              <a:gd name="connsiteY20" fmla="*/ 57227 h 2060926"/>
              <a:gd name="connsiteX21" fmla="*/ 1497205 w 2995576"/>
              <a:gd name="connsiteY21" fmla="*/ 77 h 2060926"/>
              <a:gd name="connsiteX0" fmla="*/ 1497205 w 2967232"/>
              <a:gd name="connsiteY0" fmla="*/ 77 h 2060926"/>
              <a:gd name="connsiteX1" fmla="*/ 1132080 w 2967232"/>
              <a:gd name="connsiteY1" fmla="*/ 66752 h 2060926"/>
              <a:gd name="connsiteX2" fmla="*/ 960630 w 2967232"/>
              <a:gd name="connsiteY2" fmla="*/ 228677 h 2060926"/>
              <a:gd name="connsiteX3" fmla="*/ 906655 w 2967232"/>
              <a:gd name="connsiteY3" fmla="*/ 323927 h 2060926"/>
              <a:gd name="connsiteX4" fmla="*/ 747905 w 2967232"/>
              <a:gd name="connsiteY4" fmla="*/ 511252 h 2060926"/>
              <a:gd name="connsiteX5" fmla="*/ 668530 w 2967232"/>
              <a:gd name="connsiteY5" fmla="*/ 673970 h 2060926"/>
              <a:gd name="connsiteX6" fmla="*/ 208155 w 2967232"/>
              <a:gd name="connsiteY6" fmla="*/ 977977 h 2060926"/>
              <a:gd name="connsiteX7" fmla="*/ 4955 w 2967232"/>
              <a:gd name="connsiteY7" fmla="*/ 1231977 h 2060926"/>
              <a:gd name="connsiteX8" fmla="*/ 109730 w 2967232"/>
              <a:gd name="connsiteY8" fmla="*/ 1686002 h 2060926"/>
              <a:gd name="connsiteX9" fmla="*/ 601855 w 2967232"/>
              <a:gd name="connsiteY9" fmla="*/ 1987627 h 2060926"/>
              <a:gd name="connsiteX10" fmla="*/ 1601980 w 2967232"/>
              <a:gd name="connsiteY10" fmla="*/ 2047952 h 2060926"/>
              <a:gd name="connsiteX11" fmla="*/ 2433830 w 2967232"/>
              <a:gd name="connsiteY11" fmla="*/ 1790777 h 2060926"/>
              <a:gd name="connsiteX12" fmla="*/ 2881505 w 2967232"/>
              <a:gd name="connsiteY12" fmla="*/ 1419302 h 2060926"/>
              <a:gd name="connsiteX13" fmla="*/ 2910080 w 2967232"/>
              <a:gd name="connsiteY13" fmla="*/ 870027 h 2060926"/>
              <a:gd name="connsiteX14" fmla="*/ 2417955 w 2967232"/>
              <a:gd name="connsiteY14" fmla="*/ 549352 h 2060926"/>
              <a:gd name="connsiteX15" fmla="*/ 2249680 w 2967232"/>
              <a:gd name="connsiteY15" fmla="*/ 511252 h 2060926"/>
              <a:gd name="connsiteX16" fmla="*/ 2125855 w 2967232"/>
              <a:gd name="connsiteY16" fmla="*/ 463627 h 2060926"/>
              <a:gd name="connsiteX17" fmla="*/ 1957580 w 2967232"/>
              <a:gd name="connsiteY17" fmla="*/ 301702 h 2060926"/>
              <a:gd name="connsiteX18" fmla="*/ 1970280 w 2967232"/>
              <a:gd name="connsiteY18" fmla="*/ 276302 h 2060926"/>
              <a:gd name="connsiteX19" fmla="*/ 1849630 w 2967232"/>
              <a:gd name="connsiteY19" fmla="*/ 215977 h 2060926"/>
              <a:gd name="connsiteX20" fmla="*/ 1770255 w 2967232"/>
              <a:gd name="connsiteY20" fmla="*/ 57227 h 2060926"/>
              <a:gd name="connsiteX21" fmla="*/ 1497205 w 2967232"/>
              <a:gd name="connsiteY21" fmla="*/ 77 h 2060926"/>
              <a:gd name="connsiteX0" fmla="*/ 1497205 w 2974014"/>
              <a:gd name="connsiteY0" fmla="*/ 77 h 2060926"/>
              <a:gd name="connsiteX1" fmla="*/ 1132080 w 2974014"/>
              <a:gd name="connsiteY1" fmla="*/ 66752 h 2060926"/>
              <a:gd name="connsiteX2" fmla="*/ 960630 w 2974014"/>
              <a:gd name="connsiteY2" fmla="*/ 228677 h 2060926"/>
              <a:gd name="connsiteX3" fmla="*/ 906655 w 2974014"/>
              <a:gd name="connsiteY3" fmla="*/ 323927 h 2060926"/>
              <a:gd name="connsiteX4" fmla="*/ 747905 w 2974014"/>
              <a:gd name="connsiteY4" fmla="*/ 511252 h 2060926"/>
              <a:gd name="connsiteX5" fmla="*/ 668530 w 2974014"/>
              <a:gd name="connsiteY5" fmla="*/ 673970 h 2060926"/>
              <a:gd name="connsiteX6" fmla="*/ 208155 w 2974014"/>
              <a:gd name="connsiteY6" fmla="*/ 977977 h 2060926"/>
              <a:gd name="connsiteX7" fmla="*/ 4955 w 2974014"/>
              <a:gd name="connsiteY7" fmla="*/ 1231977 h 2060926"/>
              <a:gd name="connsiteX8" fmla="*/ 109730 w 2974014"/>
              <a:gd name="connsiteY8" fmla="*/ 1686002 h 2060926"/>
              <a:gd name="connsiteX9" fmla="*/ 601855 w 2974014"/>
              <a:gd name="connsiteY9" fmla="*/ 1987627 h 2060926"/>
              <a:gd name="connsiteX10" fmla="*/ 1601980 w 2974014"/>
              <a:gd name="connsiteY10" fmla="*/ 2047952 h 2060926"/>
              <a:gd name="connsiteX11" fmla="*/ 2433830 w 2974014"/>
              <a:gd name="connsiteY11" fmla="*/ 1790777 h 2060926"/>
              <a:gd name="connsiteX12" fmla="*/ 2881505 w 2974014"/>
              <a:gd name="connsiteY12" fmla="*/ 1419302 h 2060926"/>
              <a:gd name="connsiteX13" fmla="*/ 2919605 w 2974014"/>
              <a:gd name="connsiteY13" fmla="*/ 873202 h 2060926"/>
              <a:gd name="connsiteX14" fmla="*/ 2417955 w 2974014"/>
              <a:gd name="connsiteY14" fmla="*/ 549352 h 2060926"/>
              <a:gd name="connsiteX15" fmla="*/ 2249680 w 2974014"/>
              <a:gd name="connsiteY15" fmla="*/ 511252 h 2060926"/>
              <a:gd name="connsiteX16" fmla="*/ 2125855 w 2974014"/>
              <a:gd name="connsiteY16" fmla="*/ 463627 h 2060926"/>
              <a:gd name="connsiteX17" fmla="*/ 1957580 w 2974014"/>
              <a:gd name="connsiteY17" fmla="*/ 301702 h 2060926"/>
              <a:gd name="connsiteX18" fmla="*/ 1970280 w 2974014"/>
              <a:gd name="connsiteY18" fmla="*/ 276302 h 2060926"/>
              <a:gd name="connsiteX19" fmla="*/ 1849630 w 2974014"/>
              <a:gd name="connsiteY19" fmla="*/ 215977 h 2060926"/>
              <a:gd name="connsiteX20" fmla="*/ 1770255 w 2974014"/>
              <a:gd name="connsiteY20" fmla="*/ 57227 h 2060926"/>
              <a:gd name="connsiteX21" fmla="*/ 1497205 w 2974014"/>
              <a:gd name="connsiteY21" fmla="*/ 77 h 2060926"/>
              <a:gd name="connsiteX0" fmla="*/ 1497205 w 2974014"/>
              <a:gd name="connsiteY0" fmla="*/ 77 h 2060926"/>
              <a:gd name="connsiteX1" fmla="*/ 1132080 w 2974014"/>
              <a:gd name="connsiteY1" fmla="*/ 66752 h 2060926"/>
              <a:gd name="connsiteX2" fmla="*/ 960630 w 2974014"/>
              <a:gd name="connsiteY2" fmla="*/ 228677 h 2060926"/>
              <a:gd name="connsiteX3" fmla="*/ 906655 w 2974014"/>
              <a:gd name="connsiteY3" fmla="*/ 323927 h 2060926"/>
              <a:gd name="connsiteX4" fmla="*/ 747905 w 2974014"/>
              <a:gd name="connsiteY4" fmla="*/ 511252 h 2060926"/>
              <a:gd name="connsiteX5" fmla="*/ 668530 w 2974014"/>
              <a:gd name="connsiteY5" fmla="*/ 673970 h 2060926"/>
              <a:gd name="connsiteX6" fmla="*/ 208155 w 2974014"/>
              <a:gd name="connsiteY6" fmla="*/ 977977 h 2060926"/>
              <a:gd name="connsiteX7" fmla="*/ 4955 w 2974014"/>
              <a:gd name="connsiteY7" fmla="*/ 1231977 h 2060926"/>
              <a:gd name="connsiteX8" fmla="*/ 109730 w 2974014"/>
              <a:gd name="connsiteY8" fmla="*/ 1686002 h 2060926"/>
              <a:gd name="connsiteX9" fmla="*/ 601855 w 2974014"/>
              <a:gd name="connsiteY9" fmla="*/ 1987627 h 2060926"/>
              <a:gd name="connsiteX10" fmla="*/ 1601980 w 2974014"/>
              <a:gd name="connsiteY10" fmla="*/ 2047952 h 2060926"/>
              <a:gd name="connsiteX11" fmla="*/ 2433830 w 2974014"/>
              <a:gd name="connsiteY11" fmla="*/ 1790777 h 2060926"/>
              <a:gd name="connsiteX12" fmla="*/ 2881505 w 2974014"/>
              <a:gd name="connsiteY12" fmla="*/ 1419302 h 2060926"/>
              <a:gd name="connsiteX13" fmla="*/ 2919605 w 2974014"/>
              <a:gd name="connsiteY13" fmla="*/ 873202 h 2060926"/>
              <a:gd name="connsiteX14" fmla="*/ 2417955 w 2974014"/>
              <a:gd name="connsiteY14" fmla="*/ 549352 h 2060926"/>
              <a:gd name="connsiteX15" fmla="*/ 2249680 w 2974014"/>
              <a:gd name="connsiteY15" fmla="*/ 511252 h 2060926"/>
              <a:gd name="connsiteX16" fmla="*/ 2125855 w 2974014"/>
              <a:gd name="connsiteY16" fmla="*/ 463627 h 2060926"/>
              <a:gd name="connsiteX17" fmla="*/ 1957580 w 2974014"/>
              <a:gd name="connsiteY17" fmla="*/ 301702 h 2060926"/>
              <a:gd name="connsiteX18" fmla="*/ 1992505 w 2974014"/>
              <a:gd name="connsiteY18" fmla="*/ 269952 h 2060926"/>
              <a:gd name="connsiteX19" fmla="*/ 1849630 w 2974014"/>
              <a:gd name="connsiteY19" fmla="*/ 215977 h 2060926"/>
              <a:gd name="connsiteX20" fmla="*/ 1770255 w 2974014"/>
              <a:gd name="connsiteY20" fmla="*/ 57227 h 2060926"/>
              <a:gd name="connsiteX21" fmla="*/ 1497205 w 2974014"/>
              <a:gd name="connsiteY21" fmla="*/ 77 h 2060926"/>
              <a:gd name="connsiteX0" fmla="*/ 1497205 w 2974014"/>
              <a:gd name="connsiteY0" fmla="*/ 77 h 2060926"/>
              <a:gd name="connsiteX1" fmla="*/ 1132080 w 2974014"/>
              <a:gd name="connsiteY1" fmla="*/ 66752 h 2060926"/>
              <a:gd name="connsiteX2" fmla="*/ 960630 w 2974014"/>
              <a:gd name="connsiteY2" fmla="*/ 228677 h 2060926"/>
              <a:gd name="connsiteX3" fmla="*/ 906655 w 2974014"/>
              <a:gd name="connsiteY3" fmla="*/ 323927 h 2060926"/>
              <a:gd name="connsiteX4" fmla="*/ 747905 w 2974014"/>
              <a:gd name="connsiteY4" fmla="*/ 511252 h 2060926"/>
              <a:gd name="connsiteX5" fmla="*/ 668530 w 2974014"/>
              <a:gd name="connsiteY5" fmla="*/ 673970 h 2060926"/>
              <a:gd name="connsiteX6" fmla="*/ 208155 w 2974014"/>
              <a:gd name="connsiteY6" fmla="*/ 977977 h 2060926"/>
              <a:gd name="connsiteX7" fmla="*/ 4955 w 2974014"/>
              <a:gd name="connsiteY7" fmla="*/ 1231977 h 2060926"/>
              <a:gd name="connsiteX8" fmla="*/ 109730 w 2974014"/>
              <a:gd name="connsiteY8" fmla="*/ 1686002 h 2060926"/>
              <a:gd name="connsiteX9" fmla="*/ 601855 w 2974014"/>
              <a:gd name="connsiteY9" fmla="*/ 1987627 h 2060926"/>
              <a:gd name="connsiteX10" fmla="*/ 1601980 w 2974014"/>
              <a:gd name="connsiteY10" fmla="*/ 2047952 h 2060926"/>
              <a:gd name="connsiteX11" fmla="*/ 2433830 w 2974014"/>
              <a:gd name="connsiteY11" fmla="*/ 1790777 h 2060926"/>
              <a:gd name="connsiteX12" fmla="*/ 2881505 w 2974014"/>
              <a:gd name="connsiteY12" fmla="*/ 1419302 h 2060926"/>
              <a:gd name="connsiteX13" fmla="*/ 2919605 w 2974014"/>
              <a:gd name="connsiteY13" fmla="*/ 873202 h 2060926"/>
              <a:gd name="connsiteX14" fmla="*/ 2417955 w 2974014"/>
              <a:gd name="connsiteY14" fmla="*/ 549352 h 2060926"/>
              <a:gd name="connsiteX15" fmla="*/ 2249680 w 2974014"/>
              <a:gd name="connsiteY15" fmla="*/ 511252 h 2060926"/>
              <a:gd name="connsiteX16" fmla="*/ 2125855 w 2974014"/>
              <a:gd name="connsiteY16" fmla="*/ 463627 h 2060926"/>
              <a:gd name="connsiteX17" fmla="*/ 1957580 w 2974014"/>
              <a:gd name="connsiteY17" fmla="*/ 301702 h 2060926"/>
              <a:gd name="connsiteX18" fmla="*/ 1957580 w 2974014"/>
              <a:gd name="connsiteY18" fmla="*/ 269952 h 2060926"/>
              <a:gd name="connsiteX19" fmla="*/ 1849630 w 2974014"/>
              <a:gd name="connsiteY19" fmla="*/ 215977 h 2060926"/>
              <a:gd name="connsiteX20" fmla="*/ 1770255 w 2974014"/>
              <a:gd name="connsiteY20" fmla="*/ 57227 h 2060926"/>
              <a:gd name="connsiteX21" fmla="*/ 1497205 w 2974014"/>
              <a:gd name="connsiteY21" fmla="*/ 77 h 2060926"/>
              <a:gd name="connsiteX0" fmla="*/ 1497205 w 2974014"/>
              <a:gd name="connsiteY0" fmla="*/ 77 h 2060926"/>
              <a:gd name="connsiteX1" fmla="*/ 1132080 w 2974014"/>
              <a:gd name="connsiteY1" fmla="*/ 66752 h 2060926"/>
              <a:gd name="connsiteX2" fmla="*/ 960630 w 2974014"/>
              <a:gd name="connsiteY2" fmla="*/ 228677 h 2060926"/>
              <a:gd name="connsiteX3" fmla="*/ 906655 w 2974014"/>
              <a:gd name="connsiteY3" fmla="*/ 323927 h 2060926"/>
              <a:gd name="connsiteX4" fmla="*/ 747905 w 2974014"/>
              <a:gd name="connsiteY4" fmla="*/ 511252 h 2060926"/>
              <a:gd name="connsiteX5" fmla="*/ 668530 w 2974014"/>
              <a:gd name="connsiteY5" fmla="*/ 673970 h 2060926"/>
              <a:gd name="connsiteX6" fmla="*/ 208155 w 2974014"/>
              <a:gd name="connsiteY6" fmla="*/ 977977 h 2060926"/>
              <a:gd name="connsiteX7" fmla="*/ 4955 w 2974014"/>
              <a:gd name="connsiteY7" fmla="*/ 1231977 h 2060926"/>
              <a:gd name="connsiteX8" fmla="*/ 109730 w 2974014"/>
              <a:gd name="connsiteY8" fmla="*/ 1686002 h 2060926"/>
              <a:gd name="connsiteX9" fmla="*/ 601855 w 2974014"/>
              <a:gd name="connsiteY9" fmla="*/ 1987627 h 2060926"/>
              <a:gd name="connsiteX10" fmla="*/ 1601980 w 2974014"/>
              <a:gd name="connsiteY10" fmla="*/ 2047952 h 2060926"/>
              <a:gd name="connsiteX11" fmla="*/ 2433830 w 2974014"/>
              <a:gd name="connsiteY11" fmla="*/ 1790777 h 2060926"/>
              <a:gd name="connsiteX12" fmla="*/ 2881505 w 2974014"/>
              <a:gd name="connsiteY12" fmla="*/ 1419302 h 2060926"/>
              <a:gd name="connsiteX13" fmla="*/ 2919605 w 2974014"/>
              <a:gd name="connsiteY13" fmla="*/ 873202 h 2060926"/>
              <a:gd name="connsiteX14" fmla="*/ 2417955 w 2974014"/>
              <a:gd name="connsiteY14" fmla="*/ 549352 h 2060926"/>
              <a:gd name="connsiteX15" fmla="*/ 2249680 w 2974014"/>
              <a:gd name="connsiteY15" fmla="*/ 511252 h 2060926"/>
              <a:gd name="connsiteX16" fmla="*/ 2125855 w 2974014"/>
              <a:gd name="connsiteY16" fmla="*/ 463627 h 2060926"/>
              <a:gd name="connsiteX17" fmla="*/ 1989330 w 2974014"/>
              <a:gd name="connsiteY17" fmla="*/ 289002 h 2060926"/>
              <a:gd name="connsiteX18" fmla="*/ 1957580 w 2974014"/>
              <a:gd name="connsiteY18" fmla="*/ 269952 h 2060926"/>
              <a:gd name="connsiteX19" fmla="*/ 1849630 w 2974014"/>
              <a:gd name="connsiteY19" fmla="*/ 215977 h 2060926"/>
              <a:gd name="connsiteX20" fmla="*/ 1770255 w 2974014"/>
              <a:gd name="connsiteY20" fmla="*/ 57227 h 2060926"/>
              <a:gd name="connsiteX21" fmla="*/ 1497205 w 2974014"/>
              <a:gd name="connsiteY21" fmla="*/ 77 h 2060926"/>
              <a:gd name="connsiteX0" fmla="*/ 1494311 w 2971120"/>
              <a:gd name="connsiteY0" fmla="*/ 77 h 2060926"/>
              <a:gd name="connsiteX1" fmla="*/ 1129186 w 2971120"/>
              <a:gd name="connsiteY1" fmla="*/ 66752 h 2060926"/>
              <a:gd name="connsiteX2" fmla="*/ 957736 w 2971120"/>
              <a:gd name="connsiteY2" fmla="*/ 228677 h 2060926"/>
              <a:gd name="connsiteX3" fmla="*/ 903761 w 2971120"/>
              <a:gd name="connsiteY3" fmla="*/ 323927 h 2060926"/>
              <a:gd name="connsiteX4" fmla="*/ 745011 w 2971120"/>
              <a:gd name="connsiteY4" fmla="*/ 511252 h 2060926"/>
              <a:gd name="connsiteX5" fmla="*/ 665636 w 2971120"/>
              <a:gd name="connsiteY5" fmla="*/ 673970 h 2060926"/>
              <a:gd name="connsiteX6" fmla="*/ 205261 w 2971120"/>
              <a:gd name="connsiteY6" fmla="*/ 977977 h 2060926"/>
              <a:gd name="connsiteX7" fmla="*/ 5236 w 2971120"/>
              <a:gd name="connsiteY7" fmla="*/ 1251027 h 2060926"/>
              <a:gd name="connsiteX8" fmla="*/ 106836 w 2971120"/>
              <a:gd name="connsiteY8" fmla="*/ 1686002 h 2060926"/>
              <a:gd name="connsiteX9" fmla="*/ 598961 w 2971120"/>
              <a:gd name="connsiteY9" fmla="*/ 1987627 h 2060926"/>
              <a:gd name="connsiteX10" fmla="*/ 1599086 w 2971120"/>
              <a:gd name="connsiteY10" fmla="*/ 2047952 h 2060926"/>
              <a:gd name="connsiteX11" fmla="*/ 2430936 w 2971120"/>
              <a:gd name="connsiteY11" fmla="*/ 1790777 h 2060926"/>
              <a:gd name="connsiteX12" fmla="*/ 2878611 w 2971120"/>
              <a:gd name="connsiteY12" fmla="*/ 1419302 h 2060926"/>
              <a:gd name="connsiteX13" fmla="*/ 2916711 w 2971120"/>
              <a:gd name="connsiteY13" fmla="*/ 873202 h 2060926"/>
              <a:gd name="connsiteX14" fmla="*/ 2415061 w 2971120"/>
              <a:gd name="connsiteY14" fmla="*/ 549352 h 2060926"/>
              <a:gd name="connsiteX15" fmla="*/ 2246786 w 2971120"/>
              <a:gd name="connsiteY15" fmla="*/ 511252 h 2060926"/>
              <a:gd name="connsiteX16" fmla="*/ 2122961 w 2971120"/>
              <a:gd name="connsiteY16" fmla="*/ 463627 h 2060926"/>
              <a:gd name="connsiteX17" fmla="*/ 1986436 w 2971120"/>
              <a:gd name="connsiteY17" fmla="*/ 289002 h 2060926"/>
              <a:gd name="connsiteX18" fmla="*/ 1954686 w 2971120"/>
              <a:gd name="connsiteY18" fmla="*/ 269952 h 2060926"/>
              <a:gd name="connsiteX19" fmla="*/ 1846736 w 2971120"/>
              <a:gd name="connsiteY19" fmla="*/ 215977 h 2060926"/>
              <a:gd name="connsiteX20" fmla="*/ 1767361 w 2971120"/>
              <a:gd name="connsiteY20" fmla="*/ 57227 h 2060926"/>
              <a:gd name="connsiteX21" fmla="*/ 1494311 w 2971120"/>
              <a:gd name="connsiteY21" fmla="*/ 77 h 2060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971120" h="2060926">
                <a:moveTo>
                  <a:pt x="1494311" y="77"/>
                </a:moveTo>
                <a:cubicBezTo>
                  <a:pt x="1387949" y="1664"/>
                  <a:pt x="1218615" y="28652"/>
                  <a:pt x="1129186" y="66752"/>
                </a:cubicBezTo>
                <a:cubicBezTo>
                  <a:pt x="1039757" y="104852"/>
                  <a:pt x="995307" y="185815"/>
                  <a:pt x="957736" y="228677"/>
                </a:cubicBezTo>
                <a:cubicBezTo>
                  <a:pt x="920165" y="271539"/>
                  <a:pt x="939215" y="276831"/>
                  <a:pt x="903761" y="323927"/>
                </a:cubicBezTo>
                <a:cubicBezTo>
                  <a:pt x="868307" y="371023"/>
                  <a:pt x="784698" y="452912"/>
                  <a:pt x="745011" y="511252"/>
                </a:cubicBezTo>
                <a:cubicBezTo>
                  <a:pt x="705324" y="569592"/>
                  <a:pt x="755594" y="596182"/>
                  <a:pt x="665636" y="673970"/>
                </a:cubicBezTo>
                <a:cubicBezTo>
                  <a:pt x="575678" y="751758"/>
                  <a:pt x="315328" y="881801"/>
                  <a:pt x="205261" y="977977"/>
                </a:cubicBezTo>
                <a:cubicBezTo>
                  <a:pt x="95194" y="1074153"/>
                  <a:pt x="21640" y="1133023"/>
                  <a:pt x="5236" y="1251027"/>
                </a:cubicBezTo>
                <a:cubicBezTo>
                  <a:pt x="-11168" y="1369031"/>
                  <a:pt x="7882" y="1563235"/>
                  <a:pt x="106836" y="1686002"/>
                </a:cubicBezTo>
                <a:cubicBezTo>
                  <a:pt x="205790" y="1808769"/>
                  <a:pt x="350253" y="1927302"/>
                  <a:pt x="598961" y="1987627"/>
                </a:cubicBezTo>
                <a:cubicBezTo>
                  <a:pt x="847669" y="2047952"/>
                  <a:pt x="1293757" y="2080760"/>
                  <a:pt x="1599086" y="2047952"/>
                </a:cubicBezTo>
                <a:cubicBezTo>
                  <a:pt x="1904415" y="2015144"/>
                  <a:pt x="2217682" y="1895552"/>
                  <a:pt x="2430936" y="1790777"/>
                </a:cubicBezTo>
                <a:cubicBezTo>
                  <a:pt x="2644190" y="1686002"/>
                  <a:pt x="2797649" y="1572231"/>
                  <a:pt x="2878611" y="1419302"/>
                </a:cubicBezTo>
                <a:cubicBezTo>
                  <a:pt x="2959574" y="1266373"/>
                  <a:pt x="3019369" y="1040419"/>
                  <a:pt x="2916711" y="873202"/>
                </a:cubicBezTo>
                <a:cubicBezTo>
                  <a:pt x="2814053" y="705985"/>
                  <a:pt x="2526715" y="609677"/>
                  <a:pt x="2415061" y="549352"/>
                </a:cubicBezTo>
                <a:cubicBezTo>
                  <a:pt x="2303407" y="489027"/>
                  <a:pt x="2295469" y="525540"/>
                  <a:pt x="2246786" y="511252"/>
                </a:cubicBezTo>
                <a:cubicBezTo>
                  <a:pt x="2198103" y="496965"/>
                  <a:pt x="2166353" y="500669"/>
                  <a:pt x="2122961" y="463627"/>
                </a:cubicBezTo>
                <a:cubicBezTo>
                  <a:pt x="2079569" y="426585"/>
                  <a:pt x="2014482" y="321281"/>
                  <a:pt x="1986436" y="289002"/>
                </a:cubicBezTo>
                <a:cubicBezTo>
                  <a:pt x="1958390" y="256723"/>
                  <a:pt x="1977969" y="282123"/>
                  <a:pt x="1954686" y="269952"/>
                </a:cubicBezTo>
                <a:cubicBezTo>
                  <a:pt x="1931403" y="257781"/>
                  <a:pt x="1880074" y="252490"/>
                  <a:pt x="1846736" y="215977"/>
                </a:cubicBezTo>
                <a:cubicBezTo>
                  <a:pt x="1813399" y="179465"/>
                  <a:pt x="1826098" y="93210"/>
                  <a:pt x="1767361" y="57227"/>
                </a:cubicBezTo>
                <a:cubicBezTo>
                  <a:pt x="1708624" y="21244"/>
                  <a:pt x="1600673" y="-1510"/>
                  <a:pt x="1494311" y="77"/>
                </a:cubicBezTo>
                <a:close/>
              </a:path>
            </a:pathLst>
          </a:cu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EG" dirty="0"/>
          </a:p>
        </p:txBody>
      </p:sp>
      <p:sp>
        <p:nvSpPr>
          <p:cNvPr id="33" name="c cup">
            <a:hlinkHover r:id="" action="ppaction://noaction" highlightClick="1">
              <a:snd r:embed="rId9" name="arrow.wav"/>
            </a:hlinkHover>
            <a:extLst>
              <a:ext uri="{FF2B5EF4-FFF2-40B4-BE49-F238E27FC236}">
                <a16:creationId xmlns:a16="http://schemas.microsoft.com/office/drawing/2014/main" id="{8307DA65-5FA5-FE66-1760-3307C0815D66}"/>
              </a:ext>
            </a:extLst>
          </p:cNvPr>
          <p:cNvSpPr/>
          <p:nvPr/>
        </p:nvSpPr>
        <p:spPr>
          <a:xfrm>
            <a:off x="4458903" y="3886143"/>
            <a:ext cx="2932160" cy="2041150"/>
          </a:xfrm>
          <a:custGeom>
            <a:avLst/>
            <a:gdLst>
              <a:gd name="connsiteX0" fmla="*/ 1505293 w 3013731"/>
              <a:gd name="connsiteY0" fmla="*/ 57 h 2084516"/>
              <a:gd name="connsiteX1" fmla="*/ 1140168 w 3013731"/>
              <a:gd name="connsiteY1" fmla="*/ 66732 h 2084516"/>
              <a:gd name="connsiteX2" fmla="*/ 1086193 w 3013731"/>
              <a:gd name="connsiteY2" fmla="*/ 203257 h 2084516"/>
              <a:gd name="connsiteX3" fmla="*/ 1013168 w 3013731"/>
              <a:gd name="connsiteY3" fmla="*/ 235007 h 2084516"/>
              <a:gd name="connsiteX4" fmla="*/ 860768 w 3013731"/>
              <a:gd name="connsiteY4" fmla="*/ 342957 h 2084516"/>
              <a:gd name="connsiteX5" fmla="*/ 755993 w 3013731"/>
              <a:gd name="connsiteY5" fmla="*/ 511232 h 2084516"/>
              <a:gd name="connsiteX6" fmla="*/ 714718 w 3013731"/>
              <a:gd name="connsiteY6" fmla="*/ 511232 h 2084516"/>
              <a:gd name="connsiteX7" fmla="*/ 114643 w 3013731"/>
              <a:gd name="connsiteY7" fmla="*/ 825557 h 2084516"/>
              <a:gd name="connsiteX8" fmla="*/ 13043 w 3013731"/>
              <a:gd name="connsiteY8" fmla="*/ 1231957 h 2084516"/>
              <a:gd name="connsiteX9" fmla="*/ 289268 w 3013731"/>
              <a:gd name="connsiteY9" fmla="*/ 1625657 h 2084516"/>
              <a:gd name="connsiteX10" fmla="*/ 870293 w 3013731"/>
              <a:gd name="connsiteY10" fmla="*/ 1946332 h 2084516"/>
              <a:gd name="connsiteX11" fmla="*/ 1810093 w 3013731"/>
              <a:gd name="connsiteY11" fmla="*/ 2082857 h 2084516"/>
              <a:gd name="connsiteX12" fmla="*/ 2657818 w 3013731"/>
              <a:gd name="connsiteY12" fmla="*/ 1863782 h 2084516"/>
              <a:gd name="connsiteX13" fmla="*/ 2978493 w 3013731"/>
              <a:gd name="connsiteY13" fmla="*/ 1508182 h 2084516"/>
              <a:gd name="connsiteX14" fmla="*/ 2988018 w 3013731"/>
              <a:gd name="connsiteY14" fmla="*/ 1273232 h 2084516"/>
              <a:gd name="connsiteX15" fmla="*/ 2822918 w 3013731"/>
              <a:gd name="connsiteY15" fmla="*/ 987482 h 2084516"/>
              <a:gd name="connsiteX16" fmla="*/ 2295868 w 3013731"/>
              <a:gd name="connsiteY16" fmla="*/ 644582 h 2084516"/>
              <a:gd name="connsiteX17" fmla="*/ 2213318 w 3013731"/>
              <a:gd name="connsiteY17" fmla="*/ 622357 h 2084516"/>
              <a:gd name="connsiteX18" fmla="*/ 2133943 w 3013731"/>
              <a:gd name="connsiteY18" fmla="*/ 463607 h 2084516"/>
              <a:gd name="connsiteX19" fmla="*/ 1965668 w 3013731"/>
              <a:gd name="connsiteY19" fmla="*/ 301682 h 2084516"/>
              <a:gd name="connsiteX20" fmla="*/ 1978368 w 3013731"/>
              <a:gd name="connsiteY20" fmla="*/ 276282 h 2084516"/>
              <a:gd name="connsiteX21" fmla="*/ 1949793 w 3013731"/>
              <a:gd name="connsiteY21" fmla="*/ 174682 h 2084516"/>
              <a:gd name="connsiteX22" fmla="*/ 1778343 w 3013731"/>
              <a:gd name="connsiteY22" fmla="*/ 57207 h 2084516"/>
              <a:gd name="connsiteX23" fmla="*/ 1505293 w 3013731"/>
              <a:gd name="connsiteY23" fmla="*/ 57 h 2084516"/>
              <a:gd name="connsiteX0" fmla="*/ 1502036 w 3010474"/>
              <a:gd name="connsiteY0" fmla="*/ 57 h 2084516"/>
              <a:gd name="connsiteX1" fmla="*/ 1136911 w 3010474"/>
              <a:gd name="connsiteY1" fmla="*/ 66732 h 2084516"/>
              <a:gd name="connsiteX2" fmla="*/ 1082936 w 3010474"/>
              <a:gd name="connsiteY2" fmla="*/ 203257 h 2084516"/>
              <a:gd name="connsiteX3" fmla="*/ 1009911 w 3010474"/>
              <a:gd name="connsiteY3" fmla="*/ 235007 h 2084516"/>
              <a:gd name="connsiteX4" fmla="*/ 857511 w 3010474"/>
              <a:gd name="connsiteY4" fmla="*/ 342957 h 2084516"/>
              <a:gd name="connsiteX5" fmla="*/ 752736 w 3010474"/>
              <a:gd name="connsiteY5" fmla="*/ 511232 h 2084516"/>
              <a:gd name="connsiteX6" fmla="*/ 575730 w 3010474"/>
              <a:gd name="connsiteY6" fmla="*/ 539807 h 2084516"/>
              <a:gd name="connsiteX7" fmla="*/ 111386 w 3010474"/>
              <a:gd name="connsiteY7" fmla="*/ 825557 h 2084516"/>
              <a:gd name="connsiteX8" fmla="*/ 9786 w 3010474"/>
              <a:gd name="connsiteY8" fmla="*/ 1231957 h 2084516"/>
              <a:gd name="connsiteX9" fmla="*/ 286011 w 3010474"/>
              <a:gd name="connsiteY9" fmla="*/ 1625657 h 2084516"/>
              <a:gd name="connsiteX10" fmla="*/ 867036 w 3010474"/>
              <a:gd name="connsiteY10" fmla="*/ 1946332 h 2084516"/>
              <a:gd name="connsiteX11" fmla="*/ 1806836 w 3010474"/>
              <a:gd name="connsiteY11" fmla="*/ 2082857 h 2084516"/>
              <a:gd name="connsiteX12" fmla="*/ 2654561 w 3010474"/>
              <a:gd name="connsiteY12" fmla="*/ 1863782 h 2084516"/>
              <a:gd name="connsiteX13" fmla="*/ 2975236 w 3010474"/>
              <a:gd name="connsiteY13" fmla="*/ 1508182 h 2084516"/>
              <a:gd name="connsiteX14" fmla="*/ 2984761 w 3010474"/>
              <a:gd name="connsiteY14" fmla="*/ 1273232 h 2084516"/>
              <a:gd name="connsiteX15" fmla="*/ 2819661 w 3010474"/>
              <a:gd name="connsiteY15" fmla="*/ 987482 h 2084516"/>
              <a:gd name="connsiteX16" fmla="*/ 2292611 w 3010474"/>
              <a:gd name="connsiteY16" fmla="*/ 644582 h 2084516"/>
              <a:gd name="connsiteX17" fmla="*/ 2210061 w 3010474"/>
              <a:gd name="connsiteY17" fmla="*/ 622357 h 2084516"/>
              <a:gd name="connsiteX18" fmla="*/ 2130686 w 3010474"/>
              <a:gd name="connsiteY18" fmla="*/ 463607 h 2084516"/>
              <a:gd name="connsiteX19" fmla="*/ 1962411 w 3010474"/>
              <a:gd name="connsiteY19" fmla="*/ 301682 h 2084516"/>
              <a:gd name="connsiteX20" fmla="*/ 1975111 w 3010474"/>
              <a:gd name="connsiteY20" fmla="*/ 276282 h 2084516"/>
              <a:gd name="connsiteX21" fmla="*/ 1946536 w 3010474"/>
              <a:gd name="connsiteY21" fmla="*/ 174682 h 2084516"/>
              <a:gd name="connsiteX22" fmla="*/ 1775086 w 3010474"/>
              <a:gd name="connsiteY22" fmla="*/ 57207 h 2084516"/>
              <a:gd name="connsiteX23" fmla="*/ 1502036 w 3010474"/>
              <a:gd name="connsiteY23" fmla="*/ 57 h 2084516"/>
              <a:gd name="connsiteX0" fmla="*/ 1502036 w 3010474"/>
              <a:gd name="connsiteY0" fmla="*/ 57 h 2084516"/>
              <a:gd name="connsiteX1" fmla="*/ 1136911 w 3010474"/>
              <a:gd name="connsiteY1" fmla="*/ 66732 h 2084516"/>
              <a:gd name="connsiteX2" fmla="*/ 1082936 w 3010474"/>
              <a:gd name="connsiteY2" fmla="*/ 203257 h 2084516"/>
              <a:gd name="connsiteX3" fmla="*/ 1009911 w 3010474"/>
              <a:gd name="connsiteY3" fmla="*/ 235007 h 2084516"/>
              <a:gd name="connsiteX4" fmla="*/ 857511 w 3010474"/>
              <a:gd name="connsiteY4" fmla="*/ 342957 h 2084516"/>
              <a:gd name="connsiteX5" fmla="*/ 752736 w 3010474"/>
              <a:gd name="connsiteY5" fmla="*/ 511232 h 2084516"/>
              <a:gd name="connsiteX6" fmla="*/ 575730 w 3010474"/>
              <a:gd name="connsiteY6" fmla="*/ 539807 h 2084516"/>
              <a:gd name="connsiteX7" fmla="*/ 111386 w 3010474"/>
              <a:gd name="connsiteY7" fmla="*/ 825557 h 2084516"/>
              <a:gd name="connsiteX8" fmla="*/ 9786 w 3010474"/>
              <a:gd name="connsiteY8" fmla="*/ 1231957 h 2084516"/>
              <a:gd name="connsiteX9" fmla="*/ 286011 w 3010474"/>
              <a:gd name="connsiteY9" fmla="*/ 1625657 h 2084516"/>
              <a:gd name="connsiteX10" fmla="*/ 867036 w 3010474"/>
              <a:gd name="connsiteY10" fmla="*/ 1946332 h 2084516"/>
              <a:gd name="connsiteX11" fmla="*/ 1806836 w 3010474"/>
              <a:gd name="connsiteY11" fmla="*/ 2082857 h 2084516"/>
              <a:gd name="connsiteX12" fmla="*/ 2654561 w 3010474"/>
              <a:gd name="connsiteY12" fmla="*/ 1863782 h 2084516"/>
              <a:gd name="connsiteX13" fmla="*/ 2975236 w 3010474"/>
              <a:gd name="connsiteY13" fmla="*/ 1508182 h 2084516"/>
              <a:gd name="connsiteX14" fmla="*/ 2984761 w 3010474"/>
              <a:gd name="connsiteY14" fmla="*/ 1273232 h 2084516"/>
              <a:gd name="connsiteX15" fmla="*/ 2819661 w 3010474"/>
              <a:gd name="connsiteY15" fmla="*/ 987482 h 2084516"/>
              <a:gd name="connsiteX16" fmla="*/ 2292611 w 3010474"/>
              <a:gd name="connsiteY16" fmla="*/ 644582 h 2084516"/>
              <a:gd name="connsiteX17" fmla="*/ 2210061 w 3010474"/>
              <a:gd name="connsiteY17" fmla="*/ 622357 h 2084516"/>
              <a:gd name="connsiteX18" fmla="*/ 2130686 w 3010474"/>
              <a:gd name="connsiteY18" fmla="*/ 463607 h 2084516"/>
              <a:gd name="connsiteX19" fmla="*/ 1962411 w 3010474"/>
              <a:gd name="connsiteY19" fmla="*/ 301682 h 2084516"/>
              <a:gd name="connsiteX20" fmla="*/ 1975111 w 3010474"/>
              <a:gd name="connsiteY20" fmla="*/ 276282 h 2084516"/>
              <a:gd name="connsiteX21" fmla="*/ 1946536 w 3010474"/>
              <a:gd name="connsiteY21" fmla="*/ 174682 h 2084516"/>
              <a:gd name="connsiteX22" fmla="*/ 1775086 w 3010474"/>
              <a:gd name="connsiteY22" fmla="*/ 57207 h 2084516"/>
              <a:gd name="connsiteX23" fmla="*/ 1502036 w 3010474"/>
              <a:gd name="connsiteY23" fmla="*/ 57 h 2084516"/>
              <a:gd name="connsiteX0" fmla="*/ 1500735 w 3009173"/>
              <a:gd name="connsiteY0" fmla="*/ 57 h 2084516"/>
              <a:gd name="connsiteX1" fmla="*/ 1135610 w 3009173"/>
              <a:gd name="connsiteY1" fmla="*/ 66732 h 2084516"/>
              <a:gd name="connsiteX2" fmla="*/ 1081635 w 3009173"/>
              <a:gd name="connsiteY2" fmla="*/ 203257 h 2084516"/>
              <a:gd name="connsiteX3" fmla="*/ 1008610 w 3009173"/>
              <a:gd name="connsiteY3" fmla="*/ 235007 h 2084516"/>
              <a:gd name="connsiteX4" fmla="*/ 856210 w 3009173"/>
              <a:gd name="connsiteY4" fmla="*/ 342957 h 2084516"/>
              <a:gd name="connsiteX5" fmla="*/ 751435 w 3009173"/>
              <a:gd name="connsiteY5" fmla="*/ 511232 h 2084516"/>
              <a:gd name="connsiteX6" fmla="*/ 500610 w 3009173"/>
              <a:gd name="connsiteY6" fmla="*/ 575525 h 2084516"/>
              <a:gd name="connsiteX7" fmla="*/ 110085 w 3009173"/>
              <a:gd name="connsiteY7" fmla="*/ 825557 h 2084516"/>
              <a:gd name="connsiteX8" fmla="*/ 8485 w 3009173"/>
              <a:gd name="connsiteY8" fmla="*/ 1231957 h 2084516"/>
              <a:gd name="connsiteX9" fmla="*/ 284710 w 3009173"/>
              <a:gd name="connsiteY9" fmla="*/ 1625657 h 2084516"/>
              <a:gd name="connsiteX10" fmla="*/ 865735 w 3009173"/>
              <a:gd name="connsiteY10" fmla="*/ 1946332 h 2084516"/>
              <a:gd name="connsiteX11" fmla="*/ 1805535 w 3009173"/>
              <a:gd name="connsiteY11" fmla="*/ 2082857 h 2084516"/>
              <a:gd name="connsiteX12" fmla="*/ 2653260 w 3009173"/>
              <a:gd name="connsiteY12" fmla="*/ 1863782 h 2084516"/>
              <a:gd name="connsiteX13" fmla="*/ 2973935 w 3009173"/>
              <a:gd name="connsiteY13" fmla="*/ 1508182 h 2084516"/>
              <a:gd name="connsiteX14" fmla="*/ 2983460 w 3009173"/>
              <a:gd name="connsiteY14" fmla="*/ 1273232 h 2084516"/>
              <a:gd name="connsiteX15" fmla="*/ 2818360 w 3009173"/>
              <a:gd name="connsiteY15" fmla="*/ 987482 h 2084516"/>
              <a:gd name="connsiteX16" fmla="*/ 2291310 w 3009173"/>
              <a:gd name="connsiteY16" fmla="*/ 644582 h 2084516"/>
              <a:gd name="connsiteX17" fmla="*/ 2208760 w 3009173"/>
              <a:gd name="connsiteY17" fmla="*/ 622357 h 2084516"/>
              <a:gd name="connsiteX18" fmla="*/ 2129385 w 3009173"/>
              <a:gd name="connsiteY18" fmla="*/ 463607 h 2084516"/>
              <a:gd name="connsiteX19" fmla="*/ 1961110 w 3009173"/>
              <a:gd name="connsiteY19" fmla="*/ 301682 h 2084516"/>
              <a:gd name="connsiteX20" fmla="*/ 1973810 w 3009173"/>
              <a:gd name="connsiteY20" fmla="*/ 276282 h 2084516"/>
              <a:gd name="connsiteX21" fmla="*/ 1945235 w 3009173"/>
              <a:gd name="connsiteY21" fmla="*/ 174682 h 2084516"/>
              <a:gd name="connsiteX22" fmla="*/ 1773785 w 3009173"/>
              <a:gd name="connsiteY22" fmla="*/ 57207 h 2084516"/>
              <a:gd name="connsiteX23" fmla="*/ 1500735 w 3009173"/>
              <a:gd name="connsiteY23" fmla="*/ 57 h 2084516"/>
              <a:gd name="connsiteX0" fmla="*/ 1500735 w 3009173"/>
              <a:gd name="connsiteY0" fmla="*/ 57 h 2084516"/>
              <a:gd name="connsiteX1" fmla="*/ 1135610 w 3009173"/>
              <a:gd name="connsiteY1" fmla="*/ 66732 h 2084516"/>
              <a:gd name="connsiteX2" fmla="*/ 1081635 w 3009173"/>
              <a:gd name="connsiteY2" fmla="*/ 203257 h 2084516"/>
              <a:gd name="connsiteX3" fmla="*/ 1008610 w 3009173"/>
              <a:gd name="connsiteY3" fmla="*/ 235007 h 2084516"/>
              <a:gd name="connsiteX4" fmla="*/ 878435 w 3009173"/>
              <a:gd name="connsiteY4" fmla="*/ 358832 h 2084516"/>
              <a:gd name="connsiteX5" fmla="*/ 751435 w 3009173"/>
              <a:gd name="connsiteY5" fmla="*/ 511232 h 2084516"/>
              <a:gd name="connsiteX6" fmla="*/ 500610 w 3009173"/>
              <a:gd name="connsiteY6" fmla="*/ 575525 h 2084516"/>
              <a:gd name="connsiteX7" fmla="*/ 110085 w 3009173"/>
              <a:gd name="connsiteY7" fmla="*/ 825557 h 2084516"/>
              <a:gd name="connsiteX8" fmla="*/ 8485 w 3009173"/>
              <a:gd name="connsiteY8" fmla="*/ 1231957 h 2084516"/>
              <a:gd name="connsiteX9" fmla="*/ 284710 w 3009173"/>
              <a:gd name="connsiteY9" fmla="*/ 1625657 h 2084516"/>
              <a:gd name="connsiteX10" fmla="*/ 865735 w 3009173"/>
              <a:gd name="connsiteY10" fmla="*/ 1946332 h 2084516"/>
              <a:gd name="connsiteX11" fmla="*/ 1805535 w 3009173"/>
              <a:gd name="connsiteY11" fmla="*/ 2082857 h 2084516"/>
              <a:gd name="connsiteX12" fmla="*/ 2653260 w 3009173"/>
              <a:gd name="connsiteY12" fmla="*/ 1863782 h 2084516"/>
              <a:gd name="connsiteX13" fmla="*/ 2973935 w 3009173"/>
              <a:gd name="connsiteY13" fmla="*/ 1508182 h 2084516"/>
              <a:gd name="connsiteX14" fmla="*/ 2983460 w 3009173"/>
              <a:gd name="connsiteY14" fmla="*/ 1273232 h 2084516"/>
              <a:gd name="connsiteX15" fmla="*/ 2818360 w 3009173"/>
              <a:gd name="connsiteY15" fmla="*/ 987482 h 2084516"/>
              <a:gd name="connsiteX16" fmla="*/ 2291310 w 3009173"/>
              <a:gd name="connsiteY16" fmla="*/ 644582 h 2084516"/>
              <a:gd name="connsiteX17" fmla="*/ 2208760 w 3009173"/>
              <a:gd name="connsiteY17" fmla="*/ 622357 h 2084516"/>
              <a:gd name="connsiteX18" fmla="*/ 2129385 w 3009173"/>
              <a:gd name="connsiteY18" fmla="*/ 463607 h 2084516"/>
              <a:gd name="connsiteX19" fmla="*/ 1961110 w 3009173"/>
              <a:gd name="connsiteY19" fmla="*/ 301682 h 2084516"/>
              <a:gd name="connsiteX20" fmla="*/ 1973810 w 3009173"/>
              <a:gd name="connsiteY20" fmla="*/ 276282 h 2084516"/>
              <a:gd name="connsiteX21" fmla="*/ 1945235 w 3009173"/>
              <a:gd name="connsiteY21" fmla="*/ 174682 h 2084516"/>
              <a:gd name="connsiteX22" fmla="*/ 1773785 w 3009173"/>
              <a:gd name="connsiteY22" fmla="*/ 57207 h 2084516"/>
              <a:gd name="connsiteX23" fmla="*/ 1500735 w 3009173"/>
              <a:gd name="connsiteY23" fmla="*/ 57 h 2084516"/>
              <a:gd name="connsiteX0" fmla="*/ 1500735 w 3009173"/>
              <a:gd name="connsiteY0" fmla="*/ 57 h 2084516"/>
              <a:gd name="connsiteX1" fmla="*/ 1135610 w 3009173"/>
              <a:gd name="connsiteY1" fmla="*/ 66732 h 2084516"/>
              <a:gd name="connsiteX2" fmla="*/ 1081635 w 3009173"/>
              <a:gd name="connsiteY2" fmla="*/ 203257 h 2084516"/>
              <a:gd name="connsiteX3" fmla="*/ 1008610 w 3009173"/>
              <a:gd name="connsiteY3" fmla="*/ 235007 h 2084516"/>
              <a:gd name="connsiteX4" fmla="*/ 751435 w 3009173"/>
              <a:gd name="connsiteY4" fmla="*/ 511232 h 2084516"/>
              <a:gd name="connsiteX5" fmla="*/ 500610 w 3009173"/>
              <a:gd name="connsiteY5" fmla="*/ 575525 h 2084516"/>
              <a:gd name="connsiteX6" fmla="*/ 110085 w 3009173"/>
              <a:gd name="connsiteY6" fmla="*/ 825557 h 2084516"/>
              <a:gd name="connsiteX7" fmla="*/ 8485 w 3009173"/>
              <a:gd name="connsiteY7" fmla="*/ 1231957 h 2084516"/>
              <a:gd name="connsiteX8" fmla="*/ 284710 w 3009173"/>
              <a:gd name="connsiteY8" fmla="*/ 1625657 h 2084516"/>
              <a:gd name="connsiteX9" fmla="*/ 865735 w 3009173"/>
              <a:gd name="connsiteY9" fmla="*/ 1946332 h 2084516"/>
              <a:gd name="connsiteX10" fmla="*/ 1805535 w 3009173"/>
              <a:gd name="connsiteY10" fmla="*/ 2082857 h 2084516"/>
              <a:gd name="connsiteX11" fmla="*/ 2653260 w 3009173"/>
              <a:gd name="connsiteY11" fmla="*/ 1863782 h 2084516"/>
              <a:gd name="connsiteX12" fmla="*/ 2973935 w 3009173"/>
              <a:gd name="connsiteY12" fmla="*/ 1508182 h 2084516"/>
              <a:gd name="connsiteX13" fmla="*/ 2983460 w 3009173"/>
              <a:gd name="connsiteY13" fmla="*/ 1273232 h 2084516"/>
              <a:gd name="connsiteX14" fmla="*/ 2818360 w 3009173"/>
              <a:gd name="connsiteY14" fmla="*/ 987482 h 2084516"/>
              <a:gd name="connsiteX15" fmla="*/ 2291310 w 3009173"/>
              <a:gd name="connsiteY15" fmla="*/ 644582 h 2084516"/>
              <a:gd name="connsiteX16" fmla="*/ 2208760 w 3009173"/>
              <a:gd name="connsiteY16" fmla="*/ 622357 h 2084516"/>
              <a:gd name="connsiteX17" fmla="*/ 2129385 w 3009173"/>
              <a:gd name="connsiteY17" fmla="*/ 463607 h 2084516"/>
              <a:gd name="connsiteX18" fmla="*/ 1961110 w 3009173"/>
              <a:gd name="connsiteY18" fmla="*/ 301682 h 2084516"/>
              <a:gd name="connsiteX19" fmla="*/ 1973810 w 3009173"/>
              <a:gd name="connsiteY19" fmla="*/ 276282 h 2084516"/>
              <a:gd name="connsiteX20" fmla="*/ 1945235 w 3009173"/>
              <a:gd name="connsiteY20" fmla="*/ 174682 h 2084516"/>
              <a:gd name="connsiteX21" fmla="*/ 1773785 w 3009173"/>
              <a:gd name="connsiteY21" fmla="*/ 57207 h 2084516"/>
              <a:gd name="connsiteX22" fmla="*/ 1500735 w 3009173"/>
              <a:gd name="connsiteY22" fmla="*/ 57 h 2084516"/>
              <a:gd name="connsiteX0" fmla="*/ 1500735 w 3009173"/>
              <a:gd name="connsiteY0" fmla="*/ 57 h 2084516"/>
              <a:gd name="connsiteX1" fmla="*/ 1135610 w 3009173"/>
              <a:gd name="connsiteY1" fmla="*/ 66732 h 2084516"/>
              <a:gd name="connsiteX2" fmla="*/ 1081635 w 3009173"/>
              <a:gd name="connsiteY2" fmla="*/ 203257 h 2084516"/>
              <a:gd name="connsiteX3" fmla="*/ 1008610 w 3009173"/>
              <a:gd name="connsiteY3" fmla="*/ 235007 h 2084516"/>
              <a:gd name="connsiteX4" fmla="*/ 760960 w 3009173"/>
              <a:gd name="connsiteY4" fmla="*/ 555682 h 2084516"/>
              <a:gd name="connsiteX5" fmla="*/ 500610 w 3009173"/>
              <a:gd name="connsiteY5" fmla="*/ 575525 h 2084516"/>
              <a:gd name="connsiteX6" fmla="*/ 110085 w 3009173"/>
              <a:gd name="connsiteY6" fmla="*/ 825557 h 2084516"/>
              <a:gd name="connsiteX7" fmla="*/ 8485 w 3009173"/>
              <a:gd name="connsiteY7" fmla="*/ 1231957 h 2084516"/>
              <a:gd name="connsiteX8" fmla="*/ 284710 w 3009173"/>
              <a:gd name="connsiteY8" fmla="*/ 1625657 h 2084516"/>
              <a:gd name="connsiteX9" fmla="*/ 865735 w 3009173"/>
              <a:gd name="connsiteY9" fmla="*/ 1946332 h 2084516"/>
              <a:gd name="connsiteX10" fmla="*/ 1805535 w 3009173"/>
              <a:gd name="connsiteY10" fmla="*/ 2082857 h 2084516"/>
              <a:gd name="connsiteX11" fmla="*/ 2653260 w 3009173"/>
              <a:gd name="connsiteY11" fmla="*/ 1863782 h 2084516"/>
              <a:gd name="connsiteX12" fmla="*/ 2973935 w 3009173"/>
              <a:gd name="connsiteY12" fmla="*/ 1508182 h 2084516"/>
              <a:gd name="connsiteX13" fmla="*/ 2983460 w 3009173"/>
              <a:gd name="connsiteY13" fmla="*/ 1273232 h 2084516"/>
              <a:gd name="connsiteX14" fmla="*/ 2818360 w 3009173"/>
              <a:gd name="connsiteY14" fmla="*/ 987482 h 2084516"/>
              <a:gd name="connsiteX15" fmla="*/ 2291310 w 3009173"/>
              <a:gd name="connsiteY15" fmla="*/ 644582 h 2084516"/>
              <a:gd name="connsiteX16" fmla="*/ 2208760 w 3009173"/>
              <a:gd name="connsiteY16" fmla="*/ 622357 h 2084516"/>
              <a:gd name="connsiteX17" fmla="*/ 2129385 w 3009173"/>
              <a:gd name="connsiteY17" fmla="*/ 463607 h 2084516"/>
              <a:gd name="connsiteX18" fmla="*/ 1961110 w 3009173"/>
              <a:gd name="connsiteY18" fmla="*/ 301682 h 2084516"/>
              <a:gd name="connsiteX19" fmla="*/ 1973810 w 3009173"/>
              <a:gd name="connsiteY19" fmla="*/ 276282 h 2084516"/>
              <a:gd name="connsiteX20" fmla="*/ 1945235 w 3009173"/>
              <a:gd name="connsiteY20" fmla="*/ 174682 h 2084516"/>
              <a:gd name="connsiteX21" fmla="*/ 1773785 w 3009173"/>
              <a:gd name="connsiteY21" fmla="*/ 57207 h 2084516"/>
              <a:gd name="connsiteX22" fmla="*/ 1500735 w 3009173"/>
              <a:gd name="connsiteY22" fmla="*/ 57 h 2084516"/>
              <a:gd name="connsiteX0" fmla="*/ 1499948 w 3008386"/>
              <a:gd name="connsiteY0" fmla="*/ 57 h 2084516"/>
              <a:gd name="connsiteX1" fmla="*/ 1134823 w 3008386"/>
              <a:gd name="connsiteY1" fmla="*/ 66732 h 2084516"/>
              <a:gd name="connsiteX2" fmla="*/ 1080848 w 3008386"/>
              <a:gd name="connsiteY2" fmla="*/ 203257 h 2084516"/>
              <a:gd name="connsiteX3" fmla="*/ 1007823 w 3008386"/>
              <a:gd name="connsiteY3" fmla="*/ 235007 h 2084516"/>
              <a:gd name="connsiteX4" fmla="*/ 760173 w 3008386"/>
              <a:gd name="connsiteY4" fmla="*/ 555682 h 2084516"/>
              <a:gd name="connsiteX5" fmla="*/ 445848 w 3008386"/>
              <a:gd name="connsiteY5" fmla="*/ 693000 h 2084516"/>
              <a:gd name="connsiteX6" fmla="*/ 109298 w 3008386"/>
              <a:gd name="connsiteY6" fmla="*/ 825557 h 2084516"/>
              <a:gd name="connsiteX7" fmla="*/ 7698 w 3008386"/>
              <a:gd name="connsiteY7" fmla="*/ 1231957 h 2084516"/>
              <a:gd name="connsiteX8" fmla="*/ 283923 w 3008386"/>
              <a:gd name="connsiteY8" fmla="*/ 1625657 h 2084516"/>
              <a:gd name="connsiteX9" fmla="*/ 864948 w 3008386"/>
              <a:gd name="connsiteY9" fmla="*/ 1946332 h 2084516"/>
              <a:gd name="connsiteX10" fmla="*/ 1804748 w 3008386"/>
              <a:gd name="connsiteY10" fmla="*/ 2082857 h 2084516"/>
              <a:gd name="connsiteX11" fmla="*/ 2652473 w 3008386"/>
              <a:gd name="connsiteY11" fmla="*/ 1863782 h 2084516"/>
              <a:gd name="connsiteX12" fmla="*/ 2973148 w 3008386"/>
              <a:gd name="connsiteY12" fmla="*/ 1508182 h 2084516"/>
              <a:gd name="connsiteX13" fmla="*/ 2982673 w 3008386"/>
              <a:gd name="connsiteY13" fmla="*/ 1273232 h 2084516"/>
              <a:gd name="connsiteX14" fmla="*/ 2817573 w 3008386"/>
              <a:gd name="connsiteY14" fmla="*/ 987482 h 2084516"/>
              <a:gd name="connsiteX15" fmla="*/ 2290523 w 3008386"/>
              <a:gd name="connsiteY15" fmla="*/ 644582 h 2084516"/>
              <a:gd name="connsiteX16" fmla="*/ 2207973 w 3008386"/>
              <a:gd name="connsiteY16" fmla="*/ 622357 h 2084516"/>
              <a:gd name="connsiteX17" fmla="*/ 2128598 w 3008386"/>
              <a:gd name="connsiteY17" fmla="*/ 463607 h 2084516"/>
              <a:gd name="connsiteX18" fmla="*/ 1960323 w 3008386"/>
              <a:gd name="connsiteY18" fmla="*/ 301682 h 2084516"/>
              <a:gd name="connsiteX19" fmla="*/ 1973023 w 3008386"/>
              <a:gd name="connsiteY19" fmla="*/ 276282 h 2084516"/>
              <a:gd name="connsiteX20" fmla="*/ 1944448 w 3008386"/>
              <a:gd name="connsiteY20" fmla="*/ 174682 h 2084516"/>
              <a:gd name="connsiteX21" fmla="*/ 1772998 w 3008386"/>
              <a:gd name="connsiteY21" fmla="*/ 57207 h 2084516"/>
              <a:gd name="connsiteX22" fmla="*/ 1499948 w 3008386"/>
              <a:gd name="connsiteY22" fmla="*/ 57 h 2084516"/>
              <a:gd name="connsiteX0" fmla="*/ 1506849 w 3015287"/>
              <a:gd name="connsiteY0" fmla="*/ 57 h 2084516"/>
              <a:gd name="connsiteX1" fmla="*/ 1141724 w 3015287"/>
              <a:gd name="connsiteY1" fmla="*/ 66732 h 2084516"/>
              <a:gd name="connsiteX2" fmla="*/ 1087749 w 3015287"/>
              <a:gd name="connsiteY2" fmla="*/ 203257 h 2084516"/>
              <a:gd name="connsiteX3" fmla="*/ 1014724 w 3015287"/>
              <a:gd name="connsiteY3" fmla="*/ 235007 h 2084516"/>
              <a:gd name="connsiteX4" fmla="*/ 767074 w 3015287"/>
              <a:gd name="connsiteY4" fmla="*/ 555682 h 2084516"/>
              <a:gd name="connsiteX5" fmla="*/ 116199 w 3015287"/>
              <a:gd name="connsiteY5" fmla="*/ 825557 h 2084516"/>
              <a:gd name="connsiteX6" fmla="*/ 14599 w 3015287"/>
              <a:gd name="connsiteY6" fmla="*/ 1231957 h 2084516"/>
              <a:gd name="connsiteX7" fmla="*/ 290824 w 3015287"/>
              <a:gd name="connsiteY7" fmla="*/ 1625657 h 2084516"/>
              <a:gd name="connsiteX8" fmla="*/ 871849 w 3015287"/>
              <a:gd name="connsiteY8" fmla="*/ 1946332 h 2084516"/>
              <a:gd name="connsiteX9" fmla="*/ 1811649 w 3015287"/>
              <a:gd name="connsiteY9" fmla="*/ 2082857 h 2084516"/>
              <a:gd name="connsiteX10" fmla="*/ 2659374 w 3015287"/>
              <a:gd name="connsiteY10" fmla="*/ 1863782 h 2084516"/>
              <a:gd name="connsiteX11" fmla="*/ 2980049 w 3015287"/>
              <a:gd name="connsiteY11" fmla="*/ 1508182 h 2084516"/>
              <a:gd name="connsiteX12" fmla="*/ 2989574 w 3015287"/>
              <a:gd name="connsiteY12" fmla="*/ 1273232 h 2084516"/>
              <a:gd name="connsiteX13" fmla="*/ 2824474 w 3015287"/>
              <a:gd name="connsiteY13" fmla="*/ 987482 h 2084516"/>
              <a:gd name="connsiteX14" fmla="*/ 2297424 w 3015287"/>
              <a:gd name="connsiteY14" fmla="*/ 644582 h 2084516"/>
              <a:gd name="connsiteX15" fmla="*/ 2214874 w 3015287"/>
              <a:gd name="connsiteY15" fmla="*/ 622357 h 2084516"/>
              <a:gd name="connsiteX16" fmla="*/ 2135499 w 3015287"/>
              <a:gd name="connsiteY16" fmla="*/ 463607 h 2084516"/>
              <a:gd name="connsiteX17" fmla="*/ 1967224 w 3015287"/>
              <a:gd name="connsiteY17" fmla="*/ 301682 h 2084516"/>
              <a:gd name="connsiteX18" fmla="*/ 1979924 w 3015287"/>
              <a:gd name="connsiteY18" fmla="*/ 276282 h 2084516"/>
              <a:gd name="connsiteX19" fmla="*/ 1951349 w 3015287"/>
              <a:gd name="connsiteY19" fmla="*/ 174682 h 2084516"/>
              <a:gd name="connsiteX20" fmla="*/ 1779899 w 3015287"/>
              <a:gd name="connsiteY20" fmla="*/ 57207 h 2084516"/>
              <a:gd name="connsiteX21" fmla="*/ 1506849 w 3015287"/>
              <a:gd name="connsiteY21" fmla="*/ 57 h 2084516"/>
              <a:gd name="connsiteX0" fmla="*/ 1494646 w 3003084"/>
              <a:gd name="connsiteY0" fmla="*/ 57 h 2084516"/>
              <a:gd name="connsiteX1" fmla="*/ 1129521 w 3003084"/>
              <a:gd name="connsiteY1" fmla="*/ 66732 h 2084516"/>
              <a:gd name="connsiteX2" fmla="*/ 1075546 w 3003084"/>
              <a:gd name="connsiteY2" fmla="*/ 203257 h 2084516"/>
              <a:gd name="connsiteX3" fmla="*/ 1002521 w 3003084"/>
              <a:gd name="connsiteY3" fmla="*/ 235007 h 2084516"/>
              <a:gd name="connsiteX4" fmla="*/ 754871 w 3003084"/>
              <a:gd name="connsiteY4" fmla="*/ 555682 h 2084516"/>
              <a:gd name="connsiteX5" fmla="*/ 180196 w 3003084"/>
              <a:gd name="connsiteY5" fmla="*/ 901757 h 2084516"/>
              <a:gd name="connsiteX6" fmla="*/ 2396 w 3003084"/>
              <a:gd name="connsiteY6" fmla="*/ 1231957 h 2084516"/>
              <a:gd name="connsiteX7" fmla="*/ 278621 w 3003084"/>
              <a:gd name="connsiteY7" fmla="*/ 1625657 h 2084516"/>
              <a:gd name="connsiteX8" fmla="*/ 859646 w 3003084"/>
              <a:gd name="connsiteY8" fmla="*/ 1946332 h 2084516"/>
              <a:gd name="connsiteX9" fmla="*/ 1799446 w 3003084"/>
              <a:gd name="connsiteY9" fmla="*/ 2082857 h 2084516"/>
              <a:gd name="connsiteX10" fmla="*/ 2647171 w 3003084"/>
              <a:gd name="connsiteY10" fmla="*/ 1863782 h 2084516"/>
              <a:gd name="connsiteX11" fmla="*/ 2967846 w 3003084"/>
              <a:gd name="connsiteY11" fmla="*/ 1508182 h 2084516"/>
              <a:gd name="connsiteX12" fmla="*/ 2977371 w 3003084"/>
              <a:gd name="connsiteY12" fmla="*/ 1273232 h 2084516"/>
              <a:gd name="connsiteX13" fmla="*/ 2812271 w 3003084"/>
              <a:gd name="connsiteY13" fmla="*/ 987482 h 2084516"/>
              <a:gd name="connsiteX14" fmla="*/ 2285221 w 3003084"/>
              <a:gd name="connsiteY14" fmla="*/ 644582 h 2084516"/>
              <a:gd name="connsiteX15" fmla="*/ 2202671 w 3003084"/>
              <a:gd name="connsiteY15" fmla="*/ 622357 h 2084516"/>
              <a:gd name="connsiteX16" fmla="*/ 2123296 w 3003084"/>
              <a:gd name="connsiteY16" fmla="*/ 463607 h 2084516"/>
              <a:gd name="connsiteX17" fmla="*/ 1955021 w 3003084"/>
              <a:gd name="connsiteY17" fmla="*/ 301682 h 2084516"/>
              <a:gd name="connsiteX18" fmla="*/ 1967721 w 3003084"/>
              <a:gd name="connsiteY18" fmla="*/ 276282 h 2084516"/>
              <a:gd name="connsiteX19" fmla="*/ 1939146 w 3003084"/>
              <a:gd name="connsiteY19" fmla="*/ 174682 h 2084516"/>
              <a:gd name="connsiteX20" fmla="*/ 1767696 w 3003084"/>
              <a:gd name="connsiteY20" fmla="*/ 57207 h 2084516"/>
              <a:gd name="connsiteX21" fmla="*/ 1494646 w 3003084"/>
              <a:gd name="connsiteY21" fmla="*/ 57 h 2084516"/>
              <a:gd name="connsiteX0" fmla="*/ 1434197 w 2942635"/>
              <a:gd name="connsiteY0" fmla="*/ 57 h 2084516"/>
              <a:gd name="connsiteX1" fmla="*/ 1069072 w 2942635"/>
              <a:gd name="connsiteY1" fmla="*/ 66732 h 2084516"/>
              <a:gd name="connsiteX2" fmla="*/ 1015097 w 2942635"/>
              <a:gd name="connsiteY2" fmla="*/ 203257 h 2084516"/>
              <a:gd name="connsiteX3" fmla="*/ 942072 w 2942635"/>
              <a:gd name="connsiteY3" fmla="*/ 235007 h 2084516"/>
              <a:gd name="connsiteX4" fmla="*/ 694422 w 2942635"/>
              <a:gd name="connsiteY4" fmla="*/ 555682 h 2084516"/>
              <a:gd name="connsiteX5" fmla="*/ 119747 w 2942635"/>
              <a:gd name="connsiteY5" fmla="*/ 901757 h 2084516"/>
              <a:gd name="connsiteX6" fmla="*/ 5447 w 2942635"/>
              <a:gd name="connsiteY6" fmla="*/ 1317682 h 2084516"/>
              <a:gd name="connsiteX7" fmla="*/ 218172 w 2942635"/>
              <a:gd name="connsiteY7" fmla="*/ 1625657 h 2084516"/>
              <a:gd name="connsiteX8" fmla="*/ 799197 w 2942635"/>
              <a:gd name="connsiteY8" fmla="*/ 1946332 h 2084516"/>
              <a:gd name="connsiteX9" fmla="*/ 1738997 w 2942635"/>
              <a:gd name="connsiteY9" fmla="*/ 2082857 h 2084516"/>
              <a:gd name="connsiteX10" fmla="*/ 2586722 w 2942635"/>
              <a:gd name="connsiteY10" fmla="*/ 1863782 h 2084516"/>
              <a:gd name="connsiteX11" fmla="*/ 2907397 w 2942635"/>
              <a:gd name="connsiteY11" fmla="*/ 1508182 h 2084516"/>
              <a:gd name="connsiteX12" fmla="*/ 2916922 w 2942635"/>
              <a:gd name="connsiteY12" fmla="*/ 1273232 h 2084516"/>
              <a:gd name="connsiteX13" fmla="*/ 2751822 w 2942635"/>
              <a:gd name="connsiteY13" fmla="*/ 987482 h 2084516"/>
              <a:gd name="connsiteX14" fmla="*/ 2224772 w 2942635"/>
              <a:gd name="connsiteY14" fmla="*/ 644582 h 2084516"/>
              <a:gd name="connsiteX15" fmla="*/ 2142222 w 2942635"/>
              <a:gd name="connsiteY15" fmla="*/ 622357 h 2084516"/>
              <a:gd name="connsiteX16" fmla="*/ 2062847 w 2942635"/>
              <a:gd name="connsiteY16" fmla="*/ 463607 h 2084516"/>
              <a:gd name="connsiteX17" fmla="*/ 1894572 w 2942635"/>
              <a:gd name="connsiteY17" fmla="*/ 301682 h 2084516"/>
              <a:gd name="connsiteX18" fmla="*/ 1907272 w 2942635"/>
              <a:gd name="connsiteY18" fmla="*/ 276282 h 2084516"/>
              <a:gd name="connsiteX19" fmla="*/ 1878697 w 2942635"/>
              <a:gd name="connsiteY19" fmla="*/ 174682 h 2084516"/>
              <a:gd name="connsiteX20" fmla="*/ 1707247 w 2942635"/>
              <a:gd name="connsiteY20" fmla="*/ 57207 h 2084516"/>
              <a:gd name="connsiteX21" fmla="*/ 1434197 w 2942635"/>
              <a:gd name="connsiteY21" fmla="*/ 57 h 2084516"/>
              <a:gd name="connsiteX0" fmla="*/ 1434197 w 2942635"/>
              <a:gd name="connsiteY0" fmla="*/ 57 h 2084516"/>
              <a:gd name="connsiteX1" fmla="*/ 1069072 w 2942635"/>
              <a:gd name="connsiteY1" fmla="*/ 66732 h 2084516"/>
              <a:gd name="connsiteX2" fmla="*/ 1015097 w 2942635"/>
              <a:gd name="connsiteY2" fmla="*/ 203257 h 2084516"/>
              <a:gd name="connsiteX3" fmla="*/ 942072 w 2942635"/>
              <a:gd name="connsiteY3" fmla="*/ 235007 h 2084516"/>
              <a:gd name="connsiteX4" fmla="*/ 694422 w 2942635"/>
              <a:gd name="connsiteY4" fmla="*/ 555682 h 2084516"/>
              <a:gd name="connsiteX5" fmla="*/ 119747 w 2942635"/>
              <a:gd name="connsiteY5" fmla="*/ 901757 h 2084516"/>
              <a:gd name="connsiteX6" fmla="*/ 5447 w 2942635"/>
              <a:gd name="connsiteY6" fmla="*/ 1317682 h 2084516"/>
              <a:gd name="connsiteX7" fmla="*/ 218172 w 2942635"/>
              <a:gd name="connsiteY7" fmla="*/ 1625657 h 2084516"/>
              <a:gd name="connsiteX8" fmla="*/ 799197 w 2942635"/>
              <a:gd name="connsiteY8" fmla="*/ 1946332 h 2084516"/>
              <a:gd name="connsiteX9" fmla="*/ 1738997 w 2942635"/>
              <a:gd name="connsiteY9" fmla="*/ 2082857 h 2084516"/>
              <a:gd name="connsiteX10" fmla="*/ 2586722 w 2942635"/>
              <a:gd name="connsiteY10" fmla="*/ 1863782 h 2084516"/>
              <a:gd name="connsiteX11" fmla="*/ 2907397 w 2942635"/>
              <a:gd name="connsiteY11" fmla="*/ 1508182 h 2084516"/>
              <a:gd name="connsiteX12" fmla="*/ 2916922 w 2942635"/>
              <a:gd name="connsiteY12" fmla="*/ 1273232 h 2084516"/>
              <a:gd name="connsiteX13" fmla="*/ 2751822 w 2942635"/>
              <a:gd name="connsiteY13" fmla="*/ 987482 h 2084516"/>
              <a:gd name="connsiteX14" fmla="*/ 2224772 w 2942635"/>
              <a:gd name="connsiteY14" fmla="*/ 644582 h 2084516"/>
              <a:gd name="connsiteX15" fmla="*/ 2062847 w 2942635"/>
              <a:gd name="connsiteY15" fmla="*/ 463607 h 2084516"/>
              <a:gd name="connsiteX16" fmla="*/ 1894572 w 2942635"/>
              <a:gd name="connsiteY16" fmla="*/ 301682 h 2084516"/>
              <a:gd name="connsiteX17" fmla="*/ 1907272 w 2942635"/>
              <a:gd name="connsiteY17" fmla="*/ 276282 h 2084516"/>
              <a:gd name="connsiteX18" fmla="*/ 1878697 w 2942635"/>
              <a:gd name="connsiteY18" fmla="*/ 174682 h 2084516"/>
              <a:gd name="connsiteX19" fmla="*/ 1707247 w 2942635"/>
              <a:gd name="connsiteY19" fmla="*/ 57207 h 2084516"/>
              <a:gd name="connsiteX20" fmla="*/ 1434197 w 2942635"/>
              <a:gd name="connsiteY20" fmla="*/ 57 h 2084516"/>
              <a:gd name="connsiteX0" fmla="*/ 1434197 w 2942635"/>
              <a:gd name="connsiteY0" fmla="*/ 57 h 2084516"/>
              <a:gd name="connsiteX1" fmla="*/ 1069072 w 2942635"/>
              <a:gd name="connsiteY1" fmla="*/ 66732 h 2084516"/>
              <a:gd name="connsiteX2" fmla="*/ 1015097 w 2942635"/>
              <a:gd name="connsiteY2" fmla="*/ 203257 h 2084516"/>
              <a:gd name="connsiteX3" fmla="*/ 942072 w 2942635"/>
              <a:gd name="connsiteY3" fmla="*/ 235007 h 2084516"/>
              <a:gd name="connsiteX4" fmla="*/ 694422 w 2942635"/>
              <a:gd name="connsiteY4" fmla="*/ 555682 h 2084516"/>
              <a:gd name="connsiteX5" fmla="*/ 119747 w 2942635"/>
              <a:gd name="connsiteY5" fmla="*/ 901757 h 2084516"/>
              <a:gd name="connsiteX6" fmla="*/ 5447 w 2942635"/>
              <a:gd name="connsiteY6" fmla="*/ 1317682 h 2084516"/>
              <a:gd name="connsiteX7" fmla="*/ 218172 w 2942635"/>
              <a:gd name="connsiteY7" fmla="*/ 1625657 h 2084516"/>
              <a:gd name="connsiteX8" fmla="*/ 799197 w 2942635"/>
              <a:gd name="connsiteY8" fmla="*/ 1946332 h 2084516"/>
              <a:gd name="connsiteX9" fmla="*/ 1738997 w 2942635"/>
              <a:gd name="connsiteY9" fmla="*/ 2082857 h 2084516"/>
              <a:gd name="connsiteX10" fmla="*/ 2586722 w 2942635"/>
              <a:gd name="connsiteY10" fmla="*/ 1863782 h 2084516"/>
              <a:gd name="connsiteX11" fmla="*/ 2907397 w 2942635"/>
              <a:gd name="connsiteY11" fmla="*/ 1508182 h 2084516"/>
              <a:gd name="connsiteX12" fmla="*/ 2916922 w 2942635"/>
              <a:gd name="connsiteY12" fmla="*/ 1273232 h 2084516"/>
              <a:gd name="connsiteX13" fmla="*/ 2751822 w 2942635"/>
              <a:gd name="connsiteY13" fmla="*/ 987482 h 2084516"/>
              <a:gd name="connsiteX14" fmla="*/ 2205722 w 2942635"/>
              <a:gd name="connsiteY14" fmla="*/ 539807 h 2084516"/>
              <a:gd name="connsiteX15" fmla="*/ 2062847 w 2942635"/>
              <a:gd name="connsiteY15" fmla="*/ 463607 h 2084516"/>
              <a:gd name="connsiteX16" fmla="*/ 1894572 w 2942635"/>
              <a:gd name="connsiteY16" fmla="*/ 301682 h 2084516"/>
              <a:gd name="connsiteX17" fmla="*/ 1907272 w 2942635"/>
              <a:gd name="connsiteY17" fmla="*/ 276282 h 2084516"/>
              <a:gd name="connsiteX18" fmla="*/ 1878697 w 2942635"/>
              <a:gd name="connsiteY18" fmla="*/ 174682 h 2084516"/>
              <a:gd name="connsiteX19" fmla="*/ 1707247 w 2942635"/>
              <a:gd name="connsiteY19" fmla="*/ 57207 h 2084516"/>
              <a:gd name="connsiteX20" fmla="*/ 1434197 w 2942635"/>
              <a:gd name="connsiteY20" fmla="*/ 57 h 2084516"/>
              <a:gd name="connsiteX0" fmla="*/ 1434197 w 2942635"/>
              <a:gd name="connsiteY0" fmla="*/ 57 h 2084516"/>
              <a:gd name="connsiteX1" fmla="*/ 1069072 w 2942635"/>
              <a:gd name="connsiteY1" fmla="*/ 66732 h 2084516"/>
              <a:gd name="connsiteX2" fmla="*/ 1015097 w 2942635"/>
              <a:gd name="connsiteY2" fmla="*/ 203257 h 2084516"/>
              <a:gd name="connsiteX3" fmla="*/ 942072 w 2942635"/>
              <a:gd name="connsiteY3" fmla="*/ 235007 h 2084516"/>
              <a:gd name="connsiteX4" fmla="*/ 694422 w 2942635"/>
              <a:gd name="connsiteY4" fmla="*/ 555682 h 2084516"/>
              <a:gd name="connsiteX5" fmla="*/ 119747 w 2942635"/>
              <a:gd name="connsiteY5" fmla="*/ 901757 h 2084516"/>
              <a:gd name="connsiteX6" fmla="*/ 5447 w 2942635"/>
              <a:gd name="connsiteY6" fmla="*/ 1317682 h 2084516"/>
              <a:gd name="connsiteX7" fmla="*/ 218172 w 2942635"/>
              <a:gd name="connsiteY7" fmla="*/ 1625657 h 2084516"/>
              <a:gd name="connsiteX8" fmla="*/ 799197 w 2942635"/>
              <a:gd name="connsiteY8" fmla="*/ 1946332 h 2084516"/>
              <a:gd name="connsiteX9" fmla="*/ 1738997 w 2942635"/>
              <a:gd name="connsiteY9" fmla="*/ 2082857 h 2084516"/>
              <a:gd name="connsiteX10" fmla="*/ 2586722 w 2942635"/>
              <a:gd name="connsiteY10" fmla="*/ 1863782 h 2084516"/>
              <a:gd name="connsiteX11" fmla="*/ 2907397 w 2942635"/>
              <a:gd name="connsiteY11" fmla="*/ 1508182 h 2084516"/>
              <a:gd name="connsiteX12" fmla="*/ 2916922 w 2942635"/>
              <a:gd name="connsiteY12" fmla="*/ 1273232 h 2084516"/>
              <a:gd name="connsiteX13" fmla="*/ 2751822 w 2942635"/>
              <a:gd name="connsiteY13" fmla="*/ 987482 h 2084516"/>
              <a:gd name="connsiteX14" fmla="*/ 2205722 w 2942635"/>
              <a:gd name="connsiteY14" fmla="*/ 539807 h 2084516"/>
              <a:gd name="connsiteX15" fmla="*/ 2066022 w 2942635"/>
              <a:gd name="connsiteY15" fmla="*/ 412807 h 2084516"/>
              <a:gd name="connsiteX16" fmla="*/ 1894572 w 2942635"/>
              <a:gd name="connsiteY16" fmla="*/ 301682 h 2084516"/>
              <a:gd name="connsiteX17" fmla="*/ 1907272 w 2942635"/>
              <a:gd name="connsiteY17" fmla="*/ 276282 h 2084516"/>
              <a:gd name="connsiteX18" fmla="*/ 1878697 w 2942635"/>
              <a:gd name="connsiteY18" fmla="*/ 174682 h 2084516"/>
              <a:gd name="connsiteX19" fmla="*/ 1707247 w 2942635"/>
              <a:gd name="connsiteY19" fmla="*/ 57207 h 2084516"/>
              <a:gd name="connsiteX20" fmla="*/ 1434197 w 2942635"/>
              <a:gd name="connsiteY20" fmla="*/ 57 h 2084516"/>
              <a:gd name="connsiteX0" fmla="*/ 1434197 w 2942635"/>
              <a:gd name="connsiteY0" fmla="*/ 57 h 2084516"/>
              <a:gd name="connsiteX1" fmla="*/ 1069072 w 2942635"/>
              <a:gd name="connsiteY1" fmla="*/ 66732 h 2084516"/>
              <a:gd name="connsiteX2" fmla="*/ 1015097 w 2942635"/>
              <a:gd name="connsiteY2" fmla="*/ 203257 h 2084516"/>
              <a:gd name="connsiteX3" fmla="*/ 942072 w 2942635"/>
              <a:gd name="connsiteY3" fmla="*/ 235007 h 2084516"/>
              <a:gd name="connsiteX4" fmla="*/ 694422 w 2942635"/>
              <a:gd name="connsiteY4" fmla="*/ 555682 h 2084516"/>
              <a:gd name="connsiteX5" fmla="*/ 119747 w 2942635"/>
              <a:gd name="connsiteY5" fmla="*/ 901757 h 2084516"/>
              <a:gd name="connsiteX6" fmla="*/ 5447 w 2942635"/>
              <a:gd name="connsiteY6" fmla="*/ 1317682 h 2084516"/>
              <a:gd name="connsiteX7" fmla="*/ 218172 w 2942635"/>
              <a:gd name="connsiteY7" fmla="*/ 1625657 h 2084516"/>
              <a:gd name="connsiteX8" fmla="*/ 799197 w 2942635"/>
              <a:gd name="connsiteY8" fmla="*/ 1946332 h 2084516"/>
              <a:gd name="connsiteX9" fmla="*/ 1738997 w 2942635"/>
              <a:gd name="connsiteY9" fmla="*/ 2082857 h 2084516"/>
              <a:gd name="connsiteX10" fmla="*/ 2586722 w 2942635"/>
              <a:gd name="connsiteY10" fmla="*/ 1863782 h 2084516"/>
              <a:gd name="connsiteX11" fmla="*/ 2907397 w 2942635"/>
              <a:gd name="connsiteY11" fmla="*/ 1508182 h 2084516"/>
              <a:gd name="connsiteX12" fmla="*/ 2916922 w 2942635"/>
              <a:gd name="connsiteY12" fmla="*/ 1273232 h 2084516"/>
              <a:gd name="connsiteX13" fmla="*/ 2751822 w 2942635"/>
              <a:gd name="connsiteY13" fmla="*/ 987482 h 2084516"/>
              <a:gd name="connsiteX14" fmla="*/ 2205722 w 2942635"/>
              <a:gd name="connsiteY14" fmla="*/ 539807 h 2084516"/>
              <a:gd name="connsiteX15" fmla="*/ 2066022 w 2942635"/>
              <a:gd name="connsiteY15" fmla="*/ 412807 h 2084516"/>
              <a:gd name="connsiteX16" fmla="*/ 1907272 w 2942635"/>
              <a:gd name="connsiteY16" fmla="*/ 276282 h 2084516"/>
              <a:gd name="connsiteX17" fmla="*/ 1878697 w 2942635"/>
              <a:gd name="connsiteY17" fmla="*/ 174682 h 2084516"/>
              <a:gd name="connsiteX18" fmla="*/ 1707247 w 2942635"/>
              <a:gd name="connsiteY18" fmla="*/ 57207 h 2084516"/>
              <a:gd name="connsiteX19" fmla="*/ 1434197 w 2942635"/>
              <a:gd name="connsiteY19" fmla="*/ 57 h 2084516"/>
              <a:gd name="connsiteX0" fmla="*/ 1434197 w 2942635"/>
              <a:gd name="connsiteY0" fmla="*/ 57 h 2084516"/>
              <a:gd name="connsiteX1" fmla="*/ 1069072 w 2942635"/>
              <a:gd name="connsiteY1" fmla="*/ 66732 h 2084516"/>
              <a:gd name="connsiteX2" fmla="*/ 1015097 w 2942635"/>
              <a:gd name="connsiteY2" fmla="*/ 203257 h 2084516"/>
              <a:gd name="connsiteX3" fmla="*/ 942072 w 2942635"/>
              <a:gd name="connsiteY3" fmla="*/ 235007 h 2084516"/>
              <a:gd name="connsiteX4" fmla="*/ 694422 w 2942635"/>
              <a:gd name="connsiteY4" fmla="*/ 555682 h 2084516"/>
              <a:gd name="connsiteX5" fmla="*/ 119747 w 2942635"/>
              <a:gd name="connsiteY5" fmla="*/ 901757 h 2084516"/>
              <a:gd name="connsiteX6" fmla="*/ 5447 w 2942635"/>
              <a:gd name="connsiteY6" fmla="*/ 1317682 h 2084516"/>
              <a:gd name="connsiteX7" fmla="*/ 218172 w 2942635"/>
              <a:gd name="connsiteY7" fmla="*/ 1625657 h 2084516"/>
              <a:gd name="connsiteX8" fmla="*/ 799197 w 2942635"/>
              <a:gd name="connsiteY8" fmla="*/ 1946332 h 2084516"/>
              <a:gd name="connsiteX9" fmla="*/ 1738997 w 2942635"/>
              <a:gd name="connsiteY9" fmla="*/ 2082857 h 2084516"/>
              <a:gd name="connsiteX10" fmla="*/ 2586722 w 2942635"/>
              <a:gd name="connsiteY10" fmla="*/ 1863782 h 2084516"/>
              <a:gd name="connsiteX11" fmla="*/ 2907397 w 2942635"/>
              <a:gd name="connsiteY11" fmla="*/ 1508182 h 2084516"/>
              <a:gd name="connsiteX12" fmla="*/ 2916922 w 2942635"/>
              <a:gd name="connsiteY12" fmla="*/ 1273232 h 2084516"/>
              <a:gd name="connsiteX13" fmla="*/ 2751822 w 2942635"/>
              <a:gd name="connsiteY13" fmla="*/ 987482 h 2084516"/>
              <a:gd name="connsiteX14" fmla="*/ 2205722 w 2942635"/>
              <a:gd name="connsiteY14" fmla="*/ 539807 h 2084516"/>
              <a:gd name="connsiteX15" fmla="*/ 2066022 w 2942635"/>
              <a:gd name="connsiteY15" fmla="*/ 412807 h 2084516"/>
              <a:gd name="connsiteX16" fmla="*/ 1881872 w 2942635"/>
              <a:gd name="connsiteY16" fmla="*/ 254057 h 2084516"/>
              <a:gd name="connsiteX17" fmla="*/ 1878697 w 2942635"/>
              <a:gd name="connsiteY17" fmla="*/ 174682 h 2084516"/>
              <a:gd name="connsiteX18" fmla="*/ 1707247 w 2942635"/>
              <a:gd name="connsiteY18" fmla="*/ 57207 h 2084516"/>
              <a:gd name="connsiteX19" fmla="*/ 1434197 w 2942635"/>
              <a:gd name="connsiteY19" fmla="*/ 57 h 2084516"/>
              <a:gd name="connsiteX0" fmla="*/ 1434197 w 2942635"/>
              <a:gd name="connsiteY0" fmla="*/ 57 h 2084516"/>
              <a:gd name="connsiteX1" fmla="*/ 1069072 w 2942635"/>
              <a:gd name="connsiteY1" fmla="*/ 66732 h 2084516"/>
              <a:gd name="connsiteX2" fmla="*/ 1015097 w 2942635"/>
              <a:gd name="connsiteY2" fmla="*/ 203257 h 2084516"/>
              <a:gd name="connsiteX3" fmla="*/ 862697 w 2942635"/>
              <a:gd name="connsiteY3" fmla="*/ 317557 h 2084516"/>
              <a:gd name="connsiteX4" fmla="*/ 694422 w 2942635"/>
              <a:gd name="connsiteY4" fmla="*/ 555682 h 2084516"/>
              <a:gd name="connsiteX5" fmla="*/ 119747 w 2942635"/>
              <a:gd name="connsiteY5" fmla="*/ 901757 h 2084516"/>
              <a:gd name="connsiteX6" fmla="*/ 5447 w 2942635"/>
              <a:gd name="connsiteY6" fmla="*/ 1317682 h 2084516"/>
              <a:gd name="connsiteX7" fmla="*/ 218172 w 2942635"/>
              <a:gd name="connsiteY7" fmla="*/ 1625657 h 2084516"/>
              <a:gd name="connsiteX8" fmla="*/ 799197 w 2942635"/>
              <a:gd name="connsiteY8" fmla="*/ 1946332 h 2084516"/>
              <a:gd name="connsiteX9" fmla="*/ 1738997 w 2942635"/>
              <a:gd name="connsiteY9" fmla="*/ 2082857 h 2084516"/>
              <a:gd name="connsiteX10" fmla="*/ 2586722 w 2942635"/>
              <a:gd name="connsiteY10" fmla="*/ 1863782 h 2084516"/>
              <a:gd name="connsiteX11" fmla="*/ 2907397 w 2942635"/>
              <a:gd name="connsiteY11" fmla="*/ 1508182 h 2084516"/>
              <a:gd name="connsiteX12" fmla="*/ 2916922 w 2942635"/>
              <a:gd name="connsiteY12" fmla="*/ 1273232 h 2084516"/>
              <a:gd name="connsiteX13" fmla="*/ 2751822 w 2942635"/>
              <a:gd name="connsiteY13" fmla="*/ 987482 h 2084516"/>
              <a:gd name="connsiteX14" fmla="*/ 2205722 w 2942635"/>
              <a:gd name="connsiteY14" fmla="*/ 539807 h 2084516"/>
              <a:gd name="connsiteX15" fmla="*/ 2066022 w 2942635"/>
              <a:gd name="connsiteY15" fmla="*/ 412807 h 2084516"/>
              <a:gd name="connsiteX16" fmla="*/ 1881872 w 2942635"/>
              <a:gd name="connsiteY16" fmla="*/ 254057 h 2084516"/>
              <a:gd name="connsiteX17" fmla="*/ 1878697 w 2942635"/>
              <a:gd name="connsiteY17" fmla="*/ 174682 h 2084516"/>
              <a:gd name="connsiteX18" fmla="*/ 1707247 w 2942635"/>
              <a:gd name="connsiteY18" fmla="*/ 57207 h 2084516"/>
              <a:gd name="connsiteX19" fmla="*/ 1434197 w 2942635"/>
              <a:gd name="connsiteY19" fmla="*/ 57 h 2084516"/>
              <a:gd name="connsiteX0" fmla="*/ 1434197 w 2942635"/>
              <a:gd name="connsiteY0" fmla="*/ 57 h 2084516"/>
              <a:gd name="connsiteX1" fmla="*/ 1069072 w 2942635"/>
              <a:gd name="connsiteY1" fmla="*/ 66732 h 2084516"/>
              <a:gd name="connsiteX2" fmla="*/ 1015097 w 2942635"/>
              <a:gd name="connsiteY2" fmla="*/ 203257 h 2084516"/>
              <a:gd name="connsiteX3" fmla="*/ 865872 w 2942635"/>
              <a:gd name="connsiteY3" fmla="*/ 327082 h 2084516"/>
              <a:gd name="connsiteX4" fmla="*/ 694422 w 2942635"/>
              <a:gd name="connsiteY4" fmla="*/ 555682 h 2084516"/>
              <a:gd name="connsiteX5" fmla="*/ 119747 w 2942635"/>
              <a:gd name="connsiteY5" fmla="*/ 901757 h 2084516"/>
              <a:gd name="connsiteX6" fmla="*/ 5447 w 2942635"/>
              <a:gd name="connsiteY6" fmla="*/ 1317682 h 2084516"/>
              <a:gd name="connsiteX7" fmla="*/ 218172 w 2942635"/>
              <a:gd name="connsiteY7" fmla="*/ 1625657 h 2084516"/>
              <a:gd name="connsiteX8" fmla="*/ 799197 w 2942635"/>
              <a:gd name="connsiteY8" fmla="*/ 1946332 h 2084516"/>
              <a:gd name="connsiteX9" fmla="*/ 1738997 w 2942635"/>
              <a:gd name="connsiteY9" fmla="*/ 2082857 h 2084516"/>
              <a:gd name="connsiteX10" fmla="*/ 2586722 w 2942635"/>
              <a:gd name="connsiteY10" fmla="*/ 1863782 h 2084516"/>
              <a:gd name="connsiteX11" fmla="*/ 2907397 w 2942635"/>
              <a:gd name="connsiteY11" fmla="*/ 1508182 h 2084516"/>
              <a:gd name="connsiteX12" fmla="*/ 2916922 w 2942635"/>
              <a:gd name="connsiteY12" fmla="*/ 1273232 h 2084516"/>
              <a:gd name="connsiteX13" fmla="*/ 2751822 w 2942635"/>
              <a:gd name="connsiteY13" fmla="*/ 987482 h 2084516"/>
              <a:gd name="connsiteX14" fmla="*/ 2205722 w 2942635"/>
              <a:gd name="connsiteY14" fmla="*/ 539807 h 2084516"/>
              <a:gd name="connsiteX15" fmla="*/ 2066022 w 2942635"/>
              <a:gd name="connsiteY15" fmla="*/ 412807 h 2084516"/>
              <a:gd name="connsiteX16" fmla="*/ 1881872 w 2942635"/>
              <a:gd name="connsiteY16" fmla="*/ 254057 h 2084516"/>
              <a:gd name="connsiteX17" fmla="*/ 1878697 w 2942635"/>
              <a:gd name="connsiteY17" fmla="*/ 174682 h 2084516"/>
              <a:gd name="connsiteX18" fmla="*/ 1707247 w 2942635"/>
              <a:gd name="connsiteY18" fmla="*/ 57207 h 2084516"/>
              <a:gd name="connsiteX19" fmla="*/ 1434197 w 2942635"/>
              <a:gd name="connsiteY19" fmla="*/ 57 h 2084516"/>
              <a:gd name="connsiteX0" fmla="*/ 1434197 w 2942635"/>
              <a:gd name="connsiteY0" fmla="*/ 57 h 2084516"/>
              <a:gd name="connsiteX1" fmla="*/ 1069072 w 2942635"/>
              <a:gd name="connsiteY1" fmla="*/ 66732 h 2084516"/>
              <a:gd name="connsiteX2" fmla="*/ 999222 w 2942635"/>
              <a:gd name="connsiteY2" fmla="*/ 203257 h 2084516"/>
              <a:gd name="connsiteX3" fmla="*/ 865872 w 2942635"/>
              <a:gd name="connsiteY3" fmla="*/ 327082 h 2084516"/>
              <a:gd name="connsiteX4" fmla="*/ 694422 w 2942635"/>
              <a:gd name="connsiteY4" fmla="*/ 555682 h 2084516"/>
              <a:gd name="connsiteX5" fmla="*/ 119747 w 2942635"/>
              <a:gd name="connsiteY5" fmla="*/ 901757 h 2084516"/>
              <a:gd name="connsiteX6" fmla="*/ 5447 w 2942635"/>
              <a:gd name="connsiteY6" fmla="*/ 1317682 h 2084516"/>
              <a:gd name="connsiteX7" fmla="*/ 218172 w 2942635"/>
              <a:gd name="connsiteY7" fmla="*/ 1625657 h 2084516"/>
              <a:gd name="connsiteX8" fmla="*/ 799197 w 2942635"/>
              <a:gd name="connsiteY8" fmla="*/ 1946332 h 2084516"/>
              <a:gd name="connsiteX9" fmla="*/ 1738997 w 2942635"/>
              <a:gd name="connsiteY9" fmla="*/ 2082857 h 2084516"/>
              <a:gd name="connsiteX10" fmla="*/ 2586722 w 2942635"/>
              <a:gd name="connsiteY10" fmla="*/ 1863782 h 2084516"/>
              <a:gd name="connsiteX11" fmla="*/ 2907397 w 2942635"/>
              <a:gd name="connsiteY11" fmla="*/ 1508182 h 2084516"/>
              <a:gd name="connsiteX12" fmla="*/ 2916922 w 2942635"/>
              <a:gd name="connsiteY12" fmla="*/ 1273232 h 2084516"/>
              <a:gd name="connsiteX13" fmla="*/ 2751822 w 2942635"/>
              <a:gd name="connsiteY13" fmla="*/ 987482 h 2084516"/>
              <a:gd name="connsiteX14" fmla="*/ 2205722 w 2942635"/>
              <a:gd name="connsiteY14" fmla="*/ 539807 h 2084516"/>
              <a:gd name="connsiteX15" fmla="*/ 2066022 w 2942635"/>
              <a:gd name="connsiteY15" fmla="*/ 412807 h 2084516"/>
              <a:gd name="connsiteX16" fmla="*/ 1881872 w 2942635"/>
              <a:gd name="connsiteY16" fmla="*/ 254057 h 2084516"/>
              <a:gd name="connsiteX17" fmla="*/ 1878697 w 2942635"/>
              <a:gd name="connsiteY17" fmla="*/ 174682 h 2084516"/>
              <a:gd name="connsiteX18" fmla="*/ 1707247 w 2942635"/>
              <a:gd name="connsiteY18" fmla="*/ 57207 h 2084516"/>
              <a:gd name="connsiteX19" fmla="*/ 1434197 w 2942635"/>
              <a:gd name="connsiteY19" fmla="*/ 57 h 2084516"/>
              <a:gd name="connsiteX0" fmla="*/ 1434197 w 2945894"/>
              <a:gd name="connsiteY0" fmla="*/ 57 h 2084516"/>
              <a:gd name="connsiteX1" fmla="*/ 1069072 w 2945894"/>
              <a:gd name="connsiteY1" fmla="*/ 66732 h 2084516"/>
              <a:gd name="connsiteX2" fmla="*/ 999222 w 2945894"/>
              <a:gd name="connsiteY2" fmla="*/ 203257 h 2084516"/>
              <a:gd name="connsiteX3" fmla="*/ 865872 w 2945894"/>
              <a:gd name="connsiteY3" fmla="*/ 327082 h 2084516"/>
              <a:gd name="connsiteX4" fmla="*/ 694422 w 2945894"/>
              <a:gd name="connsiteY4" fmla="*/ 555682 h 2084516"/>
              <a:gd name="connsiteX5" fmla="*/ 119747 w 2945894"/>
              <a:gd name="connsiteY5" fmla="*/ 901757 h 2084516"/>
              <a:gd name="connsiteX6" fmla="*/ 5447 w 2945894"/>
              <a:gd name="connsiteY6" fmla="*/ 1317682 h 2084516"/>
              <a:gd name="connsiteX7" fmla="*/ 218172 w 2945894"/>
              <a:gd name="connsiteY7" fmla="*/ 1625657 h 2084516"/>
              <a:gd name="connsiteX8" fmla="*/ 799197 w 2945894"/>
              <a:gd name="connsiteY8" fmla="*/ 1946332 h 2084516"/>
              <a:gd name="connsiteX9" fmla="*/ 1738997 w 2945894"/>
              <a:gd name="connsiteY9" fmla="*/ 2082857 h 2084516"/>
              <a:gd name="connsiteX10" fmla="*/ 2586722 w 2945894"/>
              <a:gd name="connsiteY10" fmla="*/ 1863782 h 2084516"/>
              <a:gd name="connsiteX11" fmla="*/ 2907397 w 2945894"/>
              <a:gd name="connsiteY11" fmla="*/ 1508182 h 2084516"/>
              <a:gd name="connsiteX12" fmla="*/ 2916922 w 2945894"/>
              <a:gd name="connsiteY12" fmla="*/ 1273232 h 2084516"/>
              <a:gd name="connsiteX13" fmla="*/ 2697847 w 2945894"/>
              <a:gd name="connsiteY13" fmla="*/ 790632 h 2084516"/>
              <a:gd name="connsiteX14" fmla="*/ 2205722 w 2945894"/>
              <a:gd name="connsiteY14" fmla="*/ 539807 h 2084516"/>
              <a:gd name="connsiteX15" fmla="*/ 2066022 w 2945894"/>
              <a:gd name="connsiteY15" fmla="*/ 412807 h 2084516"/>
              <a:gd name="connsiteX16" fmla="*/ 1881872 w 2945894"/>
              <a:gd name="connsiteY16" fmla="*/ 254057 h 2084516"/>
              <a:gd name="connsiteX17" fmla="*/ 1878697 w 2945894"/>
              <a:gd name="connsiteY17" fmla="*/ 174682 h 2084516"/>
              <a:gd name="connsiteX18" fmla="*/ 1707247 w 2945894"/>
              <a:gd name="connsiteY18" fmla="*/ 57207 h 2084516"/>
              <a:gd name="connsiteX19" fmla="*/ 1434197 w 2945894"/>
              <a:gd name="connsiteY19" fmla="*/ 57 h 2084516"/>
              <a:gd name="connsiteX0" fmla="*/ 1434197 w 2957773"/>
              <a:gd name="connsiteY0" fmla="*/ 57 h 2084516"/>
              <a:gd name="connsiteX1" fmla="*/ 1069072 w 2957773"/>
              <a:gd name="connsiteY1" fmla="*/ 66732 h 2084516"/>
              <a:gd name="connsiteX2" fmla="*/ 999222 w 2957773"/>
              <a:gd name="connsiteY2" fmla="*/ 203257 h 2084516"/>
              <a:gd name="connsiteX3" fmla="*/ 865872 w 2957773"/>
              <a:gd name="connsiteY3" fmla="*/ 327082 h 2084516"/>
              <a:gd name="connsiteX4" fmla="*/ 694422 w 2957773"/>
              <a:gd name="connsiteY4" fmla="*/ 555682 h 2084516"/>
              <a:gd name="connsiteX5" fmla="*/ 119747 w 2957773"/>
              <a:gd name="connsiteY5" fmla="*/ 901757 h 2084516"/>
              <a:gd name="connsiteX6" fmla="*/ 5447 w 2957773"/>
              <a:gd name="connsiteY6" fmla="*/ 1317682 h 2084516"/>
              <a:gd name="connsiteX7" fmla="*/ 218172 w 2957773"/>
              <a:gd name="connsiteY7" fmla="*/ 1625657 h 2084516"/>
              <a:gd name="connsiteX8" fmla="*/ 799197 w 2957773"/>
              <a:gd name="connsiteY8" fmla="*/ 1946332 h 2084516"/>
              <a:gd name="connsiteX9" fmla="*/ 1738997 w 2957773"/>
              <a:gd name="connsiteY9" fmla="*/ 2082857 h 2084516"/>
              <a:gd name="connsiteX10" fmla="*/ 2586722 w 2957773"/>
              <a:gd name="connsiteY10" fmla="*/ 1863782 h 2084516"/>
              <a:gd name="connsiteX11" fmla="*/ 2907397 w 2957773"/>
              <a:gd name="connsiteY11" fmla="*/ 1508182 h 2084516"/>
              <a:gd name="connsiteX12" fmla="*/ 2935972 w 2957773"/>
              <a:gd name="connsiteY12" fmla="*/ 1149407 h 2084516"/>
              <a:gd name="connsiteX13" fmla="*/ 2697847 w 2957773"/>
              <a:gd name="connsiteY13" fmla="*/ 790632 h 2084516"/>
              <a:gd name="connsiteX14" fmla="*/ 2205722 w 2957773"/>
              <a:gd name="connsiteY14" fmla="*/ 539807 h 2084516"/>
              <a:gd name="connsiteX15" fmla="*/ 2066022 w 2957773"/>
              <a:gd name="connsiteY15" fmla="*/ 412807 h 2084516"/>
              <a:gd name="connsiteX16" fmla="*/ 1881872 w 2957773"/>
              <a:gd name="connsiteY16" fmla="*/ 254057 h 2084516"/>
              <a:gd name="connsiteX17" fmla="*/ 1878697 w 2957773"/>
              <a:gd name="connsiteY17" fmla="*/ 174682 h 2084516"/>
              <a:gd name="connsiteX18" fmla="*/ 1707247 w 2957773"/>
              <a:gd name="connsiteY18" fmla="*/ 57207 h 2084516"/>
              <a:gd name="connsiteX19" fmla="*/ 1434197 w 2957773"/>
              <a:gd name="connsiteY19" fmla="*/ 57 h 2084516"/>
              <a:gd name="connsiteX0" fmla="*/ 1434197 w 2937687"/>
              <a:gd name="connsiteY0" fmla="*/ 57 h 2084516"/>
              <a:gd name="connsiteX1" fmla="*/ 1069072 w 2937687"/>
              <a:gd name="connsiteY1" fmla="*/ 66732 h 2084516"/>
              <a:gd name="connsiteX2" fmla="*/ 999222 w 2937687"/>
              <a:gd name="connsiteY2" fmla="*/ 203257 h 2084516"/>
              <a:gd name="connsiteX3" fmla="*/ 865872 w 2937687"/>
              <a:gd name="connsiteY3" fmla="*/ 327082 h 2084516"/>
              <a:gd name="connsiteX4" fmla="*/ 694422 w 2937687"/>
              <a:gd name="connsiteY4" fmla="*/ 555682 h 2084516"/>
              <a:gd name="connsiteX5" fmla="*/ 119747 w 2937687"/>
              <a:gd name="connsiteY5" fmla="*/ 901757 h 2084516"/>
              <a:gd name="connsiteX6" fmla="*/ 5447 w 2937687"/>
              <a:gd name="connsiteY6" fmla="*/ 1317682 h 2084516"/>
              <a:gd name="connsiteX7" fmla="*/ 218172 w 2937687"/>
              <a:gd name="connsiteY7" fmla="*/ 1625657 h 2084516"/>
              <a:gd name="connsiteX8" fmla="*/ 799197 w 2937687"/>
              <a:gd name="connsiteY8" fmla="*/ 1946332 h 2084516"/>
              <a:gd name="connsiteX9" fmla="*/ 1738997 w 2937687"/>
              <a:gd name="connsiteY9" fmla="*/ 2082857 h 2084516"/>
              <a:gd name="connsiteX10" fmla="*/ 2586722 w 2937687"/>
              <a:gd name="connsiteY10" fmla="*/ 1863782 h 2084516"/>
              <a:gd name="connsiteX11" fmla="*/ 2935972 w 2937687"/>
              <a:gd name="connsiteY11" fmla="*/ 1149407 h 2084516"/>
              <a:gd name="connsiteX12" fmla="*/ 2697847 w 2937687"/>
              <a:gd name="connsiteY12" fmla="*/ 790632 h 2084516"/>
              <a:gd name="connsiteX13" fmla="*/ 2205722 w 2937687"/>
              <a:gd name="connsiteY13" fmla="*/ 539807 h 2084516"/>
              <a:gd name="connsiteX14" fmla="*/ 2066022 w 2937687"/>
              <a:gd name="connsiteY14" fmla="*/ 412807 h 2084516"/>
              <a:gd name="connsiteX15" fmla="*/ 1881872 w 2937687"/>
              <a:gd name="connsiteY15" fmla="*/ 254057 h 2084516"/>
              <a:gd name="connsiteX16" fmla="*/ 1878697 w 2937687"/>
              <a:gd name="connsiteY16" fmla="*/ 174682 h 2084516"/>
              <a:gd name="connsiteX17" fmla="*/ 1707247 w 2937687"/>
              <a:gd name="connsiteY17" fmla="*/ 57207 h 2084516"/>
              <a:gd name="connsiteX18" fmla="*/ 1434197 w 2937687"/>
              <a:gd name="connsiteY18" fmla="*/ 57 h 2084516"/>
              <a:gd name="connsiteX0" fmla="*/ 1434197 w 2938143"/>
              <a:gd name="connsiteY0" fmla="*/ 57 h 2089458"/>
              <a:gd name="connsiteX1" fmla="*/ 1069072 w 2938143"/>
              <a:gd name="connsiteY1" fmla="*/ 66732 h 2089458"/>
              <a:gd name="connsiteX2" fmla="*/ 999222 w 2938143"/>
              <a:gd name="connsiteY2" fmla="*/ 203257 h 2089458"/>
              <a:gd name="connsiteX3" fmla="*/ 865872 w 2938143"/>
              <a:gd name="connsiteY3" fmla="*/ 327082 h 2089458"/>
              <a:gd name="connsiteX4" fmla="*/ 694422 w 2938143"/>
              <a:gd name="connsiteY4" fmla="*/ 555682 h 2089458"/>
              <a:gd name="connsiteX5" fmla="*/ 119747 w 2938143"/>
              <a:gd name="connsiteY5" fmla="*/ 901757 h 2089458"/>
              <a:gd name="connsiteX6" fmla="*/ 5447 w 2938143"/>
              <a:gd name="connsiteY6" fmla="*/ 1317682 h 2089458"/>
              <a:gd name="connsiteX7" fmla="*/ 218172 w 2938143"/>
              <a:gd name="connsiteY7" fmla="*/ 1625657 h 2089458"/>
              <a:gd name="connsiteX8" fmla="*/ 799197 w 2938143"/>
              <a:gd name="connsiteY8" fmla="*/ 1946332 h 2089458"/>
              <a:gd name="connsiteX9" fmla="*/ 1738997 w 2938143"/>
              <a:gd name="connsiteY9" fmla="*/ 2082857 h 2089458"/>
              <a:gd name="connsiteX10" fmla="*/ 2570847 w 2938143"/>
              <a:gd name="connsiteY10" fmla="*/ 1752657 h 2089458"/>
              <a:gd name="connsiteX11" fmla="*/ 2935972 w 2938143"/>
              <a:gd name="connsiteY11" fmla="*/ 1149407 h 2089458"/>
              <a:gd name="connsiteX12" fmla="*/ 2697847 w 2938143"/>
              <a:gd name="connsiteY12" fmla="*/ 790632 h 2089458"/>
              <a:gd name="connsiteX13" fmla="*/ 2205722 w 2938143"/>
              <a:gd name="connsiteY13" fmla="*/ 539807 h 2089458"/>
              <a:gd name="connsiteX14" fmla="*/ 2066022 w 2938143"/>
              <a:gd name="connsiteY14" fmla="*/ 412807 h 2089458"/>
              <a:gd name="connsiteX15" fmla="*/ 1881872 w 2938143"/>
              <a:gd name="connsiteY15" fmla="*/ 254057 h 2089458"/>
              <a:gd name="connsiteX16" fmla="*/ 1878697 w 2938143"/>
              <a:gd name="connsiteY16" fmla="*/ 174682 h 2089458"/>
              <a:gd name="connsiteX17" fmla="*/ 1707247 w 2938143"/>
              <a:gd name="connsiteY17" fmla="*/ 57207 h 2089458"/>
              <a:gd name="connsiteX18" fmla="*/ 1434197 w 2938143"/>
              <a:gd name="connsiteY18" fmla="*/ 57 h 2089458"/>
              <a:gd name="connsiteX0" fmla="*/ 1434197 w 2938143"/>
              <a:gd name="connsiteY0" fmla="*/ 57 h 2089458"/>
              <a:gd name="connsiteX1" fmla="*/ 1069072 w 2938143"/>
              <a:gd name="connsiteY1" fmla="*/ 66732 h 2089458"/>
              <a:gd name="connsiteX2" fmla="*/ 999222 w 2938143"/>
              <a:gd name="connsiteY2" fmla="*/ 203257 h 2089458"/>
              <a:gd name="connsiteX3" fmla="*/ 865872 w 2938143"/>
              <a:gd name="connsiteY3" fmla="*/ 327082 h 2089458"/>
              <a:gd name="connsiteX4" fmla="*/ 694422 w 2938143"/>
              <a:gd name="connsiteY4" fmla="*/ 555682 h 2089458"/>
              <a:gd name="connsiteX5" fmla="*/ 119747 w 2938143"/>
              <a:gd name="connsiteY5" fmla="*/ 901757 h 2089458"/>
              <a:gd name="connsiteX6" fmla="*/ 5447 w 2938143"/>
              <a:gd name="connsiteY6" fmla="*/ 1317682 h 2089458"/>
              <a:gd name="connsiteX7" fmla="*/ 218172 w 2938143"/>
              <a:gd name="connsiteY7" fmla="*/ 1625657 h 2089458"/>
              <a:gd name="connsiteX8" fmla="*/ 799197 w 2938143"/>
              <a:gd name="connsiteY8" fmla="*/ 1946332 h 2089458"/>
              <a:gd name="connsiteX9" fmla="*/ 1738997 w 2938143"/>
              <a:gd name="connsiteY9" fmla="*/ 2082857 h 2089458"/>
              <a:gd name="connsiteX10" fmla="*/ 2570847 w 2938143"/>
              <a:gd name="connsiteY10" fmla="*/ 1752657 h 2089458"/>
              <a:gd name="connsiteX11" fmla="*/ 2935972 w 2938143"/>
              <a:gd name="connsiteY11" fmla="*/ 1149407 h 2089458"/>
              <a:gd name="connsiteX12" fmla="*/ 2697847 w 2938143"/>
              <a:gd name="connsiteY12" fmla="*/ 790632 h 2089458"/>
              <a:gd name="connsiteX13" fmla="*/ 2205722 w 2938143"/>
              <a:gd name="connsiteY13" fmla="*/ 539807 h 2089458"/>
              <a:gd name="connsiteX14" fmla="*/ 2066022 w 2938143"/>
              <a:gd name="connsiteY14" fmla="*/ 412807 h 2089458"/>
              <a:gd name="connsiteX15" fmla="*/ 1881872 w 2938143"/>
              <a:gd name="connsiteY15" fmla="*/ 254057 h 2089458"/>
              <a:gd name="connsiteX16" fmla="*/ 1878697 w 2938143"/>
              <a:gd name="connsiteY16" fmla="*/ 174682 h 2089458"/>
              <a:gd name="connsiteX17" fmla="*/ 1707247 w 2938143"/>
              <a:gd name="connsiteY17" fmla="*/ 57207 h 2089458"/>
              <a:gd name="connsiteX18" fmla="*/ 1434197 w 2938143"/>
              <a:gd name="connsiteY18" fmla="*/ 57 h 2089458"/>
              <a:gd name="connsiteX0" fmla="*/ 1434197 w 2938143"/>
              <a:gd name="connsiteY0" fmla="*/ 57 h 2036395"/>
              <a:gd name="connsiteX1" fmla="*/ 1069072 w 2938143"/>
              <a:gd name="connsiteY1" fmla="*/ 66732 h 2036395"/>
              <a:gd name="connsiteX2" fmla="*/ 999222 w 2938143"/>
              <a:gd name="connsiteY2" fmla="*/ 203257 h 2036395"/>
              <a:gd name="connsiteX3" fmla="*/ 865872 w 2938143"/>
              <a:gd name="connsiteY3" fmla="*/ 327082 h 2036395"/>
              <a:gd name="connsiteX4" fmla="*/ 694422 w 2938143"/>
              <a:gd name="connsiteY4" fmla="*/ 555682 h 2036395"/>
              <a:gd name="connsiteX5" fmla="*/ 119747 w 2938143"/>
              <a:gd name="connsiteY5" fmla="*/ 901757 h 2036395"/>
              <a:gd name="connsiteX6" fmla="*/ 5447 w 2938143"/>
              <a:gd name="connsiteY6" fmla="*/ 1317682 h 2036395"/>
              <a:gd name="connsiteX7" fmla="*/ 218172 w 2938143"/>
              <a:gd name="connsiteY7" fmla="*/ 1625657 h 2036395"/>
              <a:gd name="connsiteX8" fmla="*/ 799197 w 2938143"/>
              <a:gd name="connsiteY8" fmla="*/ 1946332 h 2036395"/>
              <a:gd name="connsiteX9" fmla="*/ 1729472 w 2938143"/>
              <a:gd name="connsiteY9" fmla="*/ 2025707 h 2036395"/>
              <a:gd name="connsiteX10" fmla="*/ 2570847 w 2938143"/>
              <a:gd name="connsiteY10" fmla="*/ 1752657 h 2036395"/>
              <a:gd name="connsiteX11" fmla="*/ 2935972 w 2938143"/>
              <a:gd name="connsiteY11" fmla="*/ 1149407 h 2036395"/>
              <a:gd name="connsiteX12" fmla="*/ 2697847 w 2938143"/>
              <a:gd name="connsiteY12" fmla="*/ 790632 h 2036395"/>
              <a:gd name="connsiteX13" fmla="*/ 2205722 w 2938143"/>
              <a:gd name="connsiteY13" fmla="*/ 539807 h 2036395"/>
              <a:gd name="connsiteX14" fmla="*/ 2066022 w 2938143"/>
              <a:gd name="connsiteY14" fmla="*/ 412807 h 2036395"/>
              <a:gd name="connsiteX15" fmla="*/ 1881872 w 2938143"/>
              <a:gd name="connsiteY15" fmla="*/ 254057 h 2036395"/>
              <a:gd name="connsiteX16" fmla="*/ 1878697 w 2938143"/>
              <a:gd name="connsiteY16" fmla="*/ 174682 h 2036395"/>
              <a:gd name="connsiteX17" fmla="*/ 1707247 w 2938143"/>
              <a:gd name="connsiteY17" fmla="*/ 57207 h 2036395"/>
              <a:gd name="connsiteX18" fmla="*/ 1434197 w 2938143"/>
              <a:gd name="connsiteY18" fmla="*/ 57 h 2036395"/>
              <a:gd name="connsiteX0" fmla="*/ 1434197 w 2936107"/>
              <a:gd name="connsiteY0" fmla="*/ 57 h 2041436"/>
              <a:gd name="connsiteX1" fmla="*/ 1069072 w 2936107"/>
              <a:gd name="connsiteY1" fmla="*/ 66732 h 2041436"/>
              <a:gd name="connsiteX2" fmla="*/ 999222 w 2936107"/>
              <a:gd name="connsiteY2" fmla="*/ 203257 h 2041436"/>
              <a:gd name="connsiteX3" fmla="*/ 865872 w 2936107"/>
              <a:gd name="connsiteY3" fmla="*/ 327082 h 2041436"/>
              <a:gd name="connsiteX4" fmla="*/ 694422 w 2936107"/>
              <a:gd name="connsiteY4" fmla="*/ 555682 h 2041436"/>
              <a:gd name="connsiteX5" fmla="*/ 119747 w 2936107"/>
              <a:gd name="connsiteY5" fmla="*/ 901757 h 2041436"/>
              <a:gd name="connsiteX6" fmla="*/ 5447 w 2936107"/>
              <a:gd name="connsiteY6" fmla="*/ 1317682 h 2041436"/>
              <a:gd name="connsiteX7" fmla="*/ 218172 w 2936107"/>
              <a:gd name="connsiteY7" fmla="*/ 1625657 h 2041436"/>
              <a:gd name="connsiteX8" fmla="*/ 799197 w 2936107"/>
              <a:gd name="connsiteY8" fmla="*/ 1946332 h 2041436"/>
              <a:gd name="connsiteX9" fmla="*/ 1729472 w 2936107"/>
              <a:gd name="connsiteY9" fmla="*/ 2025707 h 2041436"/>
              <a:gd name="connsiteX10" fmla="*/ 2669272 w 2936107"/>
              <a:gd name="connsiteY10" fmla="*/ 1679632 h 2041436"/>
              <a:gd name="connsiteX11" fmla="*/ 2935972 w 2936107"/>
              <a:gd name="connsiteY11" fmla="*/ 1149407 h 2041436"/>
              <a:gd name="connsiteX12" fmla="*/ 2697847 w 2936107"/>
              <a:gd name="connsiteY12" fmla="*/ 790632 h 2041436"/>
              <a:gd name="connsiteX13" fmla="*/ 2205722 w 2936107"/>
              <a:gd name="connsiteY13" fmla="*/ 539807 h 2041436"/>
              <a:gd name="connsiteX14" fmla="*/ 2066022 w 2936107"/>
              <a:gd name="connsiteY14" fmla="*/ 412807 h 2041436"/>
              <a:gd name="connsiteX15" fmla="*/ 1881872 w 2936107"/>
              <a:gd name="connsiteY15" fmla="*/ 254057 h 2041436"/>
              <a:gd name="connsiteX16" fmla="*/ 1878697 w 2936107"/>
              <a:gd name="connsiteY16" fmla="*/ 174682 h 2041436"/>
              <a:gd name="connsiteX17" fmla="*/ 1707247 w 2936107"/>
              <a:gd name="connsiteY17" fmla="*/ 57207 h 2041436"/>
              <a:gd name="connsiteX18" fmla="*/ 1434197 w 2936107"/>
              <a:gd name="connsiteY18" fmla="*/ 57 h 2041436"/>
              <a:gd name="connsiteX0" fmla="*/ 1430250 w 2932160"/>
              <a:gd name="connsiteY0" fmla="*/ 57 h 2041436"/>
              <a:gd name="connsiteX1" fmla="*/ 1065125 w 2932160"/>
              <a:gd name="connsiteY1" fmla="*/ 66732 h 2041436"/>
              <a:gd name="connsiteX2" fmla="*/ 995275 w 2932160"/>
              <a:gd name="connsiteY2" fmla="*/ 203257 h 2041436"/>
              <a:gd name="connsiteX3" fmla="*/ 861925 w 2932160"/>
              <a:gd name="connsiteY3" fmla="*/ 327082 h 2041436"/>
              <a:gd name="connsiteX4" fmla="*/ 690475 w 2932160"/>
              <a:gd name="connsiteY4" fmla="*/ 555682 h 2041436"/>
              <a:gd name="connsiteX5" fmla="*/ 150725 w 2932160"/>
              <a:gd name="connsiteY5" fmla="*/ 860482 h 2041436"/>
              <a:gd name="connsiteX6" fmla="*/ 1500 w 2932160"/>
              <a:gd name="connsiteY6" fmla="*/ 1317682 h 2041436"/>
              <a:gd name="connsiteX7" fmla="*/ 214225 w 2932160"/>
              <a:gd name="connsiteY7" fmla="*/ 1625657 h 2041436"/>
              <a:gd name="connsiteX8" fmla="*/ 795250 w 2932160"/>
              <a:gd name="connsiteY8" fmla="*/ 1946332 h 2041436"/>
              <a:gd name="connsiteX9" fmla="*/ 1725525 w 2932160"/>
              <a:gd name="connsiteY9" fmla="*/ 2025707 h 2041436"/>
              <a:gd name="connsiteX10" fmla="*/ 2665325 w 2932160"/>
              <a:gd name="connsiteY10" fmla="*/ 1679632 h 2041436"/>
              <a:gd name="connsiteX11" fmla="*/ 2932025 w 2932160"/>
              <a:gd name="connsiteY11" fmla="*/ 1149407 h 2041436"/>
              <a:gd name="connsiteX12" fmla="*/ 2693900 w 2932160"/>
              <a:gd name="connsiteY12" fmla="*/ 790632 h 2041436"/>
              <a:gd name="connsiteX13" fmla="*/ 2201775 w 2932160"/>
              <a:gd name="connsiteY13" fmla="*/ 539807 h 2041436"/>
              <a:gd name="connsiteX14" fmla="*/ 2062075 w 2932160"/>
              <a:gd name="connsiteY14" fmla="*/ 412807 h 2041436"/>
              <a:gd name="connsiteX15" fmla="*/ 1877925 w 2932160"/>
              <a:gd name="connsiteY15" fmla="*/ 254057 h 2041436"/>
              <a:gd name="connsiteX16" fmla="*/ 1874750 w 2932160"/>
              <a:gd name="connsiteY16" fmla="*/ 174682 h 2041436"/>
              <a:gd name="connsiteX17" fmla="*/ 1703300 w 2932160"/>
              <a:gd name="connsiteY17" fmla="*/ 57207 h 2041436"/>
              <a:gd name="connsiteX18" fmla="*/ 1430250 w 2932160"/>
              <a:gd name="connsiteY18" fmla="*/ 57 h 2041436"/>
              <a:gd name="connsiteX0" fmla="*/ 1430250 w 2932160"/>
              <a:gd name="connsiteY0" fmla="*/ 57 h 2041150"/>
              <a:gd name="connsiteX1" fmla="*/ 1065125 w 2932160"/>
              <a:gd name="connsiteY1" fmla="*/ 66732 h 2041150"/>
              <a:gd name="connsiteX2" fmla="*/ 995275 w 2932160"/>
              <a:gd name="connsiteY2" fmla="*/ 203257 h 2041150"/>
              <a:gd name="connsiteX3" fmla="*/ 861925 w 2932160"/>
              <a:gd name="connsiteY3" fmla="*/ 327082 h 2041150"/>
              <a:gd name="connsiteX4" fmla="*/ 690475 w 2932160"/>
              <a:gd name="connsiteY4" fmla="*/ 555682 h 2041150"/>
              <a:gd name="connsiteX5" fmla="*/ 150725 w 2932160"/>
              <a:gd name="connsiteY5" fmla="*/ 860482 h 2041150"/>
              <a:gd name="connsiteX6" fmla="*/ 1500 w 2932160"/>
              <a:gd name="connsiteY6" fmla="*/ 1317682 h 2041150"/>
              <a:gd name="connsiteX7" fmla="*/ 214225 w 2932160"/>
              <a:gd name="connsiteY7" fmla="*/ 1638357 h 2041150"/>
              <a:gd name="connsiteX8" fmla="*/ 795250 w 2932160"/>
              <a:gd name="connsiteY8" fmla="*/ 1946332 h 2041150"/>
              <a:gd name="connsiteX9" fmla="*/ 1725525 w 2932160"/>
              <a:gd name="connsiteY9" fmla="*/ 2025707 h 2041150"/>
              <a:gd name="connsiteX10" fmla="*/ 2665325 w 2932160"/>
              <a:gd name="connsiteY10" fmla="*/ 1679632 h 2041150"/>
              <a:gd name="connsiteX11" fmla="*/ 2932025 w 2932160"/>
              <a:gd name="connsiteY11" fmla="*/ 1149407 h 2041150"/>
              <a:gd name="connsiteX12" fmla="*/ 2693900 w 2932160"/>
              <a:gd name="connsiteY12" fmla="*/ 790632 h 2041150"/>
              <a:gd name="connsiteX13" fmla="*/ 2201775 w 2932160"/>
              <a:gd name="connsiteY13" fmla="*/ 539807 h 2041150"/>
              <a:gd name="connsiteX14" fmla="*/ 2062075 w 2932160"/>
              <a:gd name="connsiteY14" fmla="*/ 412807 h 2041150"/>
              <a:gd name="connsiteX15" fmla="*/ 1877925 w 2932160"/>
              <a:gd name="connsiteY15" fmla="*/ 254057 h 2041150"/>
              <a:gd name="connsiteX16" fmla="*/ 1874750 w 2932160"/>
              <a:gd name="connsiteY16" fmla="*/ 174682 h 2041150"/>
              <a:gd name="connsiteX17" fmla="*/ 1703300 w 2932160"/>
              <a:gd name="connsiteY17" fmla="*/ 57207 h 2041150"/>
              <a:gd name="connsiteX18" fmla="*/ 1430250 w 2932160"/>
              <a:gd name="connsiteY18" fmla="*/ 57 h 204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932160" h="2041150">
                <a:moveTo>
                  <a:pt x="1430250" y="57"/>
                </a:moveTo>
                <a:cubicBezTo>
                  <a:pt x="1323888" y="1644"/>
                  <a:pt x="1137621" y="32865"/>
                  <a:pt x="1065125" y="66732"/>
                </a:cubicBezTo>
                <a:cubicBezTo>
                  <a:pt x="992629" y="100599"/>
                  <a:pt x="1029142" y="159865"/>
                  <a:pt x="995275" y="203257"/>
                </a:cubicBezTo>
                <a:cubicBezTo>
                  <a:pt x="961408" y="246649"/>
                  <a:pt x="912725" y="268345"/>
                  <a:pt x="861925" y="327082"/>
                </a:cubicBezTo>
                <a:cubicBezTo>
                  <a:pt x="811125" y="385819"/>
                  <a:pt x="809008" y="466782"/>
                  <a:pt x="690475" y="555682"/>
                </a:cubicBezTo>
                <a:cubicBezTo>
                  <a:pt x="571942" y="644582"/>
                  <a:pt x="265554" y="733482"/>
                  <a:pt x="150725" y="860482"/>
                </a:cubicBezTo>
                <a:cubicBezTo>
                  <a:pt x="35896" y="987482"/>
                  <a:pt x="-9083" y="1188036"/>
                  <a:pt x="1500" y="1317682"/>
                </a:cubicBezTo>
                <a:cubicBezTo>
                  <a:pt x="12083" y="1447328"/>
                  <a:pt x="81933" y="1533582"/>
                  <a:pt x="214225" y="1638357"/>
                </a:cubicBezTo>
                <a:cubicBezTo>
                  <a:pt x="346517" y="1743132"/>
                  <a:pt x="543367" y="1881774"/>
                  <a:pt x="795250" y="1946332"/>
                </a:cubicBezTo>
                <a:cubicBezTo>
                  <a:pt x="1047133" y="2010890"/>
                  <a:pt x="1413846" y="2070157"/>
                  <a:pt x="1725525" y="2025707"/>
                </a:cubicBezTo>
                <a:cubicBezTo>
                  <a:pt x="2037204" y="1981257"/>
                  <a:pt x="2464242" y="1825682"/>
                  <a:pt x="2665325" y="1679632"/>
                </a:cubicBezTo>
                <a:cubicBezTo>
                  <a:pt x="2866408" y="1533582"/>
                  <a:pt x="2927263" y="1297574"/>
                  <a:pt x="2932025" y="1149407"/>
                </a:cubicBezTo>
                <a:cubicBezTo>
                  <a:pt x="2936787" y="1001240"/>
                  <a:pt x="2815608" y="892232"/>
                  <a:pt x="2693900" y="790632"/>
                </a:cubicBezTo>
                <a:cubicBezTo>
                  <a:pt x="2572192" y="689032"/>
                  <a:pt x="2307079" y="602778"/>
                  <a:pt x="2201775" y="539807"/>
                </a:cubicBezTo>
                <a:cubicBezTo>
                  <a:pt x="2096471" y="476836"/>
                  <a:pt x="2116050" y="460432"/>
                  <a:pt x="2062075" y="412807"/>
                </a:cubicBezTo>
                <a:cubicBezTo>
                  <a:pt x="2008100" y="365182"/>
                  <a:pt x="1909146" y="293744"/>
                  <a:pt x="1877925" y="254057"/>
                </a:cubicBezTo>
                <a:cubicBezTo>
                  <a:pt x="1875279" y="232890"/>
                  <a:pt x="1908088" y="211195"/>
                  <a:pt x="1874750" y="174682"/>
                </a:cubicBezTo>
                <a:cubicBezTo>
                  <a:pt x="1841413" y="138170"/>
                  <a:pt x="1777383" y="84195"/>
                  <a:pt x="1703300" y="57207"/>
                </a:cubicBezTo>
                <a:cubicBezTo>
                  <a:pt x="1629217" y="30220"/>
                  <a:pt x="1536612" y="-1530"/>
                  <a:pt x="1430250" y="57"/>
                </a:cubicBezTo>
                <a:close/>
              </a:path>
            </a:pathLst>
          </a:custGeom>
          <a:noFill/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4" name="faiiiil2">
            <a:hlinkClick r:id="" action="ppaction://media"/>
            <a:extLst>
              <a:ext uri="{FF2B5EF4-FFF2-40B4-BE49-F238E27FC236}">
                <a16:creationId xmlns:a16="http://schemas.microsoft.com/office/drawing/2014/main" id="{08F0700E-5FE7-C1D0-DBBC-D24E0E541DB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" name="حماية2">
            <a:extLst>
              <a:ext uri="{FF2B5EF4-FFF2-40B4-BE49-F238E27FC236}">
                <a16:creationId xmlns:a16="http://schemas.microsoft.com/office/drawing/2014/main" id="{D206ED17-FC6E-9225-A867-43A83AEC5E77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3" name="fail pic">
            <a:extLst>
              <a:ext uri="{FF2B5EF4-FFF2-40B4-BE49-F238E27FC236}">
                <a16:creationId xmlns:a16="http://schemas.microsoft.com/office/drawing/2014/main" id="{6D609EF9-D86D-C775-C256-04C0290B9E4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4" name="خلفية السؤال">
            <a:extLst>
              <a:ext uri="{FF2B5EF4-FFF2-40B4-BE49-F238E27FC236}">
                <a16:creationId xmlns:a16="http://schemas.microsoft.com/office/drawing/2014/main" id="{35AA8042-C094-6B34-FF3F-27716441E8A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11392" y="444419"/>
            <a:ext cx="7369216" cy="6204031"/>
          </a:xfrm>
          <a:prstGeom prst="rect">
            <a:avLst/>
          </a:prstGeom>
        </p:spPr>
      </p:pic>
      <p:sp>
        <p:nvSpPr>
          <p:cNvPr id="25" name="خاطئة">
            <a:hlinkClick r:id="" action="ppaction://noaction">
              <a:snd r:embed="rId13" name="mixkit-funny-fail-low-tone-2876.wav"/>
            </a:hlinkClick>
            <a:hlinkHover r:id="" action="ppaction://noaction" highlightClick="1">
              <a:snd r:embed="rId9" name="arrow.wav"/>
            </a:hlinkHover>
            <a:extLst>
              <a:ext uri="{FF2B5EF4-FFF2-40B4-BE49-F238E27FC236}">
                <a16:creationId xmlns:a16="http://schemas.microsoft.com/office/drawing/2014/main" id="{EFBCA6FA-87B8-CFEA-57BB-5CFA20561054}"/>
              </a:ext>
            </a:extLst>
          </p:cNvPr>
          <p:cNvSpPr/>
          <p:nvPr/>
        </p:nvSpPr>
        <p:spPr>
          <a:xfrm>
            <a:off x="3505200" y="3546549"/>
            <a:ext cx="5181600" cy="1101680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 rtl="0"/>
            <a:r>
              <a:rPr lang="ar-SA" b="1" dirty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خاطئة</a:t>
            </a:r>
            <a:endParaRPr lang="ar-EG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26" name="صحيحة">
            <a:hlinkClick r:id="" action="ppaction://hlinkshowjump?jump=nextslide"/>
            <a:hlinkHover r:id="" action="ppaction://noaction" highlightClick="1">
              <a:snd r:embed="rId9" name="arrow.wav"/>
            </a:hlinkHover>
            <a:extLst>
              <a:ext uri="{FF2B5EF4-FFF2-40B4-BE49-F238E27FC236}">
                <a16:creationId xmlns:a16="http://schemas.microsoft.com/office/drawing/2014/main" id="{2E992905-5666-3AD8-5A23-D0B6794B72D1}"/>
              </a:ext>
            </a:extLst>
          </p:cNvPr>
          <p:cNvSpPr/>
          <p:nvPr/>
        </p:nvSpPr>
        <p:spPr>
          <a:xfrm>
            <a:off x="3505200" y="4915701"/>
            <a:ext cx="5181600" cy="1101680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 rtl="0"/>
            <a:r>
              <a:rPr lang="ar-SA" b="1" dirty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صحيحة</a:t>
            </a:r>
            <a:endParaRPr lang="ar-EG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27" name="خاطئة">
            <a:hlinkClick r:id="" action="ppaction://noaction">
              <a:snd r:embed="rId13" name="mixkit-funny-fail-low-tone-2876.wav"/>
            </a:hlinkClick>
            <a:hlinkHover r:id="" action="ppaction://noaction" highlightClick="1">
              <a:snd r:embed="rId9" name="arrow.wav"/>
            </a:hlinkHover>
            <a:extLst>
              <a:ext uri="{FF2B5EF4-FFF2-40B4-BE49-F238E27FC236}">
                <a16:creationId xmlns:a16="http://schemas.microsoft.com/office/drawing/2014/main" id="{213FCD51-1E8A-ED26-6C6A-2C92E858F5B0}"/>
              </a:ext>
            </a:extLst>
          </p:cNvPr>
          <p:cNvSpPr/>
          <p:nvPr/>
        </p:nvSpPr>
        <p:spPr>
          <a:xfrm>
            <a:off x="3505200" y="2235319"/>
            <a:ext cx="5181600" cy="1101680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 rtl="0"/>
            <a:r>
              <a:rPr lang="ar-SA" b="1" dirty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خاطئة</a:t>
            </a:r>
            <a:endParaRPr lang="ar-EG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28" name="السؤال">
            <a:extLst>
              <a:ext uri="{FF2B5EF4-FFF2-40B4-BE49-F238E27FC236}">
                <a16:creationId xmlns:a16="http://schemas.microsoft.com/office/drawing/2014/main" id="{E808C393-CFF1-2B55-EA3C-F335BD62BC4B}"/>
              </a:ext>
            </a:extLst>
          </p:cNvPr>
          <p:cNvSpPr txBox="1"/>
          <p:nvPr/>
        </p:nvSpPr>
        <p:spPr>
          <a:xfrm>
            <a:off x="2897529" y="1048030"/>
            <a:ext cx="6396942" cy="954107"/>
          </a:xfrm>
          <a:prstGeom prst="rect">
            <a:avLst/>
          </a:prstGeom>
          <a:noFill/>
        </p:spPr>
        <p:txBody>
          <a:bodyPr wrap="square" rtlCol="1">
            <a:normAutofit/>
          </a:bodyPr>
          <a:lstStyle/>
          <a:p>
            <a:pPr algn="ctr"/>
            <a:r>
              <a:rPr lang="ar-SA" sz="2800" b="1" dirty="0">
                <a:solidFill>
                  <a:srgbClr val="25293E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هذا النص هو مثال لنص يمكن تعديله في نفس المساحة ؟</a:t>
            </a:r>
            <a:endParaRPr lang="ar-EG" sz="2800" b="1" dirty="0">
              <a:solidFill>
                <a:srgbClr val="25293E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32" name="اغلاق">
            <a:hlinkClick r:id="" action="ppaction://hlinkshowjump?jump=endshow"/>
            <a:hlinkHover r:id="" action="ppaction://noaction" highlightClick="1">
              <a:snd r:embed="rId15" name="click.wav"/>
            </a:hlinkHover>
            <a:extLst>
              <a:ext uri="{FF2B5EF4-FFF2-40B4-BE49-F238E27FC236}">
                <a16:creationId xmlns:a16="http://schemas.microsoft.com/office/drawing/2014/main" id="{89516C3E-15A7-B855-F598-F072F3E418A4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39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10"/>
                            </p:stCondLst>
                            <p:childTnLst>
                              <p:par>
                                <p:cTn id="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1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21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1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394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394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894"/>
                            </p:stCondLst>
                            <p:childTnLst>
                              <p:par>
                                <p:cTn id="36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394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394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894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4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394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394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894"/>
                            </p:stCondLst>
                            <p:childTnLst>
                              <p:par>
                                <p:cTn id="91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video>
              <p:cMediaNode vol="80000" showWhenStopped="0">
                <p:cTn id="10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3" grpId="0" animBg="1"/>
      <p:bldP spid="34" grpId="0" animBg="1"/>
      <p:bldP spid="33" grpId="0" animBg="1"/>
      <p:bldP spid="29" grpId="0" animBg="1"/>
      <p:bldP spid="29" grpId="1" animBg="1"/>
      <p:bldP spid="29" grpId="2" animBg="1"/>
      <p:bldP spid="25" grpId="0" animBg="1"/>
      <p:bldP spid="25" grpId="1" animBg="1"/>
      <p:bldP spid="25" grpId="2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/>
      <p:bldP spid="28" grpId="1"/>
      <p:bldP spid="28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shuffle">
            <a:hlinkClick r:id="" action="ppaction://media"/>
            <a:extLst>
              <a:ext uri="{FF2B5EF4-FFF2-40B4-BE49-F238E27FC236}">
                <a16:creationId xmlns:a16="http://schemas.microsoft.com/office/drawing/2014/main" id="{55DFCA6D-3DBA-99E6-79F8-45A3161A5D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31" name="حماية">
            <a:extLst>
              <a:ext uri="{FF2B5EF4-FFF2-40B4-BE49-F238E27FC236}">
                <a16:creationId xmlns:a16="http://schemas.microsoft.com/office/drawing/2014/main" id="{A0B9BB87-3919-62FB-2A25-6C3F712907E5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37" name="mad hatter">
            <a:extLst>
              <a:ext uri="{FF2B5EF4-FFF2-40B4-BE49-F238E27FC236}">
                <a16:creationId xmlns:a16="http://schemas.microsoft.com/office/drawing/2014/main" id="{9C144BC3-967F-086A-EB9A-A50F96E3B6FD}"/>
              </a:ext>
            </a:extLst>
          </p:cNvPr>
          <p:cNvGrpSpPr/>
          <p:nvPr/>
        </p:nvGrpSpPr>
        <p:grpSpPr>
          <a:xfrm>
            <a:off x="5871543" y="-119180"/>
            <a:ext cx="4152134" cy="2498240"/>
            <a:chOff x="6801668" y="309109"/>
            <a:chExt cx="4152134" cy="2498240"/>
          </a:xfrm>
        </p:grpSpPr>
        <p:pic>
          <p:nvPicPr>
            <p:cNvPr id="36" name="صورة 35">
              <a:extLst>
                <a:ext uri="{FF2B5EF4-FFF2-40B4-BE49-F238E27FC236}">
                  <a16:creationId xmlns:a16="http://schemas.microsoft.com/office/drawing/2014/main" id="{52C369C0-549E-7B5B-751B-96E756EF8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0162929" flipH="1">
              <a:off x="6801668" y="309109"/>
              <a:ext cx="4152134" cy="2498240"/>
            </a:xfrm>
            <a:prstGeom prst="rect">
              <a:avLst/>
            </a:prstGeom>
          </p:spPr>
        </p:pic>
        <p:sp>
          <p:nvSpPr>
            <p:cNvPr id="35" name="مربع نص 34">
              <a:extLst>
                <a:ext uri="{FF2B5EF4-FFF2-40B4-BE49-F238E27FC236}">
                  <a16:creationId xmlns:a16="http://schemas.microsoft.com/office/drawing/2014/main" id="{99BB9F11-AD73-F228-45AC-C4D75A761A28}"/>
                </a:ext>
              </a:extLst>
            </p:cNvPr>
            <p:cNvSpPr txBox="1"/>
            <p:nvPr/>
          </p:nvSpPr>
          <p:spPr>
            <a:xfrm>
              <a:off x="8062270" y="1458038"/>
              <a:ext cx="2086016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EG" dirty="0"/>
                <a:t>أين هي؟ الآن، أخبرني، تحت أي كوب اختبأت </a:t>
              </a:r>
              <a:r>
                <a:rPr lang="ar-EG" b="1" dirty="0"/>
                <a:t>أليس</a:t>
              </a:r>
              <a:r>
                <a:rPr lang="ar-EG" dirty="0"/>
                <a:t>؟</a:t>
              </a:r>
            </a:p>
          </p:txBody>
        </p:sp>
      </p:grpSp>
      <p:sp>
        <p:nvSpPr>
          <p:cNvPr id="13" name="R cup">
            <a:hlinkClick r:id="" action="ppaction://noaction" highlightClick="1"/>
            <a:hlinkHover r:id="" action="ppaction://noaction" highlightClick="1">
              <a:snd r:embed="rId9" name="arrow.wav"/>
            </a:hlinkHover>
            <a:extLst>
              <a:ext uri="{FF2B5EF4-FFF2-40B4-BE49-F238E27FC236}">
                <a16:creationId xmlns:a16="http://schemas.microsoft.com/office/drawing/2014/main" id="{68FFA506-82B3-02C6-35FE-968CA24CDC81}"/>
              </a:ext>
            </a:extLst>
          </p:cNvPr>
          <p:cNvSpPr/>
          <p:nvPr/>
        </p:nvSpPr>
        <p:spPr>
          <a:xfrm>
            <a:off x="7751216" y="3886143"/>
            <a:ext cx="2979958" cy="2084516"/>
          </a:xfrm>
          <a:custGeom>
            <a:avLst/>
            <a:gdLst>
              <a:gd name="connsiteX0" fmla="*/ 1505293 w 3013731"/>
              <a:gd name="connsiteY0" fmla="*/ 57 h 2084516"/>
              <a:gd name="connsiteX1" fmla="*/ 1140168 w 3013731"/>
              <a:gd name="connsiteY1" fmla="*/ 66732 h 2084516"/>
              <a:gd name="connsiteX2" fmla="*/ 1086193 w 3013731"/>
              <a:gd name="connsiteY2" fmla="*/ 203257 h 2084516"/>
              <a:gd name="connsiteX3" fmla="*/ 1013168 w 3013731"/>
              <a:gd name="connsiteY3" fmla="*/ 235007 h 2084516"/>
              <a:gd name="connsiteX4" fmla="*/ 860768 w 3013731"/>
              <a:gd name="connsiteY4" fmla="*/ 342957 h 2084516"/>
              <a:gd name="connsiteX5" fmla="*/ 755993 w 3013731"/>
              <a:gd name="connsiteY5" fmla="*/ 511232 h 2084516"/>
              <a:gd name="connsiteX6" fmla="*/ 714718 w 3013731"/>
              <a:gd name="connsiteY6" fmla="*/ 511232 h 2084516"/>
              <a:gd name="connsiteX7" fmla="*/ 114643 w 3013731"/>
              <a:gd name="connsiteY7" fmla="*/ 825557 h 2084516"/>
              <a:gd name="connsiteX8" fmla="*/ 13043 w 3013731"/>
              <a:gd name="connsiteY8" fmla="*/ 1231957 h 2084516"/>
              <a:gd name="connsiteX9" fmla="*/ 289268 w 3013731"/>
              <a:gd name="connsiteY9" fmla="*/ 1625657 h 2084516"/>
              <a:gd name="connsiteX10" fmla="*/ 870293 w 3013731"/>
              <a:gd name="connsiteY10" fmla="*/ 1946332 h 2084516"/>
              <a:gd name="connsiteX11" fmla="*/ 1810093 w 3013731"/>
              <a:gd name="connsiteY11" fmla="*/ 2082857 h 2084516"/>
              <a:gd name="connsiteX12" fmla="*/ 2657818 w 3013731"/>
              <a:gd name="connsiteY12" fmla="*/ 1863782 h 2084516"/>
              <a:gd name="connsiteX13" fmla="*/ 2978493 w 3013731"/>
              <a:gd name="connsiteY13" fmla="*/ 1508182 h 2084516"/>
              <a:gd name="connsiteX14" fmla="*/ 2988018 w 3013731"/>
              <a:gd name="connsiteY14" fmla="*/ 1273232 h 2084516"/>
              <a:gd name="connsiteX15" fmla="*/ 2822918 w 3013731"/>
              <a:gd name="connsiteY15" fmla="*/ 987482 h 2084516"/>
              <a:gd name="connsiteX16" fmla="*/ 2295868 w 3013731"/>
              <a:gd name="connsiteY16" fmla="*/ 644582 h 2084516"/>
              <a:gd name="connsiteX17" fmla="*/ 2213318 w 3013731"/>
              <a:gd name="connsiteY17" fmla="*/ 622357 h 2084516"/>
              <a:gd name="connsiteX18" fmla="*/ 2133943 w 3013731"/>
              <a:gd name="connsiteY18" fmla="*/ 463607 h 2084516"/>
              <a:gd name="connsiteX19" fmla="*/ 1965668 w 3013731"/>
              <a:gd name="connsiteY19" fmla="*/ 301682 h 2084516"/>
              <a:gd name="connsiteX20" fmla="*/ 1978368 w 3013731"/>
              <a:gd name="connsiteY20" fmla="*/ 276282 h 2084516"/>
              <a:gd name="connsiteX21" fmla="*/ 1949793 w 3013731"/>
              <a:gd name="connsiteY21" fmla="*/ 174682 h 2084516"/>
              <a:gd name="connsiteX22" fmla="*/ 1778343 w 3013731"/>
              <a:gd name="connsiteY22" fmla="*/ 57207 h 2084516"/>
              <a:gd name="connsiteX23" fmla="*/ 1505293 w 3013731"/>
              <a:gd name="connsiteY23" fmla="*/ 57 h 2084516"/>
              <a:gd name="connsiteX0" fmla="*/ 1502036 w 3010474"/>
              <a:gd name="connsiteY0" fmla="*/ 57 h 2084516"/>
              <a:gd name="connsiteX1" fmla="*/ 1136911 w 3010474"/>
              <a:gd name="connsiteY1" fmla="*/ 66732 h 2084516"/>
              <a:gd name="connsiteX2" fmla="*/ 1082936 w 3010474"/>
              <a:gd name="connsiteY2" fmla="*/ 203257 h 2084516"/>
              <a:gd name="connsiteX3" fmla="*/ 1009911 w 3010474"/>
              <a:gd name="connsiteY3" fmla="*/ 235007 h 2084516"/>
              <a:gd name="connsiteX4" fmla="*/ 857511 w 3010474"/>
              <a:gd name="connsiteY4" fmla="*/ 342957 h 2084516"/>
              <a:gd name="connsiteX5" fmla="*/ 752736 w 3010474"/>
              <a:gd name="connsiteY5" fmla="*/ 511232 h 2084516"/>
              <a:gd name="connsiteX6" fmla="*/ 575730 w 3010474"/>
              <a:gd name="connsiteY6" fmla="*/ 539807 h 2084516"/>
              <a:gd name="connsiteX7" fmla="*/ 111386 w 3010474"/>
              <a:gd name="connsiteY7" fmla="*/ 825557 h 2084516"/>
              <a:gd name="connsiteX8" fmla="*/ 9786 w 3010474"/>
              <a:gd name="connsiteY8" fmla="*/ 1231957 h 2084516"/>
              <a:gd name="connsiteX9" fmla="*/ 286011 w 3010474"/>
              <a:gd name="connsiteY9" fmla="*/ 1625657 h 2084516"/>
              <a:gd name="connsiteX10" fmla="*/ 867036 w 3010474"/>
              <a:gd name="connsiteY10" fmla="*/ 1946332 h 2084516"/>
              <a:gd name="connsiteX11" fmla="*/ 1806836 w 3010474"/>
              <a:gd name="connsiteY11" fmla="*/ 2082857 h 2084516"/>
              <a:gd name="connsiteX12" fmla="*/ 2654561 w 3010474"/>
              <a:gd name="connsiteY12" fmla="*/ 1863782 h 2084516"/>
              <a:gd name="connsiteX13" fmla="*/ 2975236 w 3010474"/>
              <a:gd name="connsiteY13" fmla="*/ 1508182 h 2084516"/>
              <a:gd name="connsiteX14" fmla="*/ 2984761 w 3010474"/>
              <a:gd name="connsiteY14" fmla="*/ 1273232 h 2084516"/>
              <a:gd name="connsiteX15" fmla="*/ 2819661 w 3010474"/>
              <a:gd name="connsiteY15" fmla="*/ 987482 h 2084516"/>
              <a:gd name="connsiteX16" fmla="*/ 2292611 w 3010474"/>
              <a:gd name="connsiteY16" fmla="*/ 644582 h 2084516"/>
              <a:gd name="connsiteX17" fmla="*/ 2210061 w 3010474"/>
              <a:gd name="connsiteY17" fmla="*/ 622357 h 2084516"/>
              <a:gd name="connsiteX18" fmla="*/ 2130686 w 3010474"/>
              <a:gd name="connsiteY18" fmla="*/ 463607 h 2084516"/>
              <a:gd name="connsiteX19" fmla="*/ 1962411 w 3010474"/>
              <a:gd name="connsiteY19" fmla="*/ 301682 h 2084516"/>
              <a:gd name="connsiteX20" fmla="*/ 1975111 w 3010474"/>
              <a:gd name="connsiteY20" fmla="*/ 276282 h 2084516"/>
              <a:gd name="connsiteX21" fmla="*/ 1946536 w 3010474"/>
              <a:gd name="connsiteY21" fmla="*/ 174682 h 2084516"/>
              <a:gd name="connsiteX22" fmla="*/ 1775086 w 3010474"/>
              <a:gd name="connsiteY22" fmla="*/ 57207 h 2084516"/>
              <a:gd name="connsiteX23" fmla="*/ 1502036 w 3010474"/>
              <a:gd name="connsiteY23" fmla="*/ 57 h 2084516"/>
              <a:gd name="connsiteX0" fmla="*/ 1502036 w 3010474"/>
              <a:gd name="connsiteY0" fmla="*/ 57 h 2084516"/>
              <a:gd name="connsiteX1" fmla="*/ 1136911 w 3010474"/>
              <a:gd name="connsiteY1" fmla="*/ 66732 h 2084516"/>
              <a:gd name="connsiteX2" fmla="*/ 1082936 w 3010474"/>
              <a:gd name="connsiteY2" fmla="*/ 203257 h 2084516"/>
              <a:gd name="connsiteX3" fmla="*/ 1009911 w 3010474"/>
              <a:gd name="connsiteY3" fmla="*/ 235007 h 2084516"/>
              <a:gd name="connsiteX4" fmla="*/ 857511 w 3010474"/>
              <a:gd name="connsiteY4" fmla="*/ 342957 h 2084516"/>
              <a:gd name="connsiteX5" fmla="*/ 752736 w 3010474"/>
              <a:gd name="connsiteY5" fmla="*/ 511232 h 2084516"/>
              <a:gd name="connsiteX6" fmla="*/ 575730 w 3010474"/>
              <a:gd name="connsiteY6" fmla="*/ 539807 h 2084516"/>
              <a:gd name="connsiteX7" fmla="*/ 111386 w 3010474"/>
              <a:gd name="connsiteY7" fmla="*/ 825557 h 2084516"/>
              <a:gd name="connsiteX8" fmla="*/ 9786 w 3010474"/>
              <a:gd name="connsiteY8" fmla="*/ 1231957 h 2084516"/>
              <a:gd name="connsiteX9" fmla="*/ 286011 w 3010474"/>
              <a:gd name="connsiteY9" fmla="*/ 1625657 h 2084516"/>
              <a:gd name="connsiteX10" fmla="*/ 867036 w 3010474"/>
              <a:gd name="connsiteY10" fmla="*/ 1946332 h 2084516"/>
              <a:gd name="connsiteX11" fmla="*/ 1806836 w 3010474"/>
              <a:gd name="connsiteY11" fmla="*/ 2082857 h 2084516"/>
              <a:gd name="connsiteX12" fmla="*/ 2654561 w 3010474"/>
              <a:gd name="connsiteY12" fmla="*/ 1863782 h 2084516"/>
              <a:gd name="connsiteX13" fmla="*/ 2975236 w 3010474"/>
              <a:gd name="connsiteY13" fmla="*/ 1508182 h 2084516"/>
              <a:gd name="connsiteX14" fmla="*/ 2984761 w 3010474"/>
              <a:gd name="connsiteY14" fmla="*/ 1273232 h 2084516"/>
              <a:gd name="connsiteX15" fmla="*/ 2819661 w 3010474"/>
              <a:gd name="connsiteY15" fmla="*/ 987482 h 2084516"/>
              <a:gd name="connsiteX16" fmla="*/ 2292611 w 3010474"/>
              <a:gd name="connsiteY16" fmla="*/ 644582 h 2084516"/>
              <a:gd name="connsiteX17" fmla="*/ 2210061 w 3010474"/>
              <a:gd name="connsiteY17" fmla="*/ 622357 h 2084516"/>
              <a:gd name="connsiteX18" fmla="*/ 2130686 w 3010474"/>
              <a:gd name="connsiteY18" fmla="*/ 463607 h 2084516"/>
              <a:gd name="connsiteX19" fmla="*/ 1962411 w 3010474"/>
              <a:gd name="connsiteY19" fmla="*/ 301682 h 2084516"/>
              <a:gd name="connsiteX20" fmla="*/ 1975111 w 3010474"/>
              <a:gd name="connsiteY20" fmla="*/ 276282 h 2084516"/>
              <a:gd name="connsiteX21" fmla="*/ 1946536 w 3010474"/>
              <a:gd name="connsiteY21" fmla="*/ 174682 h 2084516"/>
              <a:gd name="connsiteX22" fmla="*/ 1775086 w 3010474"/>
              <a:gd name="connsiteY22" fmla="*/ 57207 h 2084516"/>
              <a:gd name="connsiteX23" fmla="*/ 1502036 w 3010474"/>
              <a:gd name="connsiteY23" fmla="*/ 57 h 2084516"/>
              <a:gd name="connsiteX0" fmla="*/ 1500735 w 3009173"/>
              <a:gd name="connsiteY0" fmla="*/ 57 h 2084516"/>
              <a:gd name="connsiteX1" fmla="*/ 1135610 w 3009173"/>
              <a:gd name="connsiteY1" fmla="*/ 66732 h 2084516"/>
              <a:gd name="connsiteX2" fmla="*/ 1081635 w 3009173"/>
              <a:gd name="connsiteY2" fmla="*/ 203257 h 2084516"/>
              <a:gd name="connsiteX3" fmla="*/ 1008610 w 3009173"/>
              <a:gd name="connsiteY3" fmla="*/ 235007 h 2084516"/>
              <a:gd name="connsiteX4" fmla="*/ 856210 w 3009173"/>
              <a:gd name="connsiteY4" fmla="*/ 342957 h 2084516"/>
              <a:gd name="connsiteX5" fmla="*/ 751435 w 3009173"/>
              <a:gd name="connsiteY5" fmla="*/ 511232 h 2084516"/>
              <a:gd name="connsiteX6" fmla="*/ 500610 w 3009173"/>
              <a:gd name="connsiteY6" fmla="*/ 575525 h 2084516"/>
              <a:gd name="connsiteX7" fmla="*/ 110085 w 3009173"/>
              <a:gd name="connsiteY7" fmla="*/ 825557 h 2084516"/>
              <a:gd name="connsiteX8" fmla="*/ 8485 w 3009173"/>
              <a:gd name="connsiteY8" fmla="*/ 1231957 h 2084516"/>
              <a:gd name="connsiteX9" fmla="*/ 284710 w 3009173"/>
              <a:gd name="connsiteY9" fmla="*/ 1625657 h 2084516"/>
              <a:gd name="connsiteX10" fmla="*/ 865735 w 3009173"/>
              <a:gd name="connsiteY10" fmla="*/ 1946332 h 2084516"/>
              <a:gd name="connsiteX11" fmla="*/ 1805535 w 3009173"/>
              <a:gd name="connsiteY11" fmla="*/ 2082857 h 2084516"/>
              <a:gd name="connsiteX12" fmla="*/ 2653260 w 3009173"/>
              <a:gd name="connsiteY12" fmla="*/ 1863782 h 2084516"/>
              <a:gd name="connsiteX13" fmla="*/ 2973935 w 3009173"/>
              <a:gd name="connsiteY13" fmla="*/ 1508182 h 2084516"/>
              <a:gd name="connsiteX14" fmla="*/ 2983460 w 3009173"/>
              <a:gd name="connsiteY14" fmla="*/ 1273232 h 2084516"/>
              <a:gd name="connsiteX15" fmla="*/ 2818360 w 3009173"/>
              <a:gd name="connsiteY15" fmla="*/ 987482 h 2084516"/>
              <a:gd name="connsiteX16" fmla="*/ 2291310 w 3009173"/>
              <a:gd name="connsiteY16" fmla="*/ 644582 h 2084516"/>
              <a:gd name="connsiteX17" fmla="*/ 2208760 w 3009173"/>
              <a:gd name="connsiteY17" fmla="*/ 622357 h 2084516"/>
              <a:gd name="connsiteX18" fmla="*/ 2129385 w 3009173"/>
              <a:gd name="connsiteY18" fmla="*/ 463607 h 2084516"/>
              <a:gd name="connsiteX19" fmla="*/ 1961110 w 3009173"/>
              <a:gd name="connsiteY19" fmla="*/ 301682 h 2084516"/>
              <a:gd name="connsiteX20" fmla="*/ 1973810 w 3009173"/>
              <a:gd name="connsiteY20" fmla="*/ 276282 h 2084516"/>
              <a:gd name="connsiteX21" fmla="*/ 1945235 w 3009173"/>
              <a:gd name="connsiteY21" fmla="*/ 174682 h 2084516"/>
              <a:gd name="connsiteX22" fmla="*/ 1773785 w 3009173"/>
              <a:gd name="connsiteY22" fmla="*/ 57207 h 2084516"/>
              <a:gd name="connsiteX23" fmla="*/ 1500735 w 3009173"/>
              <a:gd name="connsiteY23" fmla="*/ 57 h 2084516"/>
              <a:gd name="connsiteX0" fmla="*/ 1500735 w 2979958"/>
              <a:gd name="connsiteY0" fmla="*/ 57 h 2084516"/>
              <a:gd name="connsiteX1" fmla="*/ 1135610 w 2979958"/>
              <a:gd name="connsiteY1" fmla="*/ 66732 h 2084516"/>
              <a:gd name="connsiteX2" fmla="*/ 1081635 w 2979958"/>
              <a:gd name="connsiteY2" fmla="*/ 203257 h 2084516"/>
              <a:gd name="connsiteX3" fmla="*/ 1008610 w 2979958"/>
              <a:gd name="connsiteY3" fmla="*/ 235007 h 2084516"/>
              <a:gd name="connsiteX4" fmla="*/ 856210 w 2979958"/>
              <a:gd name="connsiteY4" fmla="*/ 342957 h 2084516"/>
              <a:gd name="connsiteX5" fmla="*/ 751435 w 2979958"/>
              <a:gd name="connsiteY5" fmla="*/ 511232 h 2084516"/>
              <a:gd name="connsiteX6" fmla="*/ 500610 w 2979958"/>
              <a:gd name="connsiteY6" fmla="*/ 575525 h 2084516"/>
              <a:gd name="connsiteX7" fmla="*/ 110085 w 2979958"/>
              <a:gd name="connsiteY7" fmla="*/ 825557 h 2084516"/>
              <a:gd name="connsiteX8" fmla="*/ 8485 w 2979958"/>
              <a:gd name="connsiteY8" fmla="*/ 1231957 h 2084516"/>
              <a:gd name="connsiteX9" fmla="*/ 284710 w 2979958"/>
              <a:gd name="connsiteY9" fmla="*/ 1625657 h 2084516"/>
              <a:gd name="connsiteX10" fmla="*/ 865735 w 2979958"/>
              <a:gd name="connsiteY10" fmla="*/ 1946332 h 2084516"/>
              <a:gd name="connsiteX11" fmla="*/ 1805535 w 2979958"/>
              <a:gd name="connsiteY11" fmla="*/ 2082857 h 2084516"/>
              <a:gd name="connsiteX12" fmla="*/ 2653260 w 2979958"/>
              <a:gd name="connsiteY12" fmla="*/ 1863782 h 2084516"/>
              <a:gd name="connsiteX13" fmla="*/ 2973935 w 2979958"/>
              <a:gd name="connsiteY13" fmla="*/ 1508182 h 2084516"/>
              <a:gd name="connsiteX14" fmla="*/ 2818360 w 2979958"/>
              <a:gd name="connsiteY14" fmla="*/ 987482 h 2084516"/>
              <a:gd name="connsiteX15" fmla="*/ 2291310 w 2979958"/>
              <a:gd name="connsiteY15" fmla="*/ 644582 h 2084516"/>
              <a:gd name="connsiteX16" fmla="*/ 2208760 w 2979958"/>
              <a:gd name="connsiteY16" fmla="*/ 622357 h 2084516"/>
              <a:gd name="connsiteX17" fmla="*/ 2129385 w 2979958"/>
              <a:gd name="connsiteY17" fmla="*/ 463607 h 2084516"/>
              <a:gd name="connsiteX18" fmla="*/ 1961110 w 2979958"/>
              <a:gd name="connsiteY18" fmla="*/ 301682 h 2084516"/>
              <a:gd name="connsiteX19" fmla="*/ 1973810 w 2979958"/>
              <a:gd name="connsiteY19" fmla="*/ 276282 h 2084516"/>
              <a:gd name="connsiteX20" fmla="*/ 1945235 w 2979958"/>
              <a:gd name="connsiteY20" fmla="*/ 174682 h 2084516"/>
              <a:gd name="connsiteX21" fmla="*/ 1773785 w 2979958"/>
              <a:gd name="connsiteY21" fmla="*/ 57207 h 2084516"/>
              <a:gd name="connsiteX22" fmla="*/ 1500735 w 2979958"/>
              <a:gd name="connsiteY22" fmla="*/ 57 h 2084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979958" h="2084516">
                <a:moveTo>
                  <a:pt x="1500735" y="57"/>
                </a:moveTo>
                <a:cubicBezTo>
                  <a:pt x="1394373" y="1644"/>
                  <a:pt x="1205460" y="32865"/>
                  <a:pt x="1135610" y="66732"/>
                </a:cubicBezTo>
                <a:cubicBezTo>
                  <a:pt x="1065760" y="100599"/>
                  <a:pt x="1102802" y="175211"/>
                  <a:pt x="1081635" y="203257"/>
                </a:cubicBezTo>
                <a:cubicBezTo>
                  <a:pt x="1060468" y="231303"/>
                  <a:pt x="1046181" y="211724"/>
                  <a:pt x="1008610" y="235007"/>
                </a:cubicBezTo>
                <a:cubicBezTo>
                  <a:pt x="971039" y="258290"/>
                  <a:pt x="899072" y="296920"/>
                  <a:pt x="856210" y="342957"/>
                </a:cubicBezTo>
                <a:cubicBezTo>
                  <a:pt x="813348" y="388994"/>
                  <a:pt x="810702" y="472471"/>
                  <a:pt x="751435" y="511232"/>
                </a:cubicBezTo>
                <a:cubicBezTo>
                  <a:pt x="692168" y="549993"/>
                  <a:pt x="657509" y="520756"/>
                  <a:pt x="500610" y="575525"/>
                </a:cubicBezTo>
                <a:cubicBezTo>
                  <a:pt x="343711" y="630294"/>
                  <a:pt x="192106" y="716152"/>
                  <a:pt x="110085" y="825557"/>
                </a:cubicBezTo>
                <a:cubicBezTo>
                  <a:pt x="28064" y="934962"/>
                  <a:pt x="-20619" y="1098607"/>
                  <a:pt x="8485" y="1231957"/>
                </a:cubicBezTo>
                <a:cubicBezTo>
                  <a:pt x="37589" y="1365307"/>
                  <a:pt x="141835" y="1506595"/>
                  <a:pt x="284710" y="1625657"/>
                </a:cubicBezTo>
                <a:cubicBezTo>
                  <a:pt x="427585" y="1744720"/>
                  <a:pt x="612264" y="1870132"/>
                  <a:pt x="865735" y="1946332"/>
                </a:cubicBezTo>
                <a:cubicBezTo>
                  <a:pt x="1119206" y="2022532"/>
                  <a:pt x="1507614" y="2096615"/>
                  <a:pt x="1805535" y="2082857"/>
                </a:cubicBezTo>
                <a:cubicBezTo>
                  <a:pt x="2103456" y="2069099"/>
                  <a:pt x="2458527" y="1959561"/>
                  <a:pt x="2653260" y="1863782"/>
                </a:cubicBezTo>
                <a:cubicBezTo>
                  <a:pt x="2847993" y="1768003"/>
                  <a:pt x="2946418" y="1654232"/>
                  <a:pt x="2973935" y="1508182"/>
                </a:cubicBezTo>
                <a:cubicBezTo>
                  <a:pt x="3001452" y="1362132"/>
                  <a:pt x="2932131" y="1131415"/>
                  <a:pt x="2818360" y="987482"/>
                </a:cubicBezTo>
                <a:cubicBezTo>
                  <a:pt x="2704589" y="843549"/>
                  <a:pt x="2392910" y="705436"/>
                  <a:pt x="2291310" y="644582"/>
                </a:cubicBezTo>
                <a:cubicBezTo>
                  <a:pt x="2189710" y="583728"/>
                  <a:pt x="2235748" y="652520"/>
                  <a:pt x="2208760" y="622357"/>
                </a:cubicBezTo>
                <a:cubicBezTo>
                  <a:pt x="2181773" y="592195"/>
                  <a:pt x="2170660" y="517053"/>
                  <a:pt x="2129385" y="463607"/>
                </a:cubicBezTo>
                <a:cubicBezTo>
                  <a:pt x="2088110" y="410161"/>
                  <a:pt x="1987039" y="332903"/>
                  <a:pt x="1961110" y="301682"/>
                </a:cubicBezTo>
                <a:cubicBezTo>
                  <a:pt x="1935181" y="270461"/>
                  <a:pt x="1976456" y="297449"/>
                  <a:pt x="1973810" y="276282"/>
                </a:cubicBezTo>
                <a:cubicBezTo>
                  <a:pt x="1971164" y="255115"/>
                  <a:pt x="1978573" y="211195"/>
                  <a:pt x="1945235" y="174682"/>
                </a:cubicBezTo>
                <a:cubicBezTo>
                  <a:pt x="1911898" y="138170"/>
                  <a:pt x="1847868" y="84195"/>
                  <a:pt x="1773785" y="57207"/>
                </a:cubicBezTo>
                <a:cubicBezTo>
                  <a:pt x="1699702" y="30220"/>
                  <a:pt x="1607097" y="-1530"/>
                  <a:pt x="1500735" y="57"/>
                </a:cubicBezTo>
                <a:close/>
              </a:path>
            </a:pathLst>
          </a:custGeom>
          <a:noFill/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4" name="L cup">
            <a:hlinkClick r:id="" action="ppaction://noaction" highlightClick="1"/>
            <a:hlinkHover r:id="" action="ppaction://noaction" highlightClick="1">
              <a:snd r:embed="rId9" name="arrow.wav"/>
            </a:hlinkHover>
            <a:extLst>
              <a:ext uri="{FF2B5EF4-FFF2-40B4-BE49-F238E27FC236}">
                <a16:creationId xmlns:a16="http://schemas.microsoft.com/office/drawing/2014/main" id="{007E7B0D-6252-D212-0DE8-D0565BA9AC83}"/>
              </a:ext>
            </a:extLst>
          </p:cNvPr>
          <p:cNvSpPr/>
          <p:nvPr/>
        </p:nvSpPr>
        <p:spPr>
          <a:xfrm>
            <a:off x="826590" y="3886124"/>
            <a:ext cx="2971120" cy="2060926"/>
          </a:xfrm>
          <a:custGeom>
            <a:avLst/>
            <a:gdLst>
              <a:gd name="connsiteX0" fmla="*/ 1505293 w 3013731"/>
              <a:gd name="connsiteY0" fmla="*/ 57 h 2084516"/>
              <a:gd name="connsiteX1" fmla="*/ 1140168 w 3013731"/>
              <a:gd name="connsiteY1" fmla="*/ 66732 h 2084516"/>
              <a:gd name="connsiteX2" fmla="*/ 1086193 w 3013731"/>
              <a:gd name="connsiteY2" fmla="*/ 203257 h 2084516"/>
              <a:gd name="connsiteX3" fmla="*/ 1013168 w 3013731"/>
              <a:gd name="connsiteY3" fmla="*/ 235007 h 2084516"/>
              <a:gd name="connsiteX4" fmla="*/ 860768 w 3013731"/>
              <a:gd name="connsiteY4" fmla="*/ 342957 h 2084516"/>
              <a:gd name="connsiteX5" fmla="*/ 755993 w 3013731"/>
              <a:gd name="connsiteY5" fmla="*/ 511232 h 2084516"/>
              <a:gd name="connsiteX6" fmla="*/ 714718 w 3013731"/>
              <a:gd name="connsiteY6" fmla="*/ 511232 h 2084516"/>
              <a:gd name="connsiteX7" fmla="*/ 114643 w 3013731"/>
              <a:gd name="connsiteY7" fmla="*/ 825557 h 2084516"/>
              <a:gd name="connsiteX8" fmla="*/ 13043 w 3013731"/>
              <a:gd name="connsiteY8" fmla="*/ 1231957 h 2084516"/>
              <a:gd name="connsiteX9" fmla="*/ 289268 w 3013731"/>
              <a:gd name="connsiteY9" fmla="*/ 1625657 h 2084516"/>
              <a:gd name="connsiteX10" fmla="*/ 870293 w 3013731"/>
              <a:gd name="connsiteY10" fmla="*/ 1946332 h 2084516"/>
              <a:gd name="connsiteX11" fmla="*/ 1810093 w 3013731"/>
              <a:gd name="connsiteY11" fmla="*/ 2082857 h 2084516"/>
              <a:gd name="connsiteX12" fmla="*/ 2657818 w 3013731"/>
              <a:gd name="connsiteY12" fmla="*/ 1863782 h 2084516"/>
              <a:gd name="connsiteX13" fmla="*/ 2978493 w 3013731"/>
              <a:gd name="connsiteY13" fmla="*/ 1508182 h 2084516"/>
              <a:gd name="connsiteX14" fmla="*/ 2988018 w 3013731"/>
              <a:gd name="connsiteY14" fmla="*/ 1273232 h 2084516"/>
              <a:gd name="connsiteX15" fmla="*/ 2822918 w 3013731"/>
              <a:gd name="connsiteY15" fmla="*/ 987482 h 2084516"/>
              <a:gd name="connsiteX16" fmla="*/ 2295868 w 3013731"/>
              <a:gd name="connsiteY16" fmla="*/ 644582 h 2084516"/>
              <a:gd name="connsiteX17" fmla="*/ 2213318 w 3013731"/>
              <a:gd name="connsiteY17" fmla="*/ 622357 h 2084516"/>
              <a:gd name="connsiteX18" fmla="*/ 2133943 w 3013731"/>
              <a:gd name="connsiteY18" fmla="*/ 463607 h 2084516"/>
              <a:gd name="connsiteX19" fmla="*/ 1965668 w 3013731"/>
              <a:gd name="connsiteY19" fmla="*/ 301682 h 2084516"/>
              <a:gd name="connsiteX20" fmla="*/ 1978368 w 3013731"/>
              <a:gd name="connsiteY20" fmla="*/ 276282 h 2084516"/>
              <a:gd name="connsiteX21" fmla="*/ 1949793 w 3013731"/>
              <a:gd name="connsiteY21" fmla="*/ 174682 h 2084516"/>
              <a:gd name="connsiteX22" fmla="*/ 1778343 w 3013731"/>
              <a:gd name="connsiteY22" fmla="*/ 57207 h 2084516"/>
              <a:gd name="connsiteX23" fmla="*/ 1505293 w 3013731"/>
              <a:gd name="connsiteY23" fmla="*/ 57 h 2084516"/>
              <a:gd name="connsiteX0" fmla="*/ 1502036 w 3010474"/>
              <a:gd name="connsiteY0" fmla="*/ 57 h 2084516"/>
              <a:gd name="connsiteX1" fmla="*/ 1136911 w 3010474"/>
              <a:gd name="connsiteY1" fmla="*/ 66732 h 2084516"/>
              <a:gd name="connsiteX2" fmla="*/ 1082936 w 3010474"/>
              <a:gd name="connsiteY2" fmla="*/ 203257 h 2084516"/>
              <a:gd name="connsiteX3" fmla="*/ 1009911 w 3010474"/>
              <a:gd name="connsiteY3" fmla="*/ 235007 h 2084516"/>
              <a:gd name="connsiteX4" fmla="*/ 857511 w 3010474"/>
              <a:gd name="connsiteY4" fmla="*/ 342957 h 2084516"/>
              <a:gd name="connsiteX5" fmla="*/ 752736 w 3010474"/>
              <a:gd name="connsiteY5" fmla="*/ 511232 h 2084516"/>
              <a:gd name="connsiteX6" fmla="*/ 575730 w 3010474"/>
              <a:gd name="connsiteY6" fmla="*/ 539807 h 2084516"/>
              <a:gd name="connsiteX7" fmla="*/ 111386 w 3010474"/>
              <a:gd name="connsiteY7" fmla="*/ 825557 h 2084516"/>
              <a:gd name="connsiteX8" fmla="*/ 9786 w 3010474"/>
              <a:gd name="connsiteY8" fmla="*/ 1231957 h 2084516"/>
              <a:gd name="connsiteX9" fmla="*/ 286011 w 3010474"/>
              <a:gd name="connsiteY9" fmla="*/ 1625657 h 2084516"/>
              <a:gd name="connsiteX10" fmla="*/ 867036 w 3010474"/>
              <a:gd name="connsiteY10" fmla="*/ 1946332 h 2084516"/>
              <a:gd name="connsiteX11" fmla="*/ 1806836 w 3010474"/>
              <a:gd name="connsiteY11" fmla="*/ 2082857 h 2084516"/>
              <a:gd name="connsiteX12" fmla="*/ 2654561 w 3010474"/>
              <a:gd name="connsiteY12" fmla="*/ 1863782 h 2084516"/>
              <a:gd name="connsiteX13" fmla="*/ 2975236 w 3010474"/>
              <a:gd name="connsiteY13" fmla="*/ 1508182 h 2084516"/>
              <a:gd name="connsiteX14" fmla="*/ 2984761 w 3010474"/>
              <a:gd name="connsiteY14" fmla="*/ 1273232 h 2084516"/>
              <a:gd name="connsiteX15" fmla="*/ 2819661 w 3010474"/>
              <a:gd name="connsiteY15" fmla="*/ 987482 h 2084516"/>
              <a:gd name="connsiteX16" fmla="*/ 2292611 w 3010474"/>
              <a:gd name="connsiteY16" fmla="*/ 644582 h 2084516"/>
              <a:gd name="connsiteX17" fmla="*/ 2210061 w 3010474"/>
              <a:gd name="connsiteY17" fmla="*/ 622357 h 2084516"/>
              <a:gd name="connsiteX18" fmla="*/ 2130686 w 3010474"/>
              <a:gd name="connsiteY18" fmla="*/ 463607 h 2084516"/>
              <a:gd name="connsiteX19" fmla="*/ 1962411 w 3010474"/>
              <a:gd name="connsiteY19" fmla="*/ 301682 h 2084516"/>
              <a:gd name="connsiteX20" fmla="*/ 1975111 w 3010474"/>
              <a:gd name="connsiteY20" fmla="*/ 276282 h 2084516"/>
              <a:gd name="connsiteX21" fmla="*/ 1946536 w 3010474"/>
              <a:gd name="connsiteY21" fmla="*/ 174682 h 2084516"/>
              <a:gd name="connsiteX22" fmla="*/ 1775086 w 3010474"/>
              <a:gd name="connsiteY22" fmla="*/ 57207 h 2084516"/>
              <a:gd name="connsiteX23" fmla="*/ 1502036 w 3010474"/>
              <a:gd name="connsiteY23" fmla="*/ 57 h 2084516"/>
              <a:gd name="connsiteX0" fmla="*/ 1502036 w 3010474"/>
              <a:gd name="connsiteY0" fmla="*/ 57 h 2084516"/>
              <a:gd name="connsiteX1" fmla="*/ 1136911 w 3010474"/>
              <a:gd name="connsiteY1" fmla="*/ 66732 h 2084516"/>
              <a:gd name="connsiteX2" fmla="*/ 1082936 w 3010474"/>
              <a:gd name="connsiteY2" fmla="*/ 203257 h 2084516"/>
              <a:gd name="connsiteX3" fmla="*/ 1009911 w 3010474"/>
              <a:gd name="connsiteY3" fmla="*/ 235007 h 2084516"/>
              <a:gd name="connsiteX4" fmla="*/ 857511 w 3010474"/>
              <a:gd name="connsiteY4" fmla="*/ 342957 h 2084516"/>
              <a:gd name="connsiteX5" fmla="*/ 752736 w 3010474"/>
              <a:gd name="connsiteY5" fmla="*/ 511232 h 2084516"/>
              <a:gd name="connsiteX6" fmla="*/ 575730 w 3010474"/>
              <a:gd name="connsiteY6" fmla="*/ 539807 h 2084516"/>
              <a:gd name="connsiteX7" fmla="*/ 111386 w 3010474"/>
              <a:gd name="connsiteY7" fmla="*/ 825557 h 2084516"/>
              <a:gd name="connsiteX8" fmla="*/ 9786 w 3010474"/>
              <a:gd name="connsiteY8" fmla="*/ 1231957 h 2084516"/>
              <a:gd name="connsiteX9" fmla="*/ 286011 w 3010474"/>
              <a:gd name="connsiteY9" fmla="*/ 1625657 h 2084516"/>
              <a:gd name="connsiteX10" fmla="*/ 867036 w 3010474"/>
              <a:gd name="connsiteY10" fmla="*/ 1946332 h 2084516"/>
              <a:gd name="connsiteX11" fmla="*/ 1806836 w 3010474"/>
              <a:gd name="connsiteY11" fmla="*/ 2082857 h 2084516"/>
              <a:gd name="connsiteX12" fmla="*/ 2654561 w 3010474"/>
              <a:gd name="connsiteY12" fmla="*/ 1863782 h 2084516"/>
              <a:gd name="connsiteX13" fmla="*/ 2975236 w 3010474"/>
              <a:gd name="connsiteY13" fmla="*/ 1508182 h 2084516"/>
              <a:gd name="connsiteX14" fmla="*/ 2984761 w 3010474"/>
              <a:gd name="connsiteY14" fmla="*/ 1273232 h 2084516"/>
              <a:gd name="connsiteX15" fmla="*/ 2819661 w 3010474"/>
              <a:gd name="connsiteY15" fmla="*/ 987482 h 2084516"/>
              <a:gd name="connsiteX16" fmla="*/ 2292611 w 3010474"/>
              <a:gd name="connsiteY16" fmla="*/ 644582 h 2084516"/>
              <a:gd name="connsiteX17" fmla="*/ 2210061 w 3010474"/>
              <a:gd name="connsiteY17" fmla="*/ 622357 h 2084516"/>
              <a:gd name="connsiteX18" fmla="*/ 2130686 w 3010474"/>
              <a:gd name="connsiteY18" fmla="*/ 463607 h 2084516"/>
              <a:gd name="connsiteX19" fmla="*/ 1962411 w 3010474"/>
              <a:gd name="connsiteY19" fmla="*/ 301682 h 2084516"/>
              <a:gd name="connsiteX20" fmla="*/ 1975111 w 3010474"/>
              <a:gd name="connsiteY20" fmla="*/ 276282 h 2084516"/>
              <a:gd name="connsiteX21" fmla="*/ 1946536 w 3010474"/>
              <a:gd name="connsiteY21" fmla="*/ 174682 h 2084516"/>
              <a:gd name="connsiteX22" fmla="*/ 1775086 w 3010474"/>
              <a:gd name="connsiteY22" fmla="*/ 57207 h 2084516"/>
              <a:gd name="connsiteX23" fmla="*/ 1502036 w 3010474"/>
              <a:gd name="connsiteY23" fmla="*/ 57 h 2084516"/>
              <a:gd name="connsiteX0" fmla="*/ 1500735 w 3009173"/>
              <a:gd name="connsiteY0" fmla="*/ 57 h 2084516"/>
              <a:gd name="connsiteX1" fmla="*/ 1135610 w 3009173"/>
              <a:gd name="connsiteY1" fmla="*/ 66732 h 2084516"/>
              <a:gd name="connsiteX2" fmla="*/ 1081635 w 3009173"/>
              <a:gd name="connsiteY2" fmla="*/ 203257 h 2084516"/>
              <a:gd name="connsiteX3" fmla="*/ 1008610 w 3009173"/>
              <a:gd name="connsiteY3" fmla="*/ 235007 h 2084516"/>
              <a:gd name="connsiteX4" fmla="*/ 856210 w 3009173"/>
              <a:gd name="connsiteY4" fmla="*/ 342957 h 2084516"/>
              <a:gd name="connsiteX5" fmla="*/ 751435 w 3009173"/>
              <a:gd name="connsiteY5" fmla="*/ 511232 h 2084516"/>
              <a:gd name="connsiteX6" fmla="*/ 500610 w 3009173"/>
              <a:gd name="connsiteY6" fmla="*/ 575525 h 2084516"/>
              <a:gd name="connsiteX7" fmla="*/ 110085 w 3009173"/>
              <a:gd name="connsiteY7" fmla="*/ 825557 h 2084516"/>
              <a:gd name="connsiteX8" fmla="*/ 8485 w 3009173"/>
              <a:gd name="connsiteY8" fmla="*/ 1231957 h 2084516"/>
              <a:gd name="connsiteX9" fmla="*/ 284710 w 3009173"/>
              <a:gd name="connsiteY9" fmla="*/ 1625657 h 2084516"/>
              <a:gd name="connsiteX10" fmla="*/ 865735 w 3009173"/>
              <a:gd name="connsiteY10" fmla="*/ 1946332 h 2084516"/>
              <a:gd name="connsiteX11" fmla="*/ 1805535 w 3009173"/>
              <a:gd name="connsiteY11" fmla="*/ 2082857 h 2084516"/>
              <a:gd name="connsiteX12" fmla="*/ 2653260 w 3009173"/>
              <a:gd name="connsiteY12" fmla="*/ 1863782 h 2084516"/>
              <a:gd name="connsiteX13" fmla="*/ 2973935 w 3009173"/>
              <a:gd name="connsiteY13" fmla="*/ 1508182 h 2084516"/>
              <a:gd name="connsiteX14" fmla="*/ 2983460 w 3009173"/>
              <a:gd name="connsiteY14" fmla="*/ 1273232 h 2084516"/>
              <a:gd name="connsiteX15" fmla="*/ 2818360 w 3009173"/>
              <a:gd name="connsiteY15" fmla="*/ 987482 h 2084516"/>
              <a:gd name="connsiteX16" fmla="*/ 2291310 w 3009173"/>
              <a:gd name="connsiteY16" fmla="*/ 644582 h 2084516"/>
              <a:gd name="connsiteX17" fmla="*/ 2208760 w 3009173"/>
              <a:gd name="connsiteY17" fmla="*/ 622357 h 2084516"/>
              <a:gd name="connsiteX18" fmla="*/ 2129385 w 3009173"/>
              <a:gd name="connsiteY18" fmla="*/ 463607 h 2084516"/>
              <a:gd name="connsiteX19" fmla="*/ 1961110 w 3009173"/>
              <a:gd name="connsiteY19" fmla="*/ 301682 h 2084516"/>
              <a:gd name="connsiteX20" fmla="*/ 1973810 w 3009173"/>
              <a:gd name="connsiteY20" fmla="*/ 276282 h 2084516"/>
              <a:gd name="connsiteX21" fmla="*/ 1945235 w 3009173"/>
              <a:gd name="connsiteY21" fmla="*/ 174682 h 2084516"/>
              <a:gd name="connsiteX22" fmla="*/ 1773785 w 3009173"/>
              <a:gd name="connsiteY22" fmla="*/ 57207 h 2084516"/>
              <a:gd name="connsiteX23" fmla="*/ 1500735 w 3009173"/>
              <a:gd name="connsiteY23" fmla="*/ 57 h 2084516"/>
              <a:gd name="connsiteX0" fmla="*/ 1500735 w 3009173"/>
              <a:gd name="connsiteY0" fmla="*/ 57 h 2088277"/>
              <a:gd name="connsiteX1" fmla="*/ 1135610 w 3009173"/>
              <a:gd name="connsiteY1" fmla="*/ 66732 h 2088277"/>
              <a:gd name="connsiteX2" fmla="*/ 1081635 w 3009173"/>
              <a:gd name="connsiteY2" fmla="*/ 203257 h 2088277"/>
              <a:gd name="connsiteX3" fmla="*/ 1008610 w 3009173"/>
              <a:gd name="connsiteY3" fmla="*/ 235007 h 2088277"/>
              <a:gd name="connsiteX4" fmla="*/ 856210 w 3009173"/>
              <a:gd name="connsiteY4" fmla="*/ 342957 h 2088277"/>
              <a:gd name="connsiteX5" fmla="*/ 751435 w 3009173"/>
              <a:gd name="connsiteY5" fmla="*/ 511232 h 2088277"/>
              <a:gd name="connsiteX6" fmla="*/ 500610 w 3009173"/>
              <a:gd name="connsiteY6" fmla="*/ 575525 h 2088277"/>
              <a:gd name="connsiteX7" fmla="*/ 110085 w 3009173"/>
              <a:gd name="connsiteY7" fmla="*/ 825557 h 2088277"/>
              <a:gd name="connsiteX8" fmla="*/ 8485 w 3009173"/>
              <a:gd name="connsiteY8" fmla="*/ 1231957 h 2088277"/>
              <a:gd name="connsiteX9" fmla="*/ 284710 w 3009173"/>
              <a:gd name="connsiteY9" fmla="*/ 1625657 h 2088277"/>
              <a:gd name="connsiteX10" fmla="*/ 605385 w 3009173"/>
              <a:gd name="connsiteY10" fmla="*/ 1987607 h 2088277"/>
              <a:gd name="connsiteX11" fmla="*/ 1805535 w 3009173"/>
              <a:gd name="connsiteY11" fmla="*/ 2082857 h 2088277"/>
              <a:gd name="connsiteX12" fmla="*/ 2653260 w 3009173"/>
              <a:gd name="connsiteY12" fmla="*/ 1863782 h 2088277"/>
              <a:gd name="connsiteX13" fmla="*/ 2973935 w 3009173"/>
              <a:gd name="connsiteY13" fmla="*/ 1508182 h 2088277"/>
              <a:gd name="connsiteX14" fmla="*/ 2983460 w 3009173"/>
              <a:gd name="connsiteY14" fmla="*/ 1273232 h 2088277"/>
              <a:gd name="connsiteX15" fmla="*/ 2818360 w 3009173"/>
              <a:gd name="connsiteY15" fmla="*/ 987482 h 2088277"/>
              <a:gd name="connsiteX16" fmla="*/ 2291310 w 3009173"/>
              <a:gd name="connsiteY16" fmla="*/ 644582 h 2088277"/>
              <a:gd name="connsiteX17" fmla="*/ 2208760 w 3009173"/>
              <a:gd name="connsiteY17" fmla="*/ 622357 h 2088277"/>
              <a:gd name="connsiteX18" fmla="*/ 2129385 w 3009173"/>
              <a:gd name="connsiteY18" fmla="*/ 463607 h 2088277"/>
              <a:gd name="connsiteX19" fmla="*/ 1961110 w 3009173"/>
              <a:gd name="connsiteY19" fmla="*/ 301682 h 2088277"/>
              <a:gd name="connsiteX20" fmla="*/ 1973810 w 3009173"/>
              <a:gd name="connsiteY20" fmla="*/ 276282 h 2088277"/>
              <a:gd name="connsiteX21" fmla="*/ 1945235 w 3009173"/>
              <a:gd name="connsiteY21" fmla="*/ 174682 h 2088277"/>
              <a:gd name="connsiteX22" fmla="*/ 1773785 w 3009173"/>
              <a:gd name="connsiteY22" fmla="*/ 57207 h 2088277"/>
              <a:gd name="connsiteX23" fmla="*/ 1500735 w 3009173"/>
              <a:gd name="connsiteY23" fmla="*/ 57 h 2088277"/>
              <a:gd name="connsiteX0" fmla="*/ 1492261 w 3000699"/>
              <a:gd name="connsiteY0" fmla="*/ 57 h 2087581"/>
              <a:gd name="connsiteX1" fmla="*/ 1127136 w 3000699"/>
              <a:gd name="connsiteY1" fmla="*/ 66732 h 2087581"/>
              <a:gd name="connsiteX2" fmla="*/ 1073161 w 3000699"/>
              <a:gd name="connsiteY2" fmla="*/ 203257 h 2087581"/>
              <a:gd name="connsiteX3" fmla="*/ 1000136 w 3000699"/>
              <a:gd name="connsiteY3" fmla="*/ 235007 h 2087581"/>
              <a:gd name="connsiteX4" fmla="*/ 847736 w 3000699"/>
              <a:gd name="connsiteY4" fmla="*/ 342957 h 2087581"/>
              <a:gd name="connsiteX5" fmla="*/ 742961 w 3000699"/>
              <a:gd name="connsiteY5" fmla="*/ 511232 h 2087581"/>
              <a:gd name="connsiteX6" fmla="*/ 492136 w 3000699"/>
              <a:gd name="connsiteY6" fmla="*/ 575525 h 2087581"/>
              <a:gd name="connsiteX7" fmla="*/ 101611 w 3000699"/>
              <a:gd name="connsiteY7" fmla="*/ 825557 h 2087581"/>
              <a:gd name="connsiteX8" fmla="*/ 11 w 3000699"/>
              <a:gd name="connsiteY8" fmla="*/ 1231957 h 2087581"/>
              <a:gd name="connsiteX9" fmla="*/ 104786 w 3000699"/>
              <a:gd name="connsiteY9" fmla="*/ 1685982 h 2087581"/>
              <a:gd name="connsiteX10" fmla="*/ 596911 w 3000699"/>
              <a:gd name="connsiteY10" fmla="*/ 1987607 h 2087581"/>
              <a:gd name="connsiteX11" fmla="*/ 1797061 w 3000699"/>
              <a:gd name="connsiteY11" fmla="*/ 2082857 h 2087581"/>
              <a:gd name="connsiteX12" fmla="*/ 2644786 w 3000699"/>
              <a:gd name="connsiteY12" fmla="*/ 1863782 h 2087581"/>
              <a:gd name="connsiteX13" fmla="*/ 2965461 w 3000699"/>
              <a:gd name="connsiteY13" fmla="*/ 1508182 h 2087581"/>
              <a:gd name="connsiteX14" fmla="*/ 2974986 w 3000699"/>
              <a:gd name="connsiteY14" fmla="*/ 1273232 h 2087581"/>
              <a:gd name="connsiteX15" fmla="*/ 2809886 w 3000699"/>
              <a:gd name="connsiteY15" fmla="*/ 987482 h 2087581"/>
              <a:gd name="connsiteX16" fmla="*/ 2282836 w 3000699"/>
              <a:gd name="connsiteY16" fmla="*/ 644582 h 2087581"/>
              <a:gd name="connsiteX17" fmla="*/ 2200286 w 3000699"/>
              <a:gd name="connsiteY17" fmla="*/ 622357 h 2087581"/>
              <a:gd name="connsiteX18" fmla="*/ 2120911 w 3000699"/>
              <a:gd name="connsiteY18" fmla="*/ 463607 h 2087581"/>
              <a:gd name="connsiteX19" fmla="*/ 1952636 w 3000699"/>
              <a:gd name="connsiteY19" fmla="*/ 301682 h 2087581"/>
              <a:gd name="connsiteX20" fmla="*/ 1965336 w 3000699"/>
              <a:gd name="connsiteY20" fmla="*/ 276282 h 2087581"/>
              <a:gd name="connsiteX21" fmla="*/ 1936761 w 3000699"/>
              <a:gd name="connsiteY21" fmla="*/ 174682 h 2087581"/>
              <a:gd name="connsiteX22" fmla="*/ 1765311 w 3000699"/>
              <a:gd name="connsiteY22" fmla="*/ 57207 h 2087581"/>
              <a:gd name="connsiteX23" fmla="*/ 1492261 w 3000699"/>
              <a:gd name="connsiteY23" fmla="*/ 57 h 2087581"/>
              <a:gd name="connsiteX0" fmla="*/ 1497205 w 3005643"/>
              <a:gd name="connsiteY0" fmla="*/ 57 h 2087581"/>
              <a:gd name="connsiteX1" fmla="*/ 1132080 w 3005643"/>
              <a:gd name="connsiteY1" fmla="*/ 66732 h 2087581"/>
              <a:gd name="connsiteX2" fmla="*/ 1078105 w 3005643"/>
              <a:gd name="connsiteY2" fmla="*/ 203257 h 2087581"/>
              <a:gd name="connsiteX3" fmla="*/ 1005080 w 3005643"/>
              <a:gd name="connsiteY3" fmla="*/ 235007 h 2087581"/>
              <a:gd name="connsiteX4" fmla="*/ 852680 w 3005643"/>
              <a:gd name="connsiteY4" fmla="*/ 342957 h 2087581"/>
              <a:gd name="connsiteX5" fmla="*/ 747905 w 3005643"/>
              <a:gd name="connsiteY5" fmla="*/ 511232 h 2087581"/>
              <a:gd name="connsiteX6" fmla="*/ 497080 w 3005643"/>
              <a:gd name="connsiteY6" fmla="*/ 575525 h 2087581"/>
              <a:gd name="connsiteX7" fmla="*/ 208155 w 3005643"/>
              <a:gd name="connsiteY7" fmla="*/ 977957 h 2087581"/>
              <a:gd name="connsiteX8" fmla="*/ 4955 w 3005643"/>
              <a:gd name="connsiteY8" fmla="*/ 1231957 h 2087581"/>
              <a:gd name="connsiteX9" fmla="*/ 109730 w 3005643"/>
              <a:gd name="connsiteY9" fmla="*/ 1685982 h 2087581"/>
              <a:gd name="connsiteX10" fmla="*/ 601855 w 3005643"/>
              <a:gd name="connsiteY10" fmla="*/ 1987607 h 2087581"/>
              <a:gd name="connsiteX11" fmla="*/ 1802005 w 3005643"/>
              <a:gd name="connsiteY11" fmla="*/ 2082857 h 2087581"/>
              <a:gd name="connsiteX12" fmla="*/ 2649730 w 3005643"/>
              <a:gd name="connsiteY12" fmla="*/ 1863782 h 2087581"/>
              <a:gd name="connsiteX13" fmla="*/ 2970405 w 3005643"/>
              <a:gd name="connsiteY13" fmla="*/ 1508182 h 2087581"/>
              <a:gd name="connsiteX14" fmla="*/ 2979930 w 3005643"/>
              <a:gd name="connsiteY14" fmla="*/ 1273232 h 2087581"/>
              <a:gd name="connsiteX15" fmla="*/ 2814830 w 3005643"/>
              <a:gd name="connsiteY15" fmla="*/ 987482 h 2087581"/>
              <a:gd name="connsiteX16" fmla="*/ 2287780 w 3005643"/>
              <a:gd name="connsiteY16" fmla="*/ 644582 h 2087581"/>
              <a:gd name="connsiteX17" fmla="*/ 2205230 w 3005643"/>
              <a:gd name="connsiteY17" fmla="*/ 622357 h 2087581"/>
              <a:gd name="connsiteX18" fmla="*/ 2125855 w 3005643"/>
              <a:gd name="connsiteY18" fmla="*/ 463607 h 2087581"/>
              <a:gd name="connsiteX19" fmla="*/ 1957580 w 3005643"/>
              <a:gd name="connsiteY19" fmla="*/ 301682 h 2087581"/>
              <a:gd name="connsiteX20" fmla="*/ 1970280 w 3005643"/>
              <a:gd name="connsiteY20" fmla="*/ 276282 h 2087581"/>
              <a:gd name="connsiteX21" fmla="*/ 1941705 w 3005643"/>
              <a:gd name="connsiteY21" fmla="*/ 174682 h 2087581"/>
              <a:gd name="connsiteX22" fmla="*/ 1770255 w 3005643"/>
              <a:gd name="connsiteY22" fmla="*/ 57207 h 2087581"/>
              <a:gd name="connsiteX23" fmla="*/ 1497205 w 3005643"/>
              <a:gd name="connsiteY23" fmla="*/ 57 h 2087581"/>
              <a:gd name="connsiteX0" fmla="*/ 1497205 w 3005643"/>
              <a:gd name="connsiteY0" fmla="*/ 57 h 2087581"/>
              <a:gd name="connsiteX1" fmla="*/ 1132080 w 3005643"/>
              <a:gd name="connsiteY1" fmla="*/ 66732 h 2087581"/>
              <a:gd name="connsiteX2" fmla="*/ 1078105 w 3005643"/>
              <a:gd name="connsiteY2" fmla="*/ 203257 h 2087581"/>
              <a:gd name="connsiteX3" fmla="*/ 1005080 w 3005643"/>
              <a:gd name="connsiteY3" fmla="*/ 235007 h 2087581"/>
              <a:gd name="connsiteX4" fmla="*/ 852680 w 3005643"/>
              <a:gd name="connsiteY4" fmla="*/ 342957 h 2087581"/>
              <a:gd name="connsiteX5" fmla="*/ 747905 w 3005643"/>
              <a:gd name="connsiteY5" fmla="*/ 511232 h 2087581"/>
              <a:gd name="connsiteX6" fmla="*/ 547880 w 3005643"/>
              <a:gd name="connsiteY6" fmla="*/ 727925 h 2087581"/>
              <a:gd name="connsiteX7" fmla="*/ 208155 w 3005643"/>
              <a:gd name="connsiteY7" fmla="*/ 977957 h 2087581"/>
              <a:gd name="connsiteX8" fmla="*/ 4955 w 3005643"/>
              <a:gd name="connsiteY8" fmla="*/ 1231957 h 2087581"/>
              <a:gd name="connsiteX9" fmla="*/ 109730 w 3005643"/>
              <a:gd name="connsiteY9" fmla="*/ 1685982 h 2087581"/>
              <a:gd name="connsiteX10" fmla="*/ 601855 w 3005643"/>
              <a:gd name="connsiteY10" fmla="*/ 1987607 h 2087581"/>
              <a:gd name="connsiteX11" fmla="*/ 1802005 w 3005643"/>
              <a:gd name="connsiteY11" fmla="*/ 2082857 h 2087581"/>
              <a:gd name="connsiteX12" fmla="*/ 2649730 w 3005643"/>
              <a:gd name="connsiteY12" fmla="*/ 1863782 h 2087581"/>
              <a:gd name="connsiteX13" fmla="*/ 2970405 w 3005643"/>
              <a:gd name="connsiteY13" fmla="*/ 1508182 h 2087581"/>
              <a:gd name="connsiteX14" fmla="*/ 2979930 w 3005643"/>
              <a:gd name="connsiteY14" fmla="*/ 1273232 h 2087581"/>
              <a:gd name="connsiteX15" fmla="*/ 2814830 w 3005643"/>
              <a:gd name="connsiteY15" fmla="*/ 987482 h 2087581"/>
              <a:gd name="connsiteX16" fmla="*/ 2287780 w 3005643"/>
              <a:gd name="connsiteY16" fmla="*/ 644582 h 2087581"/>
              <a:gd name="connsiteX17" fmla="*/ 2205230 w 3005643"/>
              <a:gd name="connsiteY17" fmla="*/ 622357 h 2087581"/>
              <a:gd name="connsiteX18" fmla="*/ 2125855 w 3005643"/>
              <a:gd name="connsiteY18" fmla="*/ 463607 h 2087581"/>
              <a:gd name="connsiteX19" fmla="*/ 1957580 w 3005643"/>
              <a:gd name="connsiteY19" fmla="*/ 301682 h 2087581"/>
              <a:gd name="connsiteX20" fmla="*/ 1970280 w 3005643"/>
              <a:gd name="connsiteY20" fmla="*/ 276282 h 2087581"/>
              <a:gd name="connsiteX21" fmla="*/ 1941705 w 3005643"/>
              <a:gd name="connsiteY21" fmla="*/ 174682 h 2087581"/>
              <a:gd name="connsiteX22" fmla="*/ 1770255 w 3005643"/>
              <a:gd name="connsiteY22" fmla="*/ 57207 h 2087581"/>
              <a:gd name="connsiteX23" fmla="*/ 1497205 w 3005643"/>
              <a:gd name="connsiteY23" fmla="*/ 57 h 2087581"/>
              <a:gd name="connsiteX0" fmla="*/ 1497205 w 3005643"/>
              <a:gd name="connsiteY0" fmla="*/ 57 h 2087581"/>
              <a:gd name="connsiteX1" fmla="*/ 1132080 w 3005643"/>
              <a:gd name="connsiteY1" fmla="*/ 66732 h 2087581"/>
              <a:gd name="connsiteX2" fmla="*/ 1078105 w 3005643"/>
              <a:gd name="connsiteY2" fmla="*/ 203257 h 2087581"/>
              <a:gd name="connsiteX3" fmla="*/ 1005080 w 3005643"/>
              <a:gd name="connsiteY3" fmla="*/ 235007 h 2087581"/>
              <a:gd name="connsiteX4" fmla="*/ 852680 w 3005643"/>
              <a:gd name="connsiteY4" fmla="*/ 342957 h 2087581"/>
              <a:gd name="connsiteX5" fmla="*/ 747905 w 3005643"/>
              <a:gd name="connsiteY5" fmla="*/ 511232 h 2087581"/>
              <a:gd name="connsiteX6" fmla="*/ 668530 w 3005643"/>
              <a:gd name="connsiteY6" fmla="*/ 673950 h 2087581"/>
              <a:gd name="connsiteX7" fmla="*/ 208155 w 3005643"/>
              <a:gd name="connsiteY7" fmla="*/ 977957 h 2087581"/>
              <a:gd name="connsiteX8" fmla="*/ 4955 w 3005643"/>
              <a:gd name="connsiteY8" fmla="*/ 1231957 h 2087581"/>
              <a:gd name="connsiteX9" fmla="*/ 109730 w 3005643"/>
              <a:gd name="connsiteY9" fmla="*/ 1685982 h 2087581"/>
              <a:gd name="connsiteX10" fmla="*/ 601855 w 3005643"/>
              <a:gd name="connsiteY10" fmla="*/ 1987607 h 2087581"/>
              <a:gd name="connsiteX11" fmla="*/ 1802005 w 3005643"/>
              <a:gd name="connsiteY11" fmla="*/ 2082857 h 2087581"/>
              <a:gd name="connsiteX12" fmla="*/ 2649730 w 3005643"/>
              <a:gd name="connsiteY12" fmla="*/ 1863782 h 2087581"/>
              <a:gd name="connsiteX13" fmla="*/ 2970405 w 3005643"/>
              <a:gd name="connsiteY13" fmla="*/ 1508182 h 2087581"/>
              <a:gd name="connsiteX14" fmla="*/ 2979930 w 3005643"/>
              <a:gd name="connsiteY14" fmla="*/ 1273232 h 2087581"/>
              <a:gd name="connsiteX15" fmla="*/ 2814830 w 3005643"/>
              <a:gd name="connsiteY15" fmla="*/ 987482 h 2087581"/>
              <a:gd name="connsiteX16" fmla="*/ 2287780 w 3005643"/>
              <a:gd name="connsiteY16" fmla="*/ 644582 h 2087581"/>
              <a:gd name="connsiteX17" fmla="*/ 2205230 w 3005643"/>
              <a:gd name="connsiteY17" fmla="*/ 622357 h 2087581"/>
              <a:gd name="connsiteX18" fmla="*/ 2125855 w 3005643"/>
              <a:gd name="connsiteY18" fmla="*/ 463607 h 2087581"/>
              <a:gd name="connsiteX19" fmla="*/ 1957580 w 3005643"/>
              <a:gd name="connsiteY19" fmla="*/ 301682 h 2087581"/>
              <a:gd name="connsiteX20" fmla="*/ 1970280 w 3005643"/>
              <a:gd name="connsiteY20" fmla="*/ 276282 h 2087581"/>
              <a:gd name="connsiteX21" fmla="*/ 1941705 w 3005643"/>
              <a:gd name="connsiteY21" fmla="*/ 174682 h 2087581"/>
              <a:gd name="connsiteX22" fmla="*/ 1770255 w 3005643"/>
              <a:gd name="connsiteY22" fmla="*/ 57207 h 2087581"/>
              <a:gd name="connsiteX23" fmla="*/ 1497205 w 3005643"/>
              <a:gd name="connsiteY23" fmla="*/ 57 h 2087581"/>
              <a:gd name="connsiteX0" fmla="*/ 1497205 w 3005643"/>
              <a:gd name="connsiteY0" fmla="*/ 57 h 2087581"/>
              <a:gd name="connsiteX1" fmla="*/ 1132080 w 3005643"/>
              <a:gd name="connsiteY1" fmla="*/ 66732 h 2087581"/>
              <a:gd name="connsiteX2" fmla="*/ 1078105 w 3005643"/>
              <a:gd name="connsiteY2" fmla="*/ 203257 h 2087581"/>
              <a:gd name="connsiteX3" fmla="*/ 960630 w 3005643"/>
              <a:gd name="connsiteY3" fmla="*/ 228657 h 2087581"/>
              <a:gd name="connsiteX4" fmla="*/ 852680 w 3005643"/>
              <a:gd name="connsiteY4" fmla="*/ 342957 h 2087581"/>
              <a:gd name="connsiteX5" fmla="*/ 747905 w 3005643"/>
              <a:gd name="connsiteY5" fmla="*/ 511232 h 2087581"/>
              <a:gd name="connsiteX6" fmla="*/ 668530 w 3005643"/>
              <a:gd name="connsiteY6" fmla="*/ 673950 h 2087581"/>
              <a:gd name="connsiteX7" fmla="*/ 208155 w 3005643"/>
              <a:gd name="connsiteY7" fmla="*/ 977957 h 2087581"/>
              <a:gd name="connsiteX8" fmla="*/ 4955 w 3005643"/>
              <a:gd name="connsiteY8" fmla="*/ 1231957 h 2087581"/>
              <a:gd name="connsiteX9" fmla="*/ 109730 w 3005643"/>
              <a:gd name="connsiteY9" fmla="*/ 1685982 h 2087581"/>
              <a:gd name="connsiteX10" fmla="*/ 601855 w 3005643"/>
              <a:gd name="connsiteY10" fmla="*/ 1987607 h 2087581"/>
              <a:gd name="connsiteX11" fmla="*/ 1802005 w 3005643"/>
              <a:gd name="connsiteY11" fmla="*/ 2082857 h 2087581"/>
              <a:gd name="connsiteX12" fmla="*/ 2649730 w 3005643"/>
              <a:gd name="connsiteY12" fmla="*/ 1863782 h 2087581"/>
              <a:gd name="connsiteX13" fmla="*/ 2970405 w 3005643"/>
              <a:gd name="connsiteY13" fmla="*/ 1508182 h 2087581"/>
              <a:gd name="connsiteX14" fmla="*/ 2979930 w 3005643"/>
              <a:gd name="connsiteY14" fmla="*/ 1273232 h 2087581"/>
              <a:gd name="connsiteX15" fmla="*/ 2814830 w 3005643"/>
              <a:gd name="connsiteY15" fmla="*/ 987482 h 2087581"/>
              <a:gd name="connsiteX16" fmla="*/ 2287780 w 3005643"/>
              <a:gd name="connsiteY16" fmla="*/ 644582 h 2087581"/>
              <a:gd name="connsiteX17" fmla="*/ 2205230 w 3005643"/>
              <a:gd name="connsiteY17" fmla="*/ 622357 h 2087581"/>
              <a:gd name="connsiteX18" fmla="*/ 2125855 w 3005643"/>
              <a:gd name="connsiteY18" fmla="*/ 463607 h 2087581"/>
              <a:gd name="connsiteX19" fmla="*/ 1957580 w 3005643"/>
              <a:gd name="connsiteY19" fmla="*/ 301682 h 2087581"/>
              <a:gd name="connsiteX20" fmla="*/ 1970280 w 3005643"/>
              <a:gd name="connsiteY20" fmla="*/ 276282 h 2087581"/>
              <a:gd name="connsiteX21" fmla="*/ 1941705 w 3005643"/>
              <a:gd name="connsiteY21" fmla="*/ 174682 h 2087581"/>
              <a:gd name="connsiteX22" fmla="*/ 1770255 w 3005643"/>
              <a:gd name="connsiteY22" fmla="*/ 57207 h 2087581"/>
              <a:gd name="connsiteX23" fmla="*/ 1497205 w 3005643"/>
              <a:gd name="connsiteY23" fmla="*/ 57 h 2087581"/>
              <a:gd name="connsiteX0" fmla="*/ 1497205 w 3005643"/>
              <a:gd name="connsiteY0" fmla="*/ 57 h 2087581"/>
              <a:gd name="connsiteX1" fmla="*/ 1132080 w 3005643"/>
              <a:gd name="connsiteY1" fmla="*/ 66732 h 2087581"/>
              <a:gd name="connsiteX2" fmla="*/ 1024130 w 3005643"/>
              <a:gd name="connsiteY2" fmla="*/ 117532 h 2087581"/>
              <a:gd name="connsiteX3" fmla="*/ 960630 w 3005643"/>
              <a:gd name="connsiteY3" fmla="*/ 228657 h 2087581"/>
              <a:gd name="connsiteX4" fmla="*/ 852680 w 3005643"/>
              <a:gd name="connsiteY4" fmla="*/ 342957 h 2087581"/>
              <a:gd name="connsiteX5" fmla="*/ 747905 w 3005643"/>
              <a:gd name="connsiteY5" fmla="*/ 511232 h 2087581"/>
              <a:gd name="connsiteX6" fmla="*/ 668530 w 3005643"/>
              <a:gd name="connsiteY6" fmla="*/ 673950 h 2087581"/>
              <a:gd name="connsiteX7" fmla="*/ 208155 w 3005643"/>
              <a:gd name="connsiteY7" fmla="*/ 977957 h 2087581"/>
              <a:gd name="connsiteX8" fmla="*/ 4955 w 3005643"/>
              <a:gd name="connsiteY8" fmla="*/ 1231957 h 2087581"/>
              <a:gd name="connsiteX9" fmla="*/ 109730 w 3005643"/>
              <a:gd name="connsiteY9" fmla="*/ 1685982 h 2087581"/>
              <a:gd name="connsiteX10" fmla="*/ 601855 w 3005643"/>
              <a:gd name="connsiteY10" fmla="*/ 1987607 h 2087581"/>
              <a:gd name="connsiteX11" fmla="*/ 1802005 w 3005643"/>
              <a:gd name="connsiteY11" fmla="*/ 2082857 h 2087581"/>
              <a:gd name="connsiteX12" fmla="*/ 2649730 w 3005643"/>
              <a:gd name="connsiteY12" fmla="*/ 1863782 h 2087581"/>
              <a:gd name="connsiteX13" fmla="*/ 2970405 w 3005643"/>
              <a:gd name="connsiteY13" fmla="*/ 1508182 h 2087581"/>
              <a:gd name="connsiteX14" fmla="*/ 2979930 w 3005643"/>
              <a:gd name="connsiteY14" fmla="*/ 1273232 h 2087581"/>
              <a:gd name="connsiteX15" fmla="*/ 2814830 w 3005643"/>
              <a:gd name="connsiteY15" fmla="*/ 987482 h 2087581"/>
              <a:gd name="connsiteX16" fmla="*/ 2287780 w 3005643"/>
              <a:gd name="connsiteY16" fmla="*/ 644582 h 2087581"/>
              <a:gd name="connsiteX17" fmla="*/ 2205230 w 3005643"/>
              <a:gd name="connsiteY17" fmla="*/ 622357 h 2087581"/>
              <a:gd name="connsiteX18" fmla="*/ 2125855 w 3005643"/>
              <a:gd name="connsiteY18" fmla="*/ 463607 h 2087581"/>
              <a:gd name="connsiteX19" fmla="*/ 1957580 w 3005643"/>
              <a:gd name="connsiteY19" fmla="*/ 301682 h 2087581"/>
              <a:gd name="connsiteX20" fmla="*/ 1970280 w 3005643"/>
              <a:gd name="connsiteY20" fmla="*/ 276282 h 2087581"/>
              <a:gd name="connsiteX21" fmla="*/ 1941705 w 3005643"/>
              <a:gd name="connsiteY21" fmla="*/ 174682 h 2087581"/>
              <a:gd name="connsiteX22" fmla="*/ 1770255 w 3005643"/>
              <a:gd name="connsiteY22" fmla="*/ 57207 h 2087581"/>
              <a:gd name="connsiteX23" fmla="*/ 1497205 w 3005643"/>
              <a:gd name="connsiteY23" fmla="*/ 57 h 2087581"/>
              <a:gd name="connsiteX0" fmla="*/ 1497205 w 3005643"/>
              <a:gd name="connsiteY0" fmla="*/ 57 h 2087581"/>
              <a:gd name="connsiteX1" fmla="*/ 1132080 w 3005643"/>
              <a:gd name="connsiteY1" fmla="*/ 66732 h 2087581"/>
              <a:gd name="connsiteX2" fmla="*/ 960630 w 3005643"/>
              <a:gd name="connsiteY2" fmla="*/ 228657 h 2087581"/>
              <a:gd name="connsiteX3" fmla="*/ 852680 w 3005643"/>
              <a:gd name="connsiteY3" fmla="*/ 342957 h 2087581"/>
              <a:gd name="connsiteX4" fmla="*/ 747905 w 3005643"/>
              <a:gd name="connsiteY4" fmla="*/ 511232 h 2087581"/>
              <a:gd name="connsiteX5" fmla="*/ 668530 w 3005643"/>
              <a:gd name="connsiteY5" fmla="*/ 673950 h 2087581"/>
              <a:gd name="connsiteX6" fmla="*/ 208155 w 3005643"/>
              <a:gd name="connsiteY6" fmla="*/ 977957 h 2087581"/>
              <a:gd name="connsiteX7" fmla="*/ 4955 w 3005643"/>
              <a:gd name="connsiteY7" fmla="*/ 1231957 h 2087581"/>
              <a:gd name="connsiteX8" fmla="*/ 109730 w 3005643"/>
              <a:gd name="connsiteY8" fmla="*/ 1685982 h 2087581"/>
              <a:gd name="connsiteX9" fmla="*/ 601855 w 3005643"/>
              <a:gd name="connsiteY9" fmla="*/ 1987607 h 2087581"/>
              <a:gd name="connsiteX10" fmla="*/ 1802005 w 3005643"/>
              <a:gd name="connsiteY10" fmla="*/ 2082857 h 2087581"/>
              <a:gd name="connsiteX11" fmla="*/ 2649730 w 3005643"/>
              <a:gd name="connsiteY11" fmla="*/ 1863782 h 2087581"/>
              <a:gd name="connsiteX12" fmla="*/ 2970405 w 3005643"/>
              <a:gd name="connsiteY12" fmla="*/ 1508182 h 2087581"/>
              <a:gd name="connsiteX13" fmla="*/ 2979930 w 3005643"/>
              <a:gd name="connsiteY13" fmla="*/ 1273232 h 2087581"/>
              <a:gd name="connsiteX14" fmla="*/ 2814830 w 3005643"/>
              <a:gd name="connsiteY14" fmla="*/ 987482 h 2087581"/>
              <a:gd name="connsiteX15" fmla="*/ 2287780 w 3005643"/>
              <a:gd name="connsiteY15" fmla="*/ 644582 h 2087581"/>
              <a:gd name="connsiteX16" fmla="*/ 2205230 w 3005643"/>
              <a:gd name="connsiteY16" fmla="*/ 622357 h 2087581"/>
              <a:gd name="connsiteX17" fmla="*/ 2125855 w 3005643"/>
              <a:gd name="connsiteY17" fmla="*/ 463607 h 2087581"/>
              <a:gd name="connsiteX18" fmla="*/ 1957580 w 3005643"/>
              <a:gd name="connsiteY18" fmla="*/ 301682 h 2087581"/>
              <a:gd name="connsiteX19" fmla="*/ 1970280 w 3005643"/>
              <a:gd name="connsiteY19" fmla="*/ 276282 h 2087581"/>
              <a:gd name="connsiteX20" fmla="*/ 1941705 w 3005643"/>
              <a:gd name="connsiteY20" fmla="*/ 174682 h 2087581"/>
              <a:gd name="connsiteX21" fmla="*/ 1770255 w 3005643"/>
              <a:gd name="connsiteY21" fmla="*/ 57207 h 2087581"/>
              <a:gd name="connsiteX22" fmla="*/ 1497205 w 3005643"/>
              <a:gd name="connsiteY22" fmla="*/ 57 h 2087581"/>
              <a:gd name="connsiteX0" fmla="*/ 1497205 w 3005643"/>
              <a:gd name="connsiteY0" fmla="*/ 57 h 2087581"/>
              <a:gd name="connsiteX1" fmla="*/ 1132080 w 3005643"/>
              <a:gd name="connsiteY1" fmla="*/ 66732 h 2087581"/>
              <a:gd name="connsiteX2" fmla="*/ 960630 w 3005643"/>
              <a:gd name="connsiteY2" fmla="*/ 228657 h 2087581"/>
              <a:gd name="connsiteX3" fmla="*/ 906655 w 3005643"/>
              <a:gd name="connsiteY3" fmla="*/ 323907 h 2087581"/>
              <a:gd name="connsiteX4" fmla="*/ 747905 w 3005643"/>
              <a:gd name="connsiteY4" fmla="*/ 511232 h 2087581"/>
              <a:gd name="connsiteX5" fmla="*/ 668530 w 3005643"/>
              <a:gd name="connsiteY5" fmla="*/ 673950 h 2087581"/>
              <a:gd name="connsiteX6" fmla="*/ 208155 w 3005643"/>
              <a:gd name="connsiteY6" fmla="*/ 977957 h 2087581"/>
              <a:gd name="connsiteX7" fmla="*/ 4955 w 3005643"/>
              <a:gd name="connsiteY7" fmla="*/ 1231957 h 2087581"/>
              <a:gd name="connsiteX8" fmla="*/ 109730 w 3005643"/>
              <a:gd name="connsiteY8" fmla="*/ 1685982 h 2087581"/>
              <a:gd name="connsiteX9" fmla="*/ 601855 w 3005643"/>
              <a:gd name="connsiteY9" fmla="*/ 1987607 h 2087581"/>
              <a:gd name="connsiteX10" fmla="*/ 1802005 w 3005643"/>
              <a:gd name="connsiteY10" fmla="*/ 2082857 h 2087581"/>
              <a:gd name="connsiteX11" fmla="*/ 2649730 w 3005643"/>
              <a:gd name="connsiteY11" fmla="*/ 1863782 h 2087581"/>
              <a:gd name="connsiteX12" fmla="*/ 2970405 w 3005643"/>
              <a:gd name="connsiteY12" fmla="*/ 1508182 h 2087581"/>
              <a:gd name="connsiteX13" fmla="*/ 2979930 w 3005643"/>
              <a:gd name="connsiteY13" fmla="*/ 1273232 h 2087581"/>
              <a:gd name="connsiteX14" fmla="*/ 2814830 w 3005643"/>
              <a:gd name="connsiteY14" fmla="*/ 987482 h 2087581"/>
              <a:gd name="connsiteX15" fmla="*/ 2287780 w 3005643"/>
              <a:gd name="connsiteY15" fmla="*/ 644582 h 2087581"/>
              <a:gd name="connsiteX16" fmla="*/ 2205230 w 3005643"/>
              <a:gd name="connsiteY16" fmla="*/ 622357 h 2087581"/>
              <a:gd name="connsiteX17" fmla="*/ 2125855 w 3005643"/>
              <a:gd name="connsiteY17" fmla="*/ 463607 h 2087581"/>
              <a:gd name="connsiteX18" fmla="*/ 1957580 w 3005643"/>
              <a:gd name="connsiteY18" fmla="*/ 301682 h 2087581"/>
              <a:gd name="connsiteX19" fmla="*/ 1970280 w 3005643"/>
              <a:gd name="connsiteY19" fmla="*/ 276282 h 2087581"/>
              <a:gd name="connsiteX20" fmla="*/ 1941705 w 3005643"/>
              <a:gd name="connsiteY20" fmla="*/ 174682 h 2087581"/>
              <a:gd name="connsiteX21" fmla="*/ 1770255 w 3005643"/>
              <a:gd name="connsiteY21" fmla="*/ 57207 h 2087581"/>
              <a:gd name="connsiteX22" fmla="*/ 1497205 w 3005643"/>
              <a:gd name="connsiteY22" fmla="*/ 57 h 2087581"/>
              <a:gd name="connsiteX0" fmla="*/ 1497205 w 3005643"/>
              <a:gd name="connsiteY0" fmla="*/ 77 h 2087601"/>
              <a:gd name="connsiteX1" fmla="*/ 1132080 w 3005643"/>
              <a:gd name="connsiteY1" fmla="*/ 66752 h 2087601"/>
              <a:gd name="connsiteX2" fmla="*/ 960630 w 3005643"/>
              <a:gd name="connsiteY2" fmla="*/ 228677 h 2087601"/>
              <a:gd name="connsiteX3" fmla="*/ 906655 w 3005643"/>
              <a:gd name="connsiteY3" fmla="*/ 323927 h 2087601"/>
              <a:gd name="connsiteX4" fmla="*/ 747905 w 3005643"/>
              <a:gd name="connsiteY4" fmla="*/ 511252 h 2087601"/>
              <a:gd name="connsiteX5" fmla="*/ 668530 w 3005643"/>
              <a:gd name="connsiteY5" fmla="*/ 673970 h 2087601"/>
              <a:gd name="connsiteX6" fmla="*/ 208155 w 3005643"/>
              <a:gd name="connsiteY6" fmla="*/ 977977 h 2087601"/>
              <a:gd name="connsiteX7" fmla="*/ 4955 w 3005643"/>
              <a:gd name="connsiteY7" fmla="*/ 1231977 h 2087601"/>
              <a:gd name="connsiteX8" fmla="*/ 109730 w 3005643"/>
              <a:gd name="connsiteY8" fmla="*/ 1686002 h 2087601"/>
              <a:gd name="connsiteX9" fmla="*/ 601855 w 3005643"/>
              <a:gd name="connsiteY9" fmla="*/ 1987627 h 2087601"/>
              <a:gd name="connsiteX10" fmla="*/ 1802005 w 3005643"/>
              <a:gd name="connsiteY10" fmla="*/ 2082877 h 2087601"/>
              <a:gd name="connsiteX11" fmla="*/ 2649730 w 3005643"/>
              <a:gd name="connsiteY11" fmla="*/ 1863802 h 2087601"/>
              <a:gd name="connsiteX12" fmla="*/ 2970405 w 3005643"/>
              <a:gd name="connsiteY12" fmla="*/ 1508202 h 2087601"/>
              <a:gd name="connsiteX13" fmla="*/ 2979930 w 3005643"/>
              <a:gd name="connsiteY13" fmla="*/ 1273252 h 2087601"/>
              <a:gd name="connsiteX14" fmla="*/ 2814830 w 3005643"/>
              <a:gd name="connsiteY14" fmla="*/ 987502 h 2087601"/>
              <a:gd name="connsiteX15" fmla="*/ 2287780 w 3005643"/>
              <a:gd name="connsiteY15" fmla="*/ 644602 h 2087601"/>
              <a:gd name="connsiteX16" fmla="*/ 2205230 w 3005643"/>
              <a:gd name="connsiteY16" fmla="*/ 622377 h 2087601"/>
              <a:gd name="connsiteX17" fmla="*/ 2125855 w 3005643"/>
              <a:gd name="connsiteY17" fmla="*/ 463627 h 2087601"/>
              <a:gd name="connsiteX18" fmla="*/ 1957580 w 3005643"/>
              <a:gd name="connsiteY18" fmla="*/ 301702 h 2087601"/>
              <a:gd name="connsiteX19" fmla="*/ 1970280 w 3005643"/>
              <a:gd name="connsiteY19" fmla="*/ 276302 h 2087601"/>
              <a:gd name="connsiteX20" fmla="*/ 1849630 w 3005643"/>
              <a:gd name="connsiteY20" fmla="*/ 215977 h 2087601"/>
              <a:gd name="connsiteX21" fmla="*/ 1770255 w 3005643"/>
              <a:gd name="connsiteY21" fmla="*/ 57227 h 2087601"/>
              <a:gd name="connsiteX22" fmla="*/ 1497205 w 3005643"/>
              <a:gd name="connsiteY22" fmla="*/ 77 h 2087601"/>
              <a:gd name="connsiteX0" fmla="*/ 1497205 w 3005643"/>
              <a:gd name="connsiteY0" fmla="*/ 77 h 2087601"/>
              <a:gd name="connsiteX1" fmla="*/ 1132080 w 3005643"/>
              <a:gd name="connsiteY1" fmla="*/ 66752 h 2087601"/>
              <a:gd name="connsiteX2" fmla="*/ 960630 w 3005643"/>
              <a:gd name="connsiteY2" fmla="*/ 228677 h 2087601"/>
              <a:gd name="connsiteX3" fmla="*/ 906655 w 3005643"/>
              <a:gd name="connsiteY3" fmla="*/ 323927 h 2087601"/>
              <a:gd name="connsiteX4" fmla="*/ 747905 w 3005643"/>
              <a:gd name="connsiteY4" fmla="*/ 511252 h 2087601"/>
              <a:gd name="connsiteX5" fmla="*/ 668530 w 3005643"/>
              <a:gd name="connsiteY5" fmla="*/ 673970 h 2087601"/>
              <a:gd name="connsiteX6" fmla="*/ 208155 w 3005643"/>
              <a:gd name="connsiteY6" fmla="*/ 977977 h 2087601"/>
              <a:gd name="connsiteX7" fmla="*/ 4955 w 3005643"/>
              <a:gd name="connsiteY7" fmla="*/ 1231977 h 2087601"/>
              <a:gd name="connsiteX8" fmla="*/ 109730 w 3005643"/>
              <a:gd name="connsiteY8" fmla="*/ 1686002 h 2087601"/>
              <a:gd name="connsiteX9" fmla="*/ 601855 w 3005643"/>
              <a:gd name="connsiteY9" fmla="*/ 1987627 h 2087601"/>
              <a:gd name="connsiteX10" fmla="*/ 1802005 w 3005643"/>
              <a:gd name="connsiteY10" fmla="*/ 2082877 h 2087601"/>
              <a:gd name="connsiteX11" fmla="*/ 2649730 w 3005643"/>
              <a:gd name="connsiteY11" fmla="*/ 1863802 h 2087601"/>
              <a:gd name="connsiteX12" fmla="*/ 2970405 w 3005643"/>
              <a:gd name="connsiteY12" fmla="*/ 1508202 h 2087601"/>
              <a:gd name="connsiteX13" fmla="*/ 2979930 w 3005643"/>
              <a:gd name="connsiteY13" fmla="*/ 1273252 h 2087601"/>
              <a:gd name="connsiteX14" fmla="*/ 2814830 w 3005643"/>
              <a:gd name="connsiteY14" fmla="*/ 987502 h 2087601"/>
              <a:gd name="connsiteX15" fmla="*/ 2287780 w 3005643"/>
              <a:gd name="connsiteY15" fmla="*/ 644602 h 2087601"/>
              <a:gd name="connsiteX16" fmla="*/ 2249680 w 3005643"/>
              <a:gd name="connsiteY16" fmla="*/ 511252 h 2087601"/>
              <a:gd name="connsiteX17" fmla="*/ 2125855 w 3005643"/>
              <a:gd name="connsiteY17" fmla="*/ 463627 h 2087601"/>
              <a:gd name="connsiteX18" fmla="*/ 1957580 w 3005643"/>
              <a:gd name="connsiteY18" fmla="*/ 301702 h 2087601"/>
              <a:gd name="connsiteX19" fmla="*/ 1970280 w 3005643"/>
              <a:gd name="connsiteY19" fmla="*/ 276302 h 2087601"/>
              <a:gd name="connsiteX20" fmla="*/ 1849630 w 3005643"/>
              <a:gd name="connsiteY20" fmla="*/ 215977 h 2087601"/>
              <a:gd name="connsiteX21" fmla="*/ 1770255 w 3005643"/>
              <a:gd name="connsiteY21" fmla="*/ 57227 h 2087601"/>
              <a:gd name="connsiteX22" fmla="*/ 1497205 w 3005643"/>
              <a:gd name="connsiteY22" fmla="*/ 77 h 2087601"/>
              <a:gd name="connsiteX0" fmla="*/ 1497205 w 3005643"/>
              <a:gd name="connsiteY0" fmla="*/ 77 h 2087601"/>
              <a:gd name="connsiteX1" fmla="*/ 1132080 w 3005643"/>
              <a:gd name="connsiteY1" fmla="*/ 66752 h 2087601"/>
              <a:gd name="connsiteX2" fmla="*/ 960630 w 3005643"/>
              <a:gd name="connsiteY2" fmla="*/ 228677 h 2087601"/>
              <a:gd name="connsiteX3" fmla="*/ 906655 w 3005643"/>
              <a:gd name="connsiteY3" fmla="*/ 323927 h 2087601"/>
              <a:gd name="connsiteX4" fmla="*/ 747905 w 3005643"/>
              <a:gd name="connsiteY4" fmla="*/ 511252 h 2087601"/>
              <a:gd name="connsiteX5" fmla="*/ 668530 w 3005643"/>
              <a:gd name="connsiteY5" fmla="*/ 673970 h 2087601"/>
              <a:gd name="connsiteX6" fmla="*/ 208155 w 3005643"/>
              <a:gd name="connsiteY6" fmla="*/ 977977 h 2087601"/>
              <a:gd name="connsiteX7" fmla="*/ 4955 w 3005643"/>
              <a:gd name="connsiteY7" fmla="*/ 1231977 h 2087601"/>
              <a:gd name="connsiteX8" fmla="*/ 109730 w 3005643"/>
              <a:gd name="connsiteY8" fmla="*/ 1686002 h 2087601"/>
              <a:gd name="connsiteX9" fmla="*/ 601855 w 3005643"/>
              <a:gd name="connsiteY9" fmla="*/ 1987627 h 2087601"/>
              <a:gd name="connsiteX10" fmla="*/ 1802005 w 3005643"/>
              <a:gd name="connsiteY10" fmla="*/ 2082877 h 2087601"/>
              <a:gd name="connsiteX11" fmla="*/ 2649730 w 3005643"/>
              <a:gd name="connsiteY11" fmla="*/ 1863802 h 2087601"/>
              <a:gd name="connsiteX12" fmla="*/ 2970405 w 3005643"/>
              <a:gd name="connsiteY12" fmla="*/ 1508202 h 2087601"/>
              <a:gd name="connsiteX13" fmla="*/ 2979930 w 3005643"/>
              <a:gd name="connsiteY13" fmla="*/ 1273252 h 2087601"/>
              <a:gd name="connsiteX14" fmla="*/ 2814830 w 3005643"/>
              <a:gd name="connsiteY14" fmla="*/ 987502 h 2087601"/>
              <a:gd name="connsiteX15" fmla="*/ 2417955 w 3005643"/>
              <a:gd name="connsiteY15" fmla="*/ 549352 h 2087601"/>
              <a:gd name="connsiteX16" fmla="*/ 2249680 w 3005643"/>
              <a:gd name="connsiteY16" fmla="*/ 511252 h 2087601"/>
              <a:gd name="connsiteX17" fmla="*/ 2125855 w 3005643"/>
              <a:gd name="connsiteY17" fmla="*/ 463627 h 2087601"/>
              <a:gd name="connsiteX18" fmla="*/ 1957580 w 3005643"/>
              <a:gd name="connsiteY18" fmla="*/ 301702 h 2087601"/>
              <a:gd name="connsiteX19" fmla="*/ 1970280 w 3005643"/>
              <a:gd name="connsiteY19" fmla="*/ 276302 h 2087601"/>
              <a:gd name="connsiteX20" fmla="*/ 1849630 w 3005643"/>
              <a:gd name="connsiteY20" fmla="*/ 215977 h 2087601"/>
              <a:gd name="connsiteX21" fmla="*/ 1770255 w 3005643"/>
              <a:gd name="connsiteY21" fmla="*/ 57227 h 2087601"/>
              <a:gd name="connsiteX22" fmla="*/ 1497205 w 3005643"/>
              <a:gd name="connsiteY22" fmla="*/ 77 h 2087601"/>
              <a:gd name="connsiteX0" fmla="*/ 1497205 w 3002948"/>
              <a:gd name="connsiteY0" fmla="*/ 77 h 2087601"/>
              <a:gd name="connsiteX1" fmla="*/ 1132080 w 3002948"/>
              <a:gd name="connsiteY1" fmla="*/ 66752 h 2087601"/>
              <a:gd name="connsiteX2" fmla="*/ 960630 w 3002948"/>
              <a:gd name="connsiteY2" fmla="*/ 228677 h 2087601"/>
              <a:gd name="connsiteX3" fmla="*/ 906655 w 3002948"/>
              <a:gd name="connsiteY3" fmla="*/ 323927 h 2087601"/>
              <a:gd name="connsiteX4" fmla="*/ 747905 w 3002948"/>
              <a:gd name="connsiteY4" fmla="*/ 511252 h 2087601"/>
              <a:gd name="connsiteX5" fmla="*/ 668530 w 3002948"/>
              <a:gd name="connsiteY5" fmla="*/ 673970 h 2087601"/>
              <a:gd name="connsiteX6" fmla="*/ 208155 w 3002948"/>
              <a:gd name="connsiteY6" fmla="*/ 977977 h 2087601"/>
              <a:gd name="connsiteX7" fmla="*/ 4955 w 3002948"/>
              <a:gd name="connsiteY7" fmla="*/ 1231977 h 2087601"/>
              <a:gd name="connsiteX8" fmla="*/ 109730 w 3002948"/>
              <a:gd name="connsiteY8" fmla="*/ 1686002 h 2087601"/>
              <a:gd name="connsiteX9" fmla="*/ 601855 w 3002948"/>
              <a:gd name="connsiteY9" fmla="*/ 1987627 h 2087601"/>
              <a:gd name="connsiteX10" fmla="*/ 1802005 w 3002948"/>
              <a:gd name="connsiteY10" fmla="*/ 2082877 h 2087601"/>
              <a:gd name="connsiteX11" fmla="*/ 2649730 w 3002948"/>
              <a:gd name="connsiteY11" fmla="*/ 1863802 h 2087601"/>
              <a:gd name="connsiteX12" fmla="*/ 2970405 w 3002948"/>
              <a:gd name="connsiteY12" fmla="*/ 1508202 h 2087601"/>
              <a:gd name="connsiteX13" fmla="*/ 2979930 w 3002948"/>
              <a:gd name="connsiteY13" fmla="*/ 1273252 h 2087601"/>
              <a:gd name="connsiteX14" fmla="*/ 2862455 w 3002948"/>
              <a:gd name="connsiteY14" fmla="*/ 787477 h 2087601"/>
              <a:gd name="connsiteX15" fmla="*/ 2417955 w 3002948"/>
              <a:gd name="connsiteY15" fmla="*/ 549352 h 2087601"/>
              <a:gd name="connsiteX16" fmla="*/ 2249680 w 3002948"/>
              <a:gd name="connsiteY16" fmla="*/ 511252 h 2087601"/>
              <a:gd name="connsiteX17" fmla="*/ 2125855 w 3002948"/>
              <a:gd name="connsiteY17" fmla="*/ 463627 h 2087601"/>
              <a:gd name="connsiteX18" fmla="*/ 1957580 w 3002948"/>
              <a:gd name="connsiteY18" fmla="*/ 301702 h 2087601"/>
              <a:gd name="connsiteX19" fmla="*/ 1970280 w 3002948"/>
              <a:gd name="connsiteY19" fmla="*/ 276302 h 2087601"/>
              <a:gd name="connsiteX20" fmla="*/ 1849630 w 3002948"/>
              <a:gd name="connsiteY20" fmla="*/ 215977 h 2087601"/>
              <a:gd name="connsiteX21" fmla="*/ 1770255 w 3002948"/>
              <a:gd name="connsiteY21" fmla="*/ 57227 h 2087601"/>
              <a:gd name="connsiteX22" fmla="*/ 1497205 w 3002948"/>
              <a:gd name="connsiteY22" fmla="*/ 77 h 2087601"/>
              <a:gd name="connsiteX0" fmla="*/ 1497205 w 2981494"/>
              <a:gd name="connsiteY0" fmla="*/ 77 h 2087601"/>
              <a:gd name="connsiteX1" fmla="*/ 1132080 w 2981494"/>
              <a:gd name="connsiteY1" fmla="*/ 66752 h 2087601"/>
              <a:gd name="connsiteX2" fmla="*/ 960630 w 2981494"/>
              <a:gd name="connsiteY2" fmla="*/ 228677 h 2087601"/>
              <a:gd name="connsiteX3" fmla="*/ 906655 w 2981494"/>
              <a:gd name="connsiteY3" fmla="*/ 323927 h 2087601"/>
              <a:gd name="connsiteX4" fmla="*/ 747905 w 2981494"/>
              <a:gd name="connsiteY4" fmla="*/ 511252 h 2087601"/>
              <a:gd name="connsiteX5" fmla="*/ 668530 w 2981494"/>
              <a:gd name="connsiteY5" fmla="*/ 673970 h 2087601"/>
              <a:gd name="connsiteX6" fmla="*/ 208155 w 2981494"/>
              <a:gd name="connsiteY6" fmla="*/ 977977 h 2087601"/>
              <a:gd name="connsiteX7" fmla="*/ 4955 w 2981494"/>
              <a:gd name="connsiteY7" fmla="*/ 1231977 h 2087601"/>
              <a:gd name="connsiteX8" fmla="*/ 109730 w 2981494"/>
              <a:gd name="connsiteY8" fmla="*/ 1686002 h 2087601"/>
              <a:gd name="connsiteX9" fmla="*/ 601855 w 2981494"/>
              <a:gd name="connsiteY9" fmla="*/ 1987627 h 2087601"/>
              <a:gd name="connsiteX10" fmla="*/ 1802005 w 2981494"/>
              <a:gd name="connsiteY10" fmla="*/ 2082877 h 2087601"/>
              <a:gd name="connsiteX11" fmla="*/ 2649730 w 2981494"/>
              <a:gd name="connsiteY11" fmla="*/ 1863802 h 2087601"/>
              <a:gd name="connsiteX12" fmla="*/ 2805305 w 2981494"/>
              <a:gd name="connsiteY12" fmla="*/ 1470102 h 2087601"/>
              <a:gd name="connsiteX13" fmla="*/ 2979930 w 2981494"/>
              <a:gd name="connsiteY13" fmla="*/ 1273252 h 2087601"/>
              <a:gd name="connsiteX14" fmla="*/ 2862455 w 2981494"/>
              <a:gd name="connsiteY14" fmla="*/ 787477 h 2087601"/>
              <a:gd name="connsiteX15" fmla="*/ 2417955 w 2981494"/>
              <a:gd name="connsiteY15" fmla="*/ 549352 h 2087601"/>
              <a:gd name="connsiteX16" fmla="*/ 2249680 w 2981494"/>
              <a:gd name="connsiteY16" fmla="*/ 511252 h 2087601"/>
              <a:gd name="connsiteX17" fmla="*/ 2125855 w 2981494"/>
              <a:gd name="connsiteY17" fmla="*/ 463627 h 2087601"/>
              <a:gd name="connsiteX18" fmla="*/ 1957580 w 2981494"/>
              <a:gd name="connsiteY18" fmla="*/ 301702 h 2087601"/>
              <a:gd name="connsiteX19" fmla="*/ 1970280 w 2981494"/>
              <a:gd name="connsiteY19" fmla="*/ 276302 h 2087601"/>
              <a:gd name="connsiteX20" fmla="*/ 1849630 w 2981494"/>
              <a:gd name="connsiteY20" fmla="*/ 215977 h 2087601"/>
              <a:gd name="connsiteX21" fmla="*/ 1770255 w 2981494"/>
              <a:gd name="connsiteY21" fmla="*/ 57227 h 2087601"/>
              <a:gd name="connsiteX22" fmla="*/ 1497205 w 2981494"/>
              <a:gd name="connsiteY22" fmla="*/ 77 h 2087601"/>
              <a:gd name="connsiteX0" fmla="*/ 1497205 w 2981494"/>
              <a:gd name="connsiteY0" fmla="*/ 77 h 2093342"/>
              <a:gd name="connsiteX1" fmla="*/ 1132080 w 2981494"/>
              <a:gd name="connsiteY1" fmla="*/ 66752 h 2093342"/>
              <a:gd name="connsiteX2" fmla="*/ 960630 w 2981494"/>
              <a:gd name="connsiteY2" fmla="*/ 228677 h 2093342"/>
              <a:gd name="connsiteX3" fmla="*/ 906655 w 2981494"/>
              <a:gd name="connsiteY3" fmla="*/ 323927 h 2093342"/>
              <a:gd name="connsiteX4" fmla="*/ 747905 w 2981494"/>
              <a:gd name="connsiteY4" fmla="*/ 511252 h 2093342"/>
              <a:gd name="connsiteX5" fmla="*/ 668530 w 2981494"/>
              <a:gd name="connsiteY5" fmla="*/ 673970 h 2093342"/>
              <a:gd name="connsiteX6" fmla="*/ 208155 w 2981494"/>
              <a:gd name="connsiteY6" fmla="*/ 977977 h 2093342"/>
              <a:gd name="connsiteX7" fmla="*/ 4955 w 2981494"/>
              <a:gd name="connsiteY7" fmla="*/ 1231977 h 2093342"/>
              <a:gd name="connsiteX8" fmla="*/ 109730 w 2981494"/>
              <a:gd name="connsiteY8" fmla="*/ 1686002 h 2093342"/>
              <a:gd name="connsiteX9" fmla="*/ 601855 w 2981494"/>
              <a:gd name="connsiteY9" fmla="*/ 1987627 h 2093342"/>
              <a:gd name="connsiteX10" fmla="*/ 1802005 w 2981494"/>
              <a:gd name="connsiteY10" fmla="*/ 2082877 h 2093342"/>
              <a:gd name="connsiteX11" fmla="*/ 2421130 w 2981494"/>
              <a:gd name="connsiteY11" fmla="*/ 1768552 h 2093342"/>
              <a:gd name="connsiteX12" fmla="*/ 2805305 w 2981494"/>
              <a:gd name="connsiteY12" fmla="*/ 1470102 h 2093342"/>
              <a:gd name="connsiteX13" fmla="*/ 2979930 w 2981494"/>
              <a:gd name="connsiteY13" fmla="*/ 1273252 h 2093342"/>
              <a:gd name="connsiteX14" fmla="*/ 2862455 w 2981494"/>
              <a:gd name="connsiteY14" fmla="*/ 787477 h 2093342"/>
              <a:gd name="connsiteX15" fmla="*/ 2417955 w 2981494"/>
              <a:gd name="connsiteY15" fmla="*/ 549352 h 2093342"/>
              <a:gd name="connsiteX16" fmla="*/ 2249680 w 2981494"/>
              <a:gd name="connsiteY16" fmla="*/ 511252 h 2093342"/>
              <a:gd name="connsiteX17" fmla="*/ 2125855 w 2981494"/>
              <a:gd name="connsiteY17" fmla="*/ 463627 h 2093342"/>
              <a:gd name="connsiteX18" fmla="*/ 1957580 w 2981494"/>
              <a:gd name="connsiteY18" fmla="*/ 301702 h 2093342"/>
              <a:gd name="connsiteX19" fmla="*/ 1970280 w 2981494"/>
              <a:gd name="connsiteY19" fmla="*/ 276302 h 2093342"/>
              <a:gd name="connsiteX20" fmla="*/ 1849630 w 2981494"/>
              <a:gd name="connsiteY20" fmla="*/ 215977 h 2093342"/>
              <a:gd name="connsiteX21" fmla="*/ 1770255 w 2981494"/>
              <a:gd name="connsiteY21" fmla="*/ 57227 h 2093342"/>
              <a:gd name="connsiteX22" fmla="*/ 1497205 w 2981494"/>
              <a:gd name="connsiteY22" fmla="*/ 77 h 2093342"/>
              <a:gd name="connsiteX0" fmla="*/ 1497205 w 2981494"/>
              <a:gd name="connsiteY0" fmla="*/ 77 h 2052111"/>
              <a:gd name="connsiteX1" fmla="*/ 1132080 w 2981494"/>
              <a:gd name="connsiteY1" fmla="*/ 66752 h 2052111"/>
              <a:gd name="connsiteX2" fmla="*/ 960630 w 2981494"/>
              <a:gd name="connsiteY2" fmla="*/ 228677 h 2052111"/>
              <a:gd name="connsiteX3" fmla="*/ 906655 w 2981494"/>
              <a:gd name="connsiteY3" fmla="*/ 323927 h 2052111"/>
              <a:gd name="connsiteX4" fmla="*/ 747905 w 2981494"/>
              <a:gd name="connsiteY4" fmla="*/ 511252 h 2052111"/>
              <a:gd name="connsiteX5" fmla="*/ 668530 w 2981494"/>
              <a:gd name="connsiteY5" fmla="*/ 673970 h 2052111"/>
              <a:gd name="connsiteX6" fmla="*/ 208155 w 2981494"/>
              <a:gd name="connsiteY6" fmla="*/ 977977 h 2052111"/>
              <a:gd name="connsiteX7" fmla="*/ 4955 w 2981494"/>
              <a:gd name="connsiteY7" fmla="*/ 1231977 h 2052111"/>
              <a:gd name="connsiteX8" fmla="*/ 109730 w 2981494"/>
              <a:gd name="connsiteY8" fmla="*/ 1686002 h 2052111"/>
              <a:gd name="connsiteX9" fmla="*/ 601855 w 2981494"/>
              <a:gd name="connsiteY9" fmla="*/ 1987627 h 2052111"/>
              <a:gd name="connsiteX10" fmla="*/ 1592455 w 2981494"/>
              <a:gd name="connsiteY10" fmla="*/ 2035252 h 2052111"/>
              <a:gd name="connsiteX11" fmla="*/ 2421130 w 2981494"/>
              <a:gd name="connsiteY11" fmla="*/ 1768552 h 2052111"/>
              <a:gd name="connsiteX12" fmla="*/ 2805305 w 2981494"/>
              <a:gd name="connsiteY12" fmla="*/ 1470102 h 2052111"/>
              <a:gd name="connsiteX13" fmla="*/ 2979930 w 2981494"/>
              <a:gd name="connsiteY13" fmla="*/ 1273252 h 2052111"/>
              <a:gd name="connsiteX14" fmla="*/ 2862455 w 2981494"/>
              <a:gd name="connsiteY14" fmla="*/ 787477 h 2052111"/>
              <a:gd name="connsiteX15" fmla="*/ 2417955 w 2981494"/>
              <a:gd name="connsiteY15" fmla="*/ 549352 h 2052111"/>
              <a:gd name="connsiteX16" fmla="*/ 2249680 w 2981494"/>
              <a:gd name="connsiteY16" fmla="*/ 511252 h 2052111"/>
              <a:gd name="connsiteX17" fmla="*/ 2125855 w 2981494"/>
              <a:gd name="connsiteY17" fmla="*/ 463627 h 2052111"/>
              <a:gd name="connsiteX18" fmla="*/ 1957580 w 2981494"/>
              <a:gd name="connsiteY18" fmla="*/ 301702 h 2052111"/>
              <a:gd name="connsiteX19" fmla="*/ 1970280 w 2981494"/>
              <a:gd name="connsiteY19" fmla="*/ 276302 h 2052111"/>
              <a:gd name="connsiteX20" fmla="*/ 1849630 w 2981494"/>
              <a:gd name="connsiteY20" fmla="*/ 215977 h 2052111"/>
              <a:gd name="connsiteX21" fmla="*/ 1770255 w 2981494"/>
              <a:gd name="connsiteY21" fmla="*/ 57227 h 2052111"/>
              <a:gd name="connsiteX22" fmla="*/ 1497205 w 2981494"/>
              <a:gd name="connsiteY22" fmla="*/ 77 h 2052111"/>
              <a:gd name="connsiteX0" fmla="*/ 1497205 w 2981494"/>
              <a:gd name="connsiteY0" fmla="*/ 77 h 2062530"/>
              <a:gd name="connsiteX1" fmla="*/ 1132080 w 2981494"/>
              <a:gd name="connsiteY1" fmla="*/ 66752 h 2062530"/>
              <a:gd name="connsiteX2" fmla="*/ 960630 w 2981494"/>
              <a:gd name="connsiteY2" fmla="*/ 228677 h 2062530"/>
              <a:gd name="connsiteX3" fmla="*/ 906655 w 2981494"/>
              <a:gd name="connsiteY3" fmla="*/ 323927 h 2062530"/>
              <a:gd name="connsiteX4" fmla="*/ 747905 w 2981494"/>
              <a:gd name="connsiteY4" fmla="*/ 511252 h 2062530"/>
              <a:gd name="connsiteX5" fmla="*/ 668530 w 2981494"/>
              <a:gd name="connsiteY5" fmla="*/ 673970 h 2062530"/>
              <a:gd name="connsiteX6" fmla="*/ 208155 w 2981494"/>
              <a:gd name="connsiteY6" fmla="*/ 977977 h 2062530"/>
              <a:gd name="connsiteX7" fmla="*/ 4955 w 2981494"/>
              <a:gd name="connsiteY7" fmla="*/ 1231977 h 2062530"/>
              <a:gd name="connsiteX8" fmla="*/ 109730 w 2981494"/>
              <a:gd name="connsiteY8" fmla="*/ 1686002 h 2062530"/>
              <a:gd name="connsiteX9" fmla="*/ 601855 w 2981494"/>
              <a:gd name="connsiteY9" fmla="*/ 1987627 h 2062530"/>
              <a:gd name="connsiteX10" fmla="*/ 1601980 w 2981494"/>
              <a:gd name="connsiteY10" fmla="*/ 2047952 h 2062530"/>
              <a:gd name="connsiteX11" fmla="*/ 2421130 w 2981494"/>
              <a:gd name="connsiteY11" fmla="*/ 1768552 h 2062530"/>
              <a:gd name="connsiteX12" fmla="*/ 2805305 w 2981494"/>
              <a:gd name="connsiteY12" fmla="*/ 1470102 h 2062530"/>
              <a:gd name="connsiteX13" fmla="*/ 2979930 w 2981494"/>
              <a:gd name="connsiteY13" fmla="*/ 1273252 h 2062530"/>
              <a:gd name="connsiteX14" fmla="*/ 2862455 w 2981494"/>
              <a:gd name="connsiteY14" fmla="*/ 787477 h 2062530"/>
              <a:gd name="connsiteX15" fmla="*/ 2417955 w 2981494"/>
              <a:gd name="connsiteY15" fmla="*/ 549352 h 2062530"/>
              <a:gd name="connsiteX16" fmla="*/ 2249680 w 2981494"/>
              <a:gd name="connsiteY16" fmla="*/ 511252 h 2062530"/>
              <a:gd name="connsiteX17" fmla="*/ 2125855 w 2981494"/>
              <a:gd name="connsiteY17" fmla="*/ 463627 h 2062530"/>
              <a:gd name="connsiteX18" fmla="*/ 1957580 w 2981494"/>
              <a:gd name="connsiteY18" fmla="*/ 301702 h 2062530"/>
              <a:gd name="connsiteX19" fmla="*/ 1970280 w 2981494"/>
              <a:gd name="connsiteY19" fmla="*/ 276302 h 2062530"/>
              <a:gd name="connsiteX20" fmla="*/ 1849630 w 2981494"/>
              <a:gd name="connsiteY20" fmla="*/ 215977 h 2062530"/>
              <a:gd name="connsiteX21" fmla="*/ 1770255 w 2981494"/>
              <a:gd name="connsiteY21" fmla="*/ 57227 h 2062530"/>
              <a:gd name="connsiteX22" fmla="*/ 1497205 w 2981494"/>
              <a:gd name="connsiteY22" fmla="*/ 77 h 2062530"/>
              <a:gd name="connsiteX0" fmla="*/ 1497205 w 2981494"/>
              <a:gd name="connsiteY0" fmla="*/ 77 h 2060926"/>
              <a:gd name="connsiteX1" fmla="*/ 1132080 w 2981494"/>
              <a:gd name="connsiteY1" fmla="*/ 66752 h 2060926"/>
              <a:gd name="connsiteX2" fmla="*/ 960630 w 2981494"/>
              <a:gd name="connsiteY2" fmla="*/ 228677 h 2060926"/>
              <a:gd name="connsiteX3" fmla="*/ 906655 w 2981494"/>
              <a:gd name="connsiteY3" fmla="*/ 323927 h 2060926"/>
              <a:gd name="connsiteX4" fmla="*/ 747905 w 2981494"/>
              <a:gd name="connsiteY4" fmla="*/ 511252 h 2060926"/>
              <a:gd name="connsiteX5" fmla="*/ 668530 w 2981494"/>
              <a:gd name="connsiteY5" fmla="*/ 673970 h 2060926"/>
              <a:gd name="connsiteX6" fmla="*/ 208155 w 2981494"/>
              <a:gd name="connsiteY6" fmla="*/ 977977 h 2060926"/>
              <a:gd name="connsiteX7" fmla="*/ 4955 w 2981494"/>
              <a:gd name="connsiteY7" fmla="*/ 1231977 h 2060926"/>
              <a:gd name="connsiteX8" fmla="*/ 109730 w 2981494"/>
              <a:gd name="connsiteY8" fmla="*/ 1686002 h 2060926"/>
              <a:gd name="connsiteX9" fmla="*/ 601855 w 2981494"/>
              <a:gd name="connsiteY9" fmla="*/ 1987627 h 2060926"/>
              <a:gd name="connsiteX10" fmla="*/ 1601980 w 2981494"/>
              <a:gd name="connsiteY10" fmla="*/ 2047952 h 2060926"/>
              <a:gd name="connsiteX11" fmla="*/ 2433830 w 2981494"/>
              <a:gd name="connsiteY11" fmla="*/ 1790777 h 2060926"/>
              <a:gd name="connsiteX12" fmla="*/ 2805305 w 2981494"/>
              <a:gd name="connsiteY12" fmla="*/ 1470102 h 2060926"/>
              <a:gd name="connsiteX13" fmla="*/ 2979930 w 2981494"/>
              <a:gd name="connsiteY13" fmla="*/ 1273252 h 2060926"/>
              <a:gd name="connsiteX14" fmla="*/ 2862455 w 2981494"/>
              <a:gd name="connsiteY14" fmla="*/ 787477 h 2060926"/>
              <a:gd name="connsiteX15" fmla="*/ 2417955 w 2981494"/>
              <a:gd name="connsiteY15" fmla="*/ 549352 h 2060926"/>
              <a:gd name="connsiteX16" fmla="*/ 2249680 w 2981494"/>
              <a:gd name="connsiteY16" fmla="*/ 511252 h 2060926"/>
              <a:gd name="connsiteX17" fmla="*/ 2125855 w 2981494"/>
              <a:gd name="connsiteY17" fmla="*/ 463627 h 2060926"/>
              <a:gd name="connsiteX18" fmla="*/ 1957580 w 2981494"/>
              <a:gd name="connsiteY18" fmla="*/ 301702 h 2060926"/>
              <a:gd name="connsiteX19" fmla="*/ 1970280 w 2981494"/>
              <a:gd name="connsiteY19" fmla="*/ 276302 h 2060926"/>
              <a:gd name="connsiteX20" fmla="*/ 1849630 w 2981494"/>
              <a:gd name="connsiteY20" fmla="*/ 215977 h 2060926"/>
              <a:gd name="connsiteX21" fmla="*/ 1770255 w 2981494"/>
              <a:gd name="connsiteY21" fmla="*/ 57227 h 2060926"/>
              <a:gd name="connsiteX22" fmla="*/ 1497205 w 2981494"/>
              <a:gd name="connsiteY22" fmla="*/ 77 h 2060926"/>
              <a:gd name="connsiteX0" fmla="*/ 1497205 w 2892228"/>
              <a:gd name="connsiteY0" fmla="*/ 77 h 2060926"/>
              <a:gd name="connsiteX1" fmla="*/ 1132080 w 2892228"/>
              <a:gd name="connsiteY1" fmla="*/ 66752 h 2060926"/>
              <a:gd name="connsiteX2" fmla="*/ 960630 w 2892228"/>
              <a:gd name="connsiteY2" fmla="*/ 228677 h 2060926"/>
              <a:gd name="connsiteX3" fmla="*/ 906655 w 2892228"/>
              <a:gd name="connsiteY3" fmla="*/ 323927 h 2060926"/>
              <a:gd name="connsiteX4" fmla="*/ 747905 w 2892228"/>
              <a:gd name="connsiteY4" fmla="*/ 511252 h 2060926"/>
              <a:gd name="connsiteX5" fmla="*/ 668530 w 2892228"/>
              <a:gd name="connsiteY5" fmla="*/ 673970 h 2060926"/>
              <a:gd name="connsiteX6" fmla="*/ 208155 w 2892228"/>
              <a:gd name="connsiteY6" fmla="*/ 977977 h 2060926"/>
              <a:gd name="connsiteX7" fmla="*/ 4955 w 2892228"/>
              <a:gd name="connsiteY7" fmla="*/ 1231977 h 2060926"/>
              <a:gd name="connsiteX8" fmla="*/ 109730 w 2892228"/>
              <a:gd name="connsiteY8" fmla="*/ 1686002 h 2060926"/>
              <a:gd name="connsiteX9" fmla="*/ 601855 w 2892228"/>
              <a:gd name="connsiteY9" fmla="*/ 1987627 h 2060926"/>
              <a:gd name="connsiteX10" fmla="*/ 1601980 w 2892228"/>
              <a:gd name="connsiteY10" fmla="*/ 2047952 h 2060926"/>
              <a:gd name="connsiteX11" fmla="*/ 2433830 w 2892228"/>
              <a:gd name="connsiteY11" fmla="*/ 1790777 h 2060926"/>
              <a:gd name="connsiteX12" fmla="*/ 2805305 w 2892228"/>
              <a:gd name="connsiteY12" fmla="*/ 1470102 h 2060926"/>
              <a:gd name="connsiteX13" fmla="*/ 2862455 w 2892228"/>
              <a:gd name="connsiteY13" fmla="*/ 787477 h 2060926"/>
              <a:gd name="connsiteX14" fmla="*/ 2417955 w 2892228"/>
              <a:gd name="connsiteY14" fmla="*/ 549352 h 2060926"/>
              <a:gd name="connsiteX15" fmla="*/ 2249680 w 2892228"/>
              <a:gd name="connsiteY15" fmla="*/ 511252 h 2060926"/>
              <a:gd name="connsiteX16" fmla="*/ 2125855 w 2892228"/>
              <a:gd name="connsiteY16" fmla="*/ 463627 h 2060926"/>
              <a:gd name="connsiteX17" fmla="*/ 1957580 w 2892228"/>
              <a:gd name="connsiteY17" fmla="*/ 301702 h 2060926"/>
              <a:gd name="connsiteX18" fmla="*/ 1970280 w 2892228"/>
              <a:gd name="connsiteY18" fmla="*/ 276302 h 2060926"/>
              <a:gd name="connsiteX19" fmla="*/ 1849630 w 2892228"/>
              <a:gd name="connsiteY19" fmla="*/ 215977 h 2060926"/>
              <a:gd name="connsiteX20" fmla="*/ 1770255 w 2892228"/>
              <a:gd name="connsiteY20" fmla="*/ 57227 h 2060926"/>
              <a:gd name="connsiteX21" fmla="*/ 1497205 w 2892228"/>
              <a:gd name="connsiteY21" fmla="*/ 77 h 2060926"/>
              <a:gd name="connsiteX0" fmla="*/ 1497205 w 2934622"/>
              <a:gd name="connsiteY0" fmla="*/ 77 h 2060926"/>
              <a:gd name="connsiteX1" fmla="*/ 1132080 w 2934622"/>
              <a:gd name="connsiteY1" fmla="*/ 66752 h 2060926"/>
              <a:gd name="connsiteX2" fmla="*/ 960630 w 2934622"/>
              <a:gd name="connsiteY2" fmla="*/ 228677 h 2060926"/>
              <a:gd name="connsiteX3" fmla="*/ 906655 w 2934622"/>
              <a:gd name="connsiteY3" fmla="*/ 323927 h 2060926"/>
              <a:gd name="connsiteX4" fmla="*/ 747905 w 2934622"/>
              <a:gd name="connsiteY4" fmla="*/ 511252 h 2060926"/>
              <a:gd name="connsiteX5" fmla="*/ 668530 w 2934622"/>
              <a:gd name="connsiteY5" fmla="*/ 673970 h 2060926"/>
              <a:gd name="connsiteX6" fmla="*/ 208155 w 2934622"/>
              <a:gd name="connsiteY6" fmla="*/ 977977 h 2060926"/>
              <a:gd name="connsiteX7" fmla="*/ 4955 w 2934622"/>
              <a:gd name="connsiteY7" fmla="*/ 1231977 h 2060926"/>
              <a:gd name="connsiteX8" fmla="*/ 109730 w 2934622"/>
              <a:gd name="connsiteY8" fmla="*/ 1686002 h 2060926"/>
              <a:gd name="connsiteX9" fmla="*/ 601855 w 2934622"/>
              <a:gd name="connsiteY9" fmla="*/ 1987627 h 2060926"/>
              <a:gd name="connsiteX10" fmla="*/ 1601980 w 2934622"/>
              <a:gd name="connsiteY10" fmla="*/ 2047952 h 2060926"/>
              <a:gd name="connsiteX11" fmla="*/ 2433830 w 2934622"/>
              <a:gd name="connsiteY11" fmla="*/ 1790777 h 2060926"/>
              <a:gd name="connsiteX12" fmla="*/ 2891030 w 2934622"/>
              <a:gd name="connsiteY12" fmla="*/ 1419302 h 2060926"/>
              <a:gd name="connsiteX13" fmla="*/ 2862455 w 2934622"/>
              <a:gd name="connsiteY13" fmla="*/ 787477 h 2060926"/>
              <a:gd name="connsiteX14" fmla="*/ 2417955 w 2934622"/>
              <a:gd name="connsiteY14" fmla="*/ 549352 h 2060926"/>
              <a:gd name="connsiteX15" fmla="*/ 2249680 w 2934622"/>
              <a:gd name="connsiteY15" fmla="*/ 511252 h 2060926"/>
              <a:gd name="connsiteX16" fmla="*/ 2125855 w 2934622"/>
              <a:gd name="connsiteY16" fmla="*/ 463627 h 2060926"/>
              <a:gd name="connsiteX17" fmla="*/ 1957580 w 2934622"/>
              <a:gd name="connsiteY17" fmla="*/ 301702 h 2060926"/>
              <a:gd name="connsiteX18" fmla="*/ 1970280 w 2934622"/>
              <a:gd name="connsiteY18" fmla="*/ 276302 h 2060926"/>
              <a:gd name="connsiteX19" fmla="*/ 1849630 w 2934622"/>
              <a:gd name="connsiteY19" fmla="*/ 215977 h 2060926"/>
              <a:gd name="connsiteX20" fmla="*/ 1770255 w 2934622"/>
              <a:gd name="connsiteY20" fmla="*/ 57227 h 2060926"/>
              <a:gd name="connsiteX21" fmla="*/ 1497205 w 2934622"/>
              <a:gd name="connsiteY21" fmla="*/ 77 h 2060926"/>
              <a:gd name="connsiteX0" fmla="*/ 1497205 w 2977427"/>
              <a:gd name="connsiteY0" fmla="*/ 77 h 2060926"/>
              <a:gd name="connsiteX1" fmla="*/ 1132080 w 2977427"/>
              <a:gd name="connsiteY1" fmla="*/ 66752 h 2060926"/>
              <a:gd name="connsiteX2" fmla="*/ 960630 w 2977427"/>
              <a:gd name="connsiteY2" fmla="*/ 228677 h 2060926"/>
              <a:gd name="connsiteX3" fmla="*/ 906655 w 2977427"/>
              <a:gd name="connsiteY3" fmla="*/ 323927 h 2060926"/>
              <a:gd name="connsiteX4" fmla="*/ 747905 w 2977427"/>
              <a:gd name="connsiteY4" fmla="*/ 511252 h 2060926"/>
              <a:gd name="connsiteX5" fmla="*/ 668530 w 2977427"/>
              <a:gd name="connsiteY5" fmla="*/ 673970 h 2060926"/>
              <a:gd name="connsiteX6" fmla="*/ 208155 w 2977427"/>
              <a:gd name="connsiteY6" fmla="*/ 977977 h 2060926"/>
              <a:gd name="connsiteX7" fmla="*/ 4955 w 2977427"/>
              <a:gd name="connsiteY7" fmla="*/ 1231977 h 2060926"/>
              <a:gd name="connsiteX8" fmla="*/ 109730 w 2977427"/>
              <a:gd name="connsiteY8" fmla="*/ 1686002 h 2060926"/>
              <a:gd name="connsiteX9" fmla="*/ 601855 w 2977427"/>
              <a:gd name="connsiteY9" fmla="*/ 1987627 h 2060926"/>
              <a:gd name="connsiteX10" fmla="*/ 1601980 w 2977427"/>
              <a:gd name="connsiteY10" fmla="*/ 2047952 h 2060926"/>
              <a:gd name="connsiteX11" fmla="*/ 2433830 w 2977427"/>
              <a:gd name="connsiteY11" fmla="*/ 1790777 h 2060926"/>
              <a:gd name="connsiteX12" fmla="*/ 2891030 w 2977427"/>
              <a:gd name="connsiteY12" fmla="*/ 1419302 h 2060926"/>
              <a:gd name="connsiteX13" fmla="*/ 2862455 w 2977427"/>
              <a:gd name="connsiteY13" fmla="*/ 787477 h 2060926"/>
              <a:gd name="connsiteX14" fmla="*/ 2417955 w 2977427"/>
              <a:gd name="connsiteY14" fmla="*/ 549352 h 2060926"/>
              <a:gd name="connsiteX15" fmla="*/ 2249680 w 2977427"/>
              <a:gd name="connsiteY15" fmla="*/ 511252 h 2060926"/>
              <a:gd name="connsiteX16" fmla="*/ 2125855 w 2977427"/>
              <a:gd name="connsiteY16" fmla="*/ 463627 h 2060926"/>
              <a:gd name="connsiteX17" fmla="*/ 1957580 w 2977427"/>
              <a:gd name="connsiteY17" fmla="*/ 301702 h 2060926"/>
              <a:gd name="connsiteX18" fmla="*/ 1970280 w 2977427"/>
              <a:gd name="connsiteY18" fmla="*/ 276302 h 2060926"/>
              <a:gd name="connsiteX19" fmla="*/ 1849630 w 2977427"/>
              <a:gd name="connsiteY19" fmla="*/ 215977 h 2060926"/>
              <a:gd name="connsiteX20" fmla="*/ 1770255 w 2977427"/>
              <a:gd name="connsiteY20" fmla="*/ 57227 h 2060926"/>
              <a:gd name="connsiteX21" fmla="*/ 1497205 w 2977427"/>
              <a:gd name="connsiteY21" fmla="*/ 77 h 2060926"/>
              <a:gd name="connsiteX0" fmla="*/ 1497205 w 2970540"/>
              <a:gd name="connsiteY0" fmla="*/ 77 h 2060926"/>
              <a:gd name="connsiteX1" fmla="*/ 1132080 w 2970540"/>
              <a:gd name="connsiteY1" fmla="*/ 66752 h 2060926"/>
              <a:gd name="connsiteX2" fmla="*/ 960630 w 2970540"/>
              <a:gd name="connsiteY2" fmla="*/ 228677 h 2060926"/>
              <a:gd name="connsiteX3" fmla="*/ 906655 w 2970540"/>
              <a:gd name="connsiteY3" fmla="*/ 323927 h 2060926"/>
              <a:gd name="connsiteX4" fmla="*/ 747905 w 2970540"/>
              <a:gd name="connsiteY4" fmla="*/ 511252 h 2060926"/>
              <a:gd name="connsiteX5" fmla="*/ 668530 w 2970540"/>
              <a:gd name="connsiteY5" fmla="*/ 673970 h 2060926"/>
              <a:gd name="connsiteX6" fmla="*/ 208155 w 2970540"/>
              <a:gd name="connsiteY6" fmla="*/ 977977 h 2060926"/>
              <a:gd name="connsiteX7" fmla="*/ 4955 w 2970540"/>
              <a:gd name="connsiteY7" fmla="*/ 1231977 h 2060926"/>
              <a:gd name="connsiteX8" fmla="*/ 109730 w 2970540"/>
              <a:gd name="connsiteY8" fmla="*/ 1686002 h 2060926"/>
              <a:gd name="connsiteX9" fmla="*/ 601855 w 2970540"/>
              <a:gd name="connsiteY9" fmla="*/ 1987627 h 2060926"/>
              <a:gd name="connsiteX10" fmla="*/ 1601980 w 2970540"/>
              <a:gd name="connsiteY10" fmla="*/ 2047952 h 2060926"/>
              <a:gd name="connsiteX11" fmla="*/ 2433830 w 2970540"/>
              <a:gd name="connsiteY11" fmla="*/ 1790777 h 2060926"/>
              <a:gd name="connsiteX12" fmla="*/ 2881505 w 2970540"/>
              <a:gd name="connsiteY12" fmla="*/ 1419302 h 2060926"/>
              <a:gd name="connsiteX13" fmla="*/ 2862455 w 2970540"/>
              <a:gd name="connsiteY13" fmla="*/ 787477 h 2060926"/>
              <a:gd name="connsiteX14" fmla="*/ 2417955 w 2970540"/>
              <a:gd name="connsiteY14" fmla="*/ 549352 h 2060926"/>
              <a:gd name="connsiteX15" fmla="*/ 2249680 w 2970540"/>
              <a:gd name="connsiteY15" fmla="*/ 511252 h 2060926"/>
              <a:gd name="connsiteX16" fmla="*/ 2125855 w 2970540"/>
              <a:gd name="connsiteY16" fmla="*/ 463627 h 2060926"/>
              <a:gd name="connsiteX17" fmla="*/ 1957580 w 2970540"/>
              <a:gd name="connsiteY17" fmla="*/ 301702 h 2060926"/>
              <a:gd name="connsiteX18" fmla="*/ 1970280 w 2970540"/>
              <a:gd name="connsiteY18" fmla="*/ 276302 h 2060926"/>
              <a:gd name="connsiteX19" fmla="*/ 1849630 w 2970540"/>
              <a:gd name="connsiteY19" fmla="*/ 215977 h 2060926"/>
              <a:gd name="connsiteX20" fmla="*/ 1770255 w 2970540"/>
              <a:gd name="connsiteY20" fmla="*/ 57227 h 2060926"/>
              <a:gd name="connsiteX21" fmla="*/ 1497205 w 2970540"/>
              <a:gd name="connsiteY21" fmla="*/ 77 h 2060926"/>
              <a:gd name="connsiteX0" fmla="*/ 1497205 w 2977797"/>
              <a:gd name="connsiteY0" fmla="*/ 77 h 2060926"/>
              <a:gd name="connsiteX1" fmla="*/ 1132080 w 2977797"/>
              <a:gd name="connsiteY1" fmla="*/ 66752 h 2060926"/>
              <a:gd name="connsiteX2" fmla="*/ 960630 w 2977797"/>
              <a:gd name="connsiteY2" fmla="*/ 228677 h 2060926"/>
              <a:gd name="connsiteX3" fmla="*/ 906655 w 2977797"/>
              <a:gd name="connsiteY3" fmla="*/ 323927 h 2060926"/>
              <a:gd name="connsiteX4" fmla="*/ 747905 w 2977797"/>
              <a:gd name="connsiteY4" fmla="*/ 511252 h 2060926"/>
              <a:gd name="connsiteX5" fmla="*/ 668530 w 2977797"/>
              <a:gd name="connsiteY5" fmla="*/ 673970 h 2060926"/>
              <a:gd name="connsiteX6" fmla="*/ 208155 w 2977797"/>
              <a:gd name="connsiteY6" fmla="*/ 977977 h 2060926"/>
              <a:gd name="connsiteX7" fmla="*/ 4955 w 2977797"/>
              <a:gd name="connsiteY7" fmla="*/ 1231977 h 2060926"/>
              <a:gd name="connsiteX8" fmla="*/ 109730 w 2977797"/>
              <a:gd name="connsiteY8" fmla="*/ 1686002 h 2060926"/>
              <a:gd name="connsiteX9" fmla="*/ 601855 w 2977797"/>
              <a:gd name="connsiteY9" fmla="*/ 1987627 h 2060926"/>
              <a:gd name="connsiteX10" fmla="*/ 1601980 w 2977797"/>
              <a:gd name="connsiteY10" fmla="*/ 2047952 h 2060926"/>
              <a:gd name="connsiteX11" fmla="*/ 2433830 w 2977797"/>
              <a:gd name="connsiteY11" fmla="*/ 1790777 h 2060926"/>
              <a:gd name="connsiteX12" fmla="*/ 2881505 w 2977797"/>
              <a:gd name="connsiteY12" fmla="*/ 1419302 h 2060926"/>
              <a:gd name="connsiteX13" fmla="*/ 2862455 w 2977797"/>
              <a:gd name="connsiteY13" fmla="*/ 787477 h 2060926"/>
              <a:gd name="connsiteX14" fmla="*/ 2417955 w 2977797"/>
              <a:gd name="connsiteY14" fmla="*/ 549352 h 2060926"/>
              <a:gd name="connsiteX15" fmla="*/ 2249680 w 2977797"/>
              <a:gd name="connsiteY15" fmla="*/ 511252 h 2060926"/>
              <a:gd name="connsiteX16" fmla="*/ 2125855 w 2977797"/>
              <a:gd name="connsiteY16" fmla="*/ 463627 h 2060926"/>
              <a:gd name="connsiteX17" fmla="*/ 1957580 w 2977797"/>
              <a:gd name="connsiteY17" fmla="*/ 301702 h 2060926"/>
              <a:gd name="connsiteX18" fmla="*/ 1970280 w 2977797"/>
              <a:gd name="connsiteY18" fmla="*/ 276302 h 2060926"/>
              <a:gd name="connsiteX19" fmla="*/ 1849630 w 2977797"/>
              <a:gd name="connsiteY19" fmla="*/ 215977 h 2060926"/>
              <a:gd name="connsiteX20" fmla="*/ 1770255 w 2977797"/>
              <a:gd name="connsiteY20" fmla="*/ 57227 h 2060926"/>
              <a:gd name="connsiteX21" fmla="*/ 1497205 w 2977797"/>
              <a:gd name="connsiteY21" fmla="*/ 77 h 2060926"/>
              <a:gd name="connsiteX0" fmla="*/ 1497205 w 2950362"/>
              <a:gd name="connsiteY0" fmla="*/ 77 h 2060926"/>
              <a:gd name="connsiteX1" fmla="*/ 1132080 w 2950362"/>
              <a:gd name="connsiteY1" fmla="*/ 66752 h 2060926"/>
              <a:gd name="connsiteX2" fmla="*/ 960630 w 2950362"/>
              <a:gd name="connsiteY2" fmla="*/ 228677 h 2060926"/>
              <a:gd name="connsiteX3" fmla="*/ 906655 w 2950362"/>
              <a:gd name="connsiteY3" fmla="*/ 323927 h 2060926"/>
              <a:gd name="connsiteX4" fmla="*/ 747905 w 2950362"/>
              <a:gd name="connsiteY4" fmla="*/ 511252 h 2060926"/>
              <a:gd name="connsiteX5" fmla="*/ 668530 w 2950362"/>
              <a:gd name="connsiteY5" fmla="*/ 673970 h 2060926"/>
              <a:gd name="connsiteX6" fmla="*/ 208155 w 2950362"/>
              <a:gd name="connsiteY6" fmla="*/ 977977 h 2060926"/>
              <a:gd name="connsiteX7" fmla="*/ 4955 w 2950362"/>
              <a:gd name="connsiteY7" fmla="*/ 1231977 h 2060926"/>
              <a:gd name="connsiteX8" fmla="*/ 109730 w 2950362"/>
              <a:gd name="connsiteY8" fmla="*/ 1686002 h 2060926"/>
              <a:gd name="connsiteX9" fmla="*/ 601855 w 2950362"/>
              <a:gd name="connsiteY9" fmla="*/ 1987627 h 2060926"/>
              <a:gd name="connsiteX10" fmla="*/ 1601980 w 2950362"/>
              <a:gd name="connsiteY10" fmla="*/ 2047952 h 2060926"/>
              <a:gd name="connsiteX11" fmla="*/ 2433830 w 2950362"/>
              <a:gd name="connsiteY11" fmla="*/ 1790777 h 2060926"/>
              <a:gd name="connsiteX12" fmla="*/ 2881505 w 2950362"/>
              <a:gd name="connsiteY12" fmla="*/ 1419302 h 2060926"/>
              <a:gd name="connsiteX13" fmla="*/ 2884680 w 2950362"/>
              <a:gd name="connsiteY13" fmla="*/ 812877 h 2060926"/>
              <a:gd name="connsiteX14" fmla="*/ 2417955 w 2950362"/>
              <a:gd name="connsiteY14" fmla="*/ 549352 h 2060926"/>
              <a:gd name="connsiteX15" fmla="*/ 2249680 w 2950362"/>
              <a:gd name="connsiteY15" fmla="*/ 511252 h 2060926"/>
              <a:gd name="connsiteX16" fmla="*/ 2125855 w 2950362"/>
              <a:gd name="connsiteY16" fmla="*/ 463627 h 2060926"/>
              <a:gd name="connsiteX17" fmla="*/ 1957580 w 2950362"/>
              <a:gd name="connsiteY17" fmla="*/ 301702 h 2060926"/>
              <a:gd name="connsiteX18" fmla="*/ 1970280 w 2950362"/>
              <a:gd name="connsiteY18" fmla="*/ 276302 h 2060926"/>
              <a:gd name="connsiteX19" fmla="*/ 1849630 w 2950362"/>
              <a:gd name="connsiteY19" fmla="*/ 215977 h 2060926"/>
              <a:gd name="connsiteX20" fmla="*/ 1770255 w 2950362"/>
              <a:gd name="connsiteY20" fmla="*/ 57227 h 2060926"/>
              <a:gd name="connsiteX21" fmla="*/ 1497205 w 2950362"/>
              <a:gd name="connsiteY21" fmla="*/ 77 h 2060926"/>
              <a:gd name="connsiteX0" fmla="*/ 1497205 w 2995576"/>
              <a:gd name="connsiteY0" fmla="*/ 77 h 2060926"/>
              <a:gd name="connsiteX1" fmla="*/ 1132080 w 2995576"/>
              <a:gd name="connsiteY1" fmla="*/ 66752 h 2060926"/>
              <a:gd name="connsiteX2" fmla="*/ 960630 w 2995576"/>
              <a:gd name="connsiteY2" fmla="*/ 228677 h 2060926"/>
              <a:gd name="connsiteX3" fmla="*/ 906655 w 2995576"/>
              <a:gd name="connsiteY3" fmla="*/ 323927 h 2060926"/>
              <a:gd name="connsiteX4" fmla="*/ 747905 w 2995576"/>
              <a:gd name="connsiteY4" fmla="*/ 511252 h 2060926"/>
              <a:gd name="connsiteX5" fmla="*/ 668530 w 2995576"/>
              <a:gd name="connsiteY5" fmla="*/ 673970 h 2060926"/>
              <a:gd name="connsiteX6" fmla="*/ 208155 w 2995576"/>
              <a:gd name="connsiteY6" fmla="*/ 977977 h 2060926"/>
              <a:gd name="connsiteX7" fmla="*/ 4955 w 2995576"/>
              <a:gd name="connsiteY7" fmla="*/ 1231977 h 2060926"/>
              <a:gd name="connsiteX8" fmla="*/ 109730 w 2995576"/>
              <a:gd name="connsiteY8" fmla="*/ 1686002 h 2060926"/>
              <a:gd name="connsiteX9" fmla="*/ 601855 w 2995576"/>
              <a:gd name="connsiteY9" fmla="*/ 1987627 h 2060926"/>
              <a:gd name="connsiteX10" fmla="*/ 1601980 w 2995576"/>
              <a:gd name="connsiteY10" fmla="*/ 2047952 h 2060926"/>
              <a:gd name="connsiteX11" fmla="*/ 2433830 w 2995576"/>
              <a:gd name="connsiteY11" fmla="*/ 1790777 h 2060926"/>
              <a:gd name="connsiteX12" fmla="*/ 2881505 w 2995576"/>
              <a:gd name="connsiteY12" fmla="*/ 1419302 h 2060926"/>
              <a:gd name="connsiteX13" fmla="*/ 2948180 w 2995576"/>
              <a:gd name="connsiteY13" fmla="*/ 943052 h 2060926"/>
              <a:gd name="connsiteX14" fmla="*/ 2417955 w 2995576"/>
              <a:gd name="connsiteY14" fmla="*/ 549352 h 2060926"/>
              <a:gd name="connsiteX15" fmla="*/ 2249680 w 2995576"/>
              <a:gd name="connsiteY15" fmla="*/ 511252 h 2060926"/>
              <a:gd name="connsiteX16" fmla="*/ 2125855 w 2995576"/>
              <a:gd name="connsiteY16" fmla="*/ 463627 h 2060926"/>
              <a:gd name="connsiteX17" fmla="*/ 1957580 w 2995576"/>
              <a:gd name="connsiteY17" fmla="*/ 301702 h 2060926"/>
              <a:gd name="connsiteX18" fmla="*/ 1970280 w 2995576"/>
              <a:gd name="connsiteY18" fmla="*/ 276302 h 2060926"/>
              <a:gd name="connsiteX19" fmla="*/ 1849630 w 2995576"/>
              <a:gd name="connsiteY19" fmla="*/ 215977 h 2060926"/>
              <a:gd name="connsiteX20" fmla="*/ 1770255 w 2995576"/>
              <a:gd name="connsiteY20" fmla="*/ 57227 h 2060926"/>
              <a:gd name="connsiteX21" fmla="*/ 1497205 w 2995576"/>
              <a:gd name="connsiteY21" fmla="*/ 77 h 2060926"/>
              <a:gd name="connsiteX0" fmla="*/ 1497205 w 2967232"/>
              <a:gd name="connsiteY0" fmla="*/ 77 h 2060926"/>
              <a:gd name="connsiteX1" fmla="*/ 1132080 w 2967232"/>
              <a:gd name="connsiteY1" fmla="*/ 66752 h 2060926"/>
              <a:gd name="connsiteX2" fmla="*/ 960630 w 2967232"/>
              <a:gd name="connsiteY2" fmla="*/ 228677 h 2060926"/>
              <a:gd name="connsiteX3" fmla="*/ 906655 w 2967232"/>
              <a:gd name="connsiteY3" fmla="*/ 323927 h 2060926"/>
              <a:gd name="connsiteX4" fmla="*/ 747905 w 2967232"/>
              <a:gd name="connsiteY4" fmla="*/ 511252 h 2060926"/>
              <a:gd name="connsiteX5" fmla="*/ 668530 w 2967232"/>
              <a:gd name="connsiteY5" fmla="*/ 673970 h 2060926"/>
              <a:gd name="connsiteX6" fmla="*/ 208155 w 2967232"/>
              <a:gd name="connsiteY6" fmla="*/ 977977 h 2060926"/>
              <a:gd name="connsiteX7" fmla="*/ 4955 w 2967232"/>
              <a:gd name="connsiteY7" fmla="*/ 1231977 h 2060926"/>
              <a:gd name="connsiteX8" fmla="*/ 109730 w 2967232"/>
              <a:gd name="connsiteY8" fmla="*/ 1686002 h 2060926"/>
              <a:gd name="connsiteX9" fmla="*/ 601855 w 2967232"/>
              <a:gd name="connsiteY9" fmla="*/ 1987627 h 2060926"/>
              <a:gd name="connsiteX10" fmla="*/ 1601980 w 2967232"/>
              <a:gd name="connsiteY10" fmla="*/ 2047952 h 2060926"/>
              <a:gd name="connsiteX11" fmla="*/ 2433830 w 2967232"/>
              <a:gd name="connsiteY11" fmla="*/ 1790777 h 2060926"/>
              <a:gd name="connsiteX12" fmla="*/ 2881505 w 2967232"/>
              <a:gd name="connsiteY12" fmla="*/ 1419302 h 2060926"/>
              <a:gd name="connsiteX13" fmla="*/ 2910080 w 2967232"/>
              <a:gd name="connsiteY13" fmla="*/ 870027 h 2060926"/>
              <a:gd name="connsiteX14" fmla="*/ 2417955 w 2967232"/>
              <a:gd name="connsiteY14" fmla="*/ 549352 h 2060926"/>
              <a:gd name="connsiteX15" fmla="*/ 2249680 w 2967232"/>
              <a:gd name="connsiteY15" fmla="*/ 511252 h 2060926"/>
              <a:gd name="connsiteX16" fmla="*/ 2125855 w 2967232"/>
              <a:gd name="connsiteY16" fmla="*/ 463627 h 2060926"/>
              <a:gd name="connsiteX17" fmla="*/ 1957580 w 2967232"/>
              <a:gd name="connsiteY17" fmla="*/ 301702 h 2060926"/>
              <a:gd name="connsiteX18" fmla="*/ 1970280 w 2967232"/>
              <a:gd name="connsiteY18" fmla="*/ 276302 h 2060926"/>
              <a:gd name="connsiteX19" fmla="*/ 1849630 w 2967232"/>
              <a:gd name="connsiteY19" fmla="*/ 215977 h 2060926"/>
              <a:gd name="connsiteX20" fmla="*/ 1770255 w 2967232"/>
              <a:gd name="connsiteY20" fmla="*/ 57227 h 2060926"/>
              <a:gd name="connsiteX21" fmla="*/ 1497205 w 2967232"/>
              <a:gd name="connsiteY21" fmla="*/ 77 h 2060926"/>
              <a:gd name="connsiteX0" fmla="*/ 1497205 w 2974014"/>
              <a:gd name="connsiteY0" fmla="*/ 77 h 2060926"/>
              <a:gd name="connsiteX1" fmla="*/ 1132080 w 2974014"/>
              <a:gd name="connsiteY1" fmla="*/ 66752 h 2060926"/>
              <a:gd name="connsiteX2" fmla="*/ 960630 w 2974014"/>
              <a:gd name="connsiteY2" fmla="*/ 228677 h 2060926"/>
              <a:gd name="connsiteX3" fmla="*/ 906655 w 2974014"/>
              <a:gd name="connsiteY3" fmla="*/ 323927 h 2060926"/>
              <a:gd name="connsiteX4" fmla="*/ 747905 w 2974014"/>
              <a:gd name="connsiteY4" fmla="*/ 511252 h 2060926"/>
              <a:gd name="connsiteX5" fmla="*/ 668530 w 2974014"/>
              <a:gd name="connsiteY5" fmla="*/ 673970 h 2060926"/>
              <a:gd name="connsiteX6" fmla="*/ 208155 w 2974014"/>
              <a:gd name="connsiteY6" fmla="*/ 977977 h 2060926"/>
              <a:gd name="connsiteX7" fmla="*/ 4955 w 2974014"/>
              <a:gd name="connsiteY7" fmla="*/ 1231977 h 2060926"/>
              <a:gd name="connsiteX8" fmla="*/ 109730 w 2974014"/>
              <a:gd name="connsiteY8" fmla="*/ 1686002 h 2060926"/>
              <a:gd name="connsiteX9" fmla="*/ 601855 w 2974014"/>
              <a:gd name="connsiteY9" fmla="*/ 1987627 h 2060926"/>
              <a:gd name="connsiteX10" fmla="*/ 1601980 w 2974014"/>
              <a:gd name="connsiteY10" fmla="*/ 2047952 h 2060926"/>
              <a:gd name="connsiteX11" fmla="*/ 2433830 w 2974014"/>
              <a:gd name="connsiteY11" fmla="*/ 1790777 h 2060926"/>
              <a:gd name="connsiteX12" fmla="*/ 2881505 w 2974014"/>
              <a:gd name="connsiteY12" fmla="*/ 1419302 h 2060926"/>
              <a:gd name="connsiteX13" fmla="*/ 2919605 w 2974014"/>
              <a:gd name="connsiteY13" fmla="*/ 873202 h 2060926"/>
              <a:gd name="connsiteX14" fmla="*/ 2417955 w 2974014"/>
              <a:gd name="connsiteY14" fmla="*/ 549352 h 2060926"/>
              <a:gd name="connsiteX15" fmla="*/ 2249680 w 2974014"/>
              <a:gd name="connsiteY15" fmla="*/ 511252 h 2060926"/>
              <a:gd name="connsiteX16" fmla="*/ 2125855 w 2974014"/>
              <a:gd name="connsiteY16" fmla="*/ 463627 h 2060926"/>
              <a:gd name="connsiteX17" fmla="*/ 1957580 w 2974014"/>
              <a:gd name="connsiteY17" fmla="*/ 301702 h 2060926"/>
              <a:gd name="connsiteX18" fmla="*/ 1970280 w 2974014"/>
              <a:gd name="connsiteY18" fmla="*/ 276302 h 2060926"/>
              <a:gd name="connsiteX19" fmla="*/ 1849630 w 2974014"/>
              <a:gd name="connsiteY19" fmla="*/ 215977 h 2060926"/>
              <a:gd name="connsiteX20" fmla="*/ 1770255 w 2974014"/>
              <a:gd name="connsiteY20" fmla="*/ 57227 h 2060926"/>
              <a:gd name="connsiteX21" fmla="*/ 1497205 w 2974014"/>
              <a:gd name="connsiteY21" fmla="*/ 77 h 2060926"/>
              <a:gd name="connsiteX0" fmla="*/ 1497205 w 2974014"/>
              <a:gd name="connsiteY0" fmla="*/ 77 h 2060926"/>
              <a:gd name="connsiteX1" fmla="*/ 1132080 w 2974014"/>
              <a:gd name="connsiteY1" fmla="*/ 66752 h 2060926"/>
              <a:gd name="connsiteX2" fmla="*/ 960630 w 2974014"/>
              <a:gd name="connsiteY2" fmla="*/ 228677 h 2060926"/>
              <a:gd name="connsiteX3" fmla="*/ 906655 w 2974014"/>
              <a:gd name="connsiteY3" fmla="*/ 323927 h 2060926"/>
              <a:gd name="connsiteX4" fmla="*/ 747905 w 2974014"/>
              <a:gd name="connsiteY4" fmla="*/ 511252 h 2060926"/>
              <a:gd name="connsiteX5" fmla="*/ 668530 w 2974014"/>
              <a:gd name="connsiteY5" fmla="*/ 673970 h 2060926"/>
              <a:gd name="connsiteX6" fmla="*/ 208155 w 2974014"/>
              <a:gd name="connsiteY6" fmla="*/ 977977 h 2060926"/>
              <a:gd name="connsiteX7" fmla="*/ 4955 w 2974014"/>
              <a:gd name="connsiteY7" fmla="*/ 1231977 h 2060926"/>
              <a:gd name="connsiteX8" fmla="*/ 109730 w 2974014"/>
              <a:gd name="connsiteY8" fmla="*/ 1686002 h 2060926"/>
              <a:gd name="connsiteX9" fmla="*/ 601855 w 2974014"/>
              <a:gd name="connsiteY9" fmla="*/ 1987627 h 2060926"/>
              <a:gd name="connsiteX10" fmla="*/ 1601980 w 2974014"/>
              <a:gd name="connsiteY10" fmla="*/ 2047952 h 2060926"/>
              <a:gd name="connsiteX11" fmla="*/ 2433830 w 2974014"/>
              <a:gd name="connsiteY11" fmla="*/ 1790777 h 2060926"/>
              <a:gd name="connsiteX12" fmla="*/ 2881505 w 2974014"/>
              <a:gd name="connsiteY12" fmla="*/ 1419302 h 2060926"/>
              <a:gd name="connsiteX13" fmla="*/ 2919605 w 2974014"/>
              <a:gd name="connsiteY13" fmla="*/ 873202 h 2060926"/>
              <a:gd name="connsiteX14" fmla="*/ 2417955 w 2974014"/>
              <a:gd name="connsiteY14" fmla="*/ 549352 h 2060926"/>
              <a:gd name="connsiteX15" fmla="*/ 2249680 w 2974014"/>
              <a:gd name="connsiteY15" fmla="*/ 511252 h 2060926"/>
              <a:gd name="connsiteX16" fmla="*/ 2125855 w 2974014"/>
              <a:gd name="connsiteY16" fmla="*/ 463627 h 2060926"/>
              <a:gd name="connsiteX17" fmla="*/ 1957580 w 2974014"/>
              <a:gd name="connsiteY17" fmla="*/ 301702 h 2060926"/>
              <a:gd name="connsiteX18" fmla="*/ 1992505 w 2974014"/>
              <a:gd name="connsiteY18" fmla="*/ 269952 h 2060926"/>
              <a:gd name="connsiteX19" fmla="*/ 1849630 w 2974014"/>
              <a:gd name="connsiteY19" fmla="*/ 215977 h 2060926"/>
              <a:gd name="connsiteX20" fmla="*/ 1770255 w 2974014"/>
              <a:gd name="connsiteY20" fmla="*/ 57227 h 2060926"/>
              <a:gd name="connsiteX21" fmla="*/ 1497205 w 2974014"/>
              <a:gd name="connsiteY21" fmla="*/ 77 h 2060926"/>
              <a:gd name="connsiteX0" fmla="*/ 1497205 w 2974014"/>
              <a:gd name="connsiteY0" fmla="*/ 77 h 2060926"/>
              <a:gd name="connsiteX1" fmla="*/ 1132080 w 2974014"/>
              <a:gd name="connsiteY1" fmla="*/ 66752 h 2060926"/>
              <a:gd name="connsiteX2" fmla="*/ 960630 w 2974014"/>
              <a:gd name="connsiteY2" fmla="*/ 228677 h 2060926"/>
              <a:gd name="connsiteX3" fmla="*/ 906655 w 2974014"/>
              <a:gd name="connsiteY3" fmla="*/ 323927 h 2060926"/>
              <a:gd name="connsiteX4" fmla="*/ 747905 w 2974014"/>
              <a:gd name="connsiteY4" fmla="*/ 511252 h 2060926"/>
              <a:gd name="connsiteX5" fmla="*/ 668530 w 2974014"/>
              <a:gd name="connsiteY5" fmla="*/ 673970 h 2060926"/>
              <a:gd name="connsiteX6" fmla="*/ 208155 w 2974014"/>
              <a:gd name="connsiteY6" fmla="*/ 977977 h 2060926"/>
              <a:gd name="connsiteX7" fmla="*/ 4955 w 2974014"/>
              <a:gd name="connsiteY7" fmla="*/ 1231977 h 2060926"/>
              <a:gd name="connsiteX8" fmla="*/ 109730 w 2974014"/>
              <a:gd name="connsiteY8" fmla="*/ 1686002 h 2060926"/>
              <a:gd name="connsiteX9" fmla="*/ 601855 w 2974014"/>
              <a:gd name="connsiteY9" fmla="*/ 1987627 h 2060926"/>
              <a:gd name="connsiteX10" fmla="*/ 1601980 w 2974014"/>
              <a:gd name="connsiteY10" fmla="*/ 2047952 h 2060926"/>
              <a:gd name="connsiteX11" fmla="*/ 2433830 w 2974014"/>
              <a:gd name="connsiteY11" fmla="*/ 1790777 h 2060926"/>
              <a:gd name="connsiteX12" fmla="*/ 2881505 w 2974014"/>
              <a:gd name="connsiteY12" fmla="*/ 1419302 h 2060926"/>
              <a:gd name="connsiteX13" fmla="*/ 2919605 w 2974014"/>
              <a:gd name="connsiteY13" fmla="*/ 873202 h 2060926"/>
              <a:gd name="connsiteX14" fmla="*/ 2417955 w 2974014"/>
              <a:gd name="connsiteY14" fmla="*/ 549352 h 2060926"/>
              <a:gd name="connsiteX15" fmla="*/ 2249680 w 2974014"/>
              <a:gd name="connsiteY15" fmla="*/ 511252 h 2060926"/>
              <a:gd name="connsiteX16" fmla="*/ 2125855 w 2974014"/>
              <a:gd name="connsiteY16" fmla="*/ 463627 h 2060926"/>
              <a:gd name="connsiteX17" fmla="*/ 1957580 w 2974014"/>
              <a:gd name="connsiteY17" fmla="*/ 301702 h 2060926"/>
              <a:gd name="connsiteX18" fmla="*/ 1957580 w 2974014"/>
              <a:gd name="connsiteY18" fmla="*/ 269952 h 2060926"/>
              <a:gd name="connsiteX19" fmla="*/ 1849630 w 2974014"/>
              <a:gd name="connsiteY19" fmla="*/ 215977 h 2060926"/>
              <a:gd name="connsiteX20" fmla="*/ 1770255 w 2974014"/>
              <a:gd name="connsiteY20" fmla="*/ 57227 h 2060926"/>
              <a:gd name="connsiteX21" fmla="*/ 1497205 w 2974014"/>
              <a:gd name="connsiteY21" fmla="*/ 77 h 2060926"/>
              <a:gd name="connsiteX0" fmla="*/ 1497205 w 2974014"/>
              <a:gd name="connsiteY0" fmla="*/ 77 h 2060926"/>
              <a:gd name="connsiteX1" fmla="*/ 1132080 w 2974014"/>
              <a:gd name="connsiteY1" fmla="*/ 66752 h 2060926"/>
              <a:gd name="connsiteX2" fmla="*/ 960630 w 2974014"/>
              <a:gd name="connsiteY2" fmla="*/ 228677 h 2060926"/>
              <a:gd name="connsiteX3" fmla="*/ 906655 w 2974014"/>
              <a:gd name="connsiteY3" fmla="*/ 323927 h 2060926"/>
              <a:gd name="connsiteX4" fmla="*/ 747905 w 2974014"/>
              <a:gd name="connsiteY4" fmla="*/ 511252 h 2060926"/>
              <a:gd name="connsiteX5" fmla="*/ 668530 w 2974014"/>
              <a:gd name="connsiteY5" fmla="*/ 673970 h 2060926"/>
              <a:gd name="connsiteX6" fmla="*/ 208155 w 2974014"/>
              <a:gd name="connsiteY6" fmla="*/ 977977 h 2060926"/>
              <a:gd name="connsiteX7" fmla="*/ 4955 w 2974014"/>
              <a:gd name="connsiteY7" fmla="*/ 1231977 h 2060926"/>
              <a:gd name="connsiteX8" fmla="*/ 109730 w 2974014"/>
              <a:gd name="connsiteY8" fmla="*/ 1686002 h 2060926"/>
              <a:gd name="connsiteX9" fmla="*/ 601855 w 2974014"/>
              <a:gd name="connsiteY9" fmla="*/ 1987627 h 2060926"/>
              <a:gd name="connsiteX10" fmla="*/ 1601980 w 2974014"/>
              <a:gd name="connsiteY10" fmla="*/ 2047952 h 2060926"/>
              <a:gd name="connsiteX11" fmla="*/ 2433830 w 2974014"/>
              <a:gd name="connsiteY11" fmla="*/ 1790777 h 2060926"/>
              <a:gd name="connsiteX12" fmla="*/ 2881505 w 2974014"/>
              <a:gd name="connsiteY12" fmla="*/ 1419302 h 2060926"/>
              <a:gd name="connsiteX13" fmla="*/ 2919605 w 2974014"/>
              <a:gd name="connsiteY13" fmla="*/ 873202 h 2060926"/>
              <a:gd name="connsiteX14" fmla="*/ 2417955 w 2974014"/>
              <a:gd name="connsiteY14" fmla="*/ 549352 h 2060926"/>
              <a:gd name="connsiteX15" fmla="*/ 2249680 w 2974014"/>
              <a:gd name="connsiteY15" fmla="*/ 511252 h 2060926"/>
              <a:gd name="connsiteX16" fmla="*/ 2125855 w 2974014"/>
              <a:gd name="connsiteY16" fmla="*/ 463627 h 2060926"/>
              <a:gd name="connsiteX17" fmla="*/ 1989330 w 2974014"/>
              <a:gd name="connsiteY17" fmla="*/ 289002 h 2060926"/>
              <a:gd name="connsiteX18" fmla="*/ 1957580 w 2974014"/>
              <a:gd name="connsiteY18" fmla="*/ 269952 h 2060926"/>
              <a:gd name="connsiteX19" fmla="*/ 1849630 w 2974014"/>
              <a:gd name="connsiteY19" fmla="*/ 215977 h 2060926"/>
              <a:gd name="connsiteX20" fmla="*/ 1770255 w 2974014"/>
              <a:gd name="connsiteY20" fmla="*/ 57227 h 2060926"/>
              <a:gd name="connsiteX21" fmla="*/ 1497205 w 2974014"/>
              <a:gd name="connsiteY21" fmla="*/ 77 h 2060926"/>
              <a:gd name="connsiteX0" fmla="*/ 1494311 w 2971120"/>
              <a:gd name="connsiteY0" fmla="*/ 77 h 2060926"/>
              <a:gd name="connsiteX1" fmla="*/ 1129186 w 2971120"/>
              <a:gd name="connsiteY1" fmla="*/ 66752 h 2060926"/>
              <a:gd name="connsiteX2" fmla="*/ 957736 w 2971120"/>
              <a:gd name="connsiteY2" fmla="*/ 228677 h 2060926"/>
              <a:gd name="connsiteX3" fmla="*/ 903761 w 2971120"/>
              <a:gd name="connsiteY3" fmla="*/ 323927 h 2060926"/>
              <a:gd name="connsiteX4" fmla="*/ 745011 w 2971120"/>
              <a:gd name="connsiteY4" fmla="*/ 511252 h 2060926"/>
              <a:gd name="connsiteX5" fmla="*/ 665636 w 2971120"/>
              <a:gd name="connsiteY5" fmla="*/ 673970 h 2060926"/>
              <a:gd name="connsiteX6" fmla="*/ 205261 w 2971120"/>
              <a:gd name="connsiteY6" fmla="*/ 977977 h 2060926"/>
              <a:gd name="connsiteX7" fmla="*/ 5236 w 2971120"/>
              <a:gd name="connsiteY7" fmla="*/ 1251027 h 2060926"/>
              <a:gd name="connsiteX8" fmla="*/ 106836 w 2971120"/>
              <a:gd name="connsiteY8" fmla="*/ 1686002 h 2060926"/>
              <a:gd name="connsiteX9" fmla="*/ 598961 w 2971120"/>
              <a:gd name="connsiteY9" fmla="*/ 1987627 h 2060926"/>
              <a:gd name="connsiteX10" fmla="*/ 1599086 w 2971120"/>
              <a:gd name="connsiteY10" fmla="*/ 2047952 h 2060926"/>
              <a:gd name="connsiteX11" fmla="*/ 2430936 w 2971120"/>
              <a:gd name="connsiteY11" fmla="*/ 1790777 h 2060926"/>
              <a:gd name="connsiteX12" fmla="*/ 2878611 w 2971120"/>
              <a:gd name="connsiteY12" fmla="*/ 1419302 h 2060926"/>
              <a:gd name="connsiteX13" fmla="*/ 2916711 w 2971120"/>
              <a:gd name="connsiteY13" fmla="*/ 873202 h 2060926"/>
              <a:gd name="connsiteX14" fmla="*/ 2415061 w 2971120"/>
              <a:gd name="connsiteY14" fmla="*/ 549352 h 2060926"/>
              <a:gd name="connsiteX15" fmla="*/ 2246786 w 2971120"/>
              <a:gd name="connsiteY15" fmla="*/ 511252 h 2060926"/>
              <a:gd name="connsiteX16" fmla="*/ 2122961 w 2971120"/>
              <a:gd name="connsiteY16" fmla="*/ 463627 h 2060926"/>
              <a:gd name="connsiteX17" fmla="*/ 1986436 w 2971120"/>
              <a:gd name="connsiteY17" fmla="*/ 289002 h 2060926"/>
              <a:gd name="connsiteX18" fmla="*/ 1954686 w 2971120"/>
              <a:gd name="connsiteY18" fmla="*/ 269952 h 2060926"/>
              <a:gd name="connsiteX19" fmla="*/ 1846736 w 2971120"/>
              <a:gd name="connsiteY19" fmla="*/ 215977 h 2060926"/>
              <a:gd name="connsiteX20" fmla="*/ 1767361 w 2971120"/>
              <a:gd name="connsiteY20" fmla="*/ 57227 h 2060926"/>
              <a:gd name="connsiteX21" fmla="*/ 1494311 w 2971120"/>
              <a:gd name="connsiteY21" fmla="*/ 77 h 2060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971120" h="2060926">
                <a:moveTo>
                  <a:pt x="1494311" y="77"/>
                </a:moveTo>
                <a:cubicBezTo>
                  <a:pt x="1387949" y="1664"/>
                  <a:pt x="1218615" y="28652"/>
                  <a:pt x="1129186" y="66752"/>
                </a:cubicBezTo>
                <a:cubicBezTo>
                  <a:pt x="1039757" y="104852"/>
                  <a:pt x="995307" y="185815"/>
                  <a:pt x="957736" y="228677"/>
                </a:cubicBezTo>
                <a:cubicBezTo>
                  <a:pt x="920165" y="271539"/>
                  <a:pt x="939215" y="276831"/>
                  <a:pt x="903761" y="323927"/>
                </a:cubicBezTo>
                <a:cubicBezTo>
                  <a:pt x="868307" y="371023"/>
                  <a:pt x="784698" y="452912"/>
                  <a:pt x="745011" y="511252"/>
                </a:cubicBezTo>
                <a:cubicBezTo>
                  <a:pt x="705324" y="569592"/>
                  <a:pt x="755594" y="596182"/>
                  <a:pt x="665636" y="673970"/>
                </a:cubicBezTo>
                <a:cubicBezTo>
                  <a:pt x="575678" y="751758"/>
                  <a:pt x="315328" y="881801"/>
                  <a:pt x="205261" y="977977"/>
                </a:cubicBezTo>
                <a:cubicBezTo>
                  <a:pt x="95194" y="1074153"/>
                  <a:pt x="21640" y="1133023"/>
                  <a:pt x="5236" y="1251027"/>
                </a:cubicBezTo>
                <a:cubicBezTo>
                  <a:pt x="-11168" y="1369031"/>
                  <a:pt x="7882" y="1563235"/>
                  <a:pt x="106836" y="1686002"/>
                </a:cubicBezTo>
                <a:cubicBezTo>
                  <a:pt x="205790" y="1808769"/>
                  <a:pt x="350253" y="1927302"/>
                  <a:pt x="598961" y="1987627"/>
                </a:cubicBezTo>
                <a:cubicBezTo>
                  <a:pt x="847669" y="2047952"/>
                  <a:pt x="1293757" y="2080760"/>
                  <a:pt x="1599086" y="2047952"/>
                </a:cubicBezTo>
                <a:cubicBezTo>
                  <a:pt x="1904415" y="2015144"/>
                  <a:pt x="2217682" y="1895552"/>
                  <a:pt x="2430936" y="1790777"/>
                </a:cubicBezTo>
                <a:cubicBezTo>
                  <a:pt x="2644190" y="1686002"/>
                  <a:pt x="2797649" y="1572231"/>
                  <a:pt x="2878611" y="1419302"/>
                </a:cubicBezTo>
                <a:cubicBezTo>
                  <a:pt x="2959574" y="1266373"/>
                  <a:pt x="3019369" y="1040419"/>
                  <a:pt x="2916711" y="873202"/>
                </a:cubicBezTo>
                <a:cubicBezTo>
                  <a:pt x="2814053" y="705985"/>
                  <a:pt x="2526715" y="609677"/>
                  <a:pt x="2415061" y="549352"/>
                </a:cubicBezTo>
                <a:cubicBezTo>
                  <a:pt x="2303407" y="489027"/>
                  <a:pt x="2295469" y="525540"/>
                  <a:pt x="2246786" y="511252"/>
                </a:cubicBezTo>
                <a:cubicBezTo>
                  <a:pt x="2198103" y="496965"/>
                  <a:pt x="2166353" y="500669"/>
                  <a:pt x="2122961" y="463627"/>
                </a:cubicBezTo>
                <a:cubicBezTo>
                  <a:pt x="2079569" y="426585"/>
                  <a:pt x="2014482" y="321281"/>
                  <a:pt x="1986436" y="289002"/>
                </a:cubicBezTo>
                <a:cubicBezTo>
                  <a:pt x="1958390" y="256723"/>
                  <a:pt x="1977969" y="282123"/>
                  <a:pt x="1954686" y="269952"/>
                </a:cubicBezTo>
                <a:cubicBezTo>
                  <a:pt x="1931403" y="257781"/>
                  <a:pt x="1880074" y="252490"/>
                  <a:pt x="1846736" y="215977"/>
                </a:cubicBezTo>
                <a:cubicBezTo>
                  <a:pt x="1813399" y="179465"/>
                  <a:pt x="1826098" y="93210"/>
                  <a:pt x="1767361" y="57227"/>
                </a:cubicBezTo>
                <a:cubicBezTo>
                  <a:pt x="1708624" y="21244"/>
                  <a:pt x="1600673" y="-1510"/>
                  <a:pt x="1494311" y="77"/>
                </a:cubicBezTo>
                <a:close/>
              </a:path>
            </a:pathLst>
          </a:cu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EG" dirty="0"/>
          </a:p>
        </p:txBody>
      </p:sp>
      <p:sp>
        <p:nvSpPr>
          <p:cNvPr id="33" name="c cup">
            <a:hlinkHover r:id="" action="ppaction://noaction" highlightClick="1">
              <a:snd r:embed="rId9" name="arrow.wav"/>
            </a:hlinkHover>
            <a:extLst>
              <a:ext uri="{FF2B5EF4-FFF2-40B4-BE49-F238E27FC236}">
                <a16:creationId xmlns:a16="http://schemas.microsoft.com/office/drawing/2014/main" id="{8307DA65-5FA5-FE66-1760-3307C0815D66}"/>
              </a:ext>
            </a:extLst>
          </p:cNvPr>
          <p:cNvSpPr/>
          <p:nvPr/>
        </p:nvSpPr>
        <p:spPr>
          <a:xfrm>
            <a:off x="4458903" y="3886143"/>
            <a:ext cx="2932160" cy="2041150"/>
          </a:xfrm>
          <a:custGeom>
            <a:avLst/>
            <a:gdLst>
              <a:gd name="connsiteX0" fmla="*/ 1505293 w 3013731"/>
              <a:gd name="connsiteY0" fmla="*/ 57 h 2084516"/>
              <a:gd name="connsiteX1" fmla="*/ 1140168 w 3013731"/>
              <a:gd name="connsiteY1" fmla="*/ 66732 h 2084516"/>
              <a:gd name="connsiteX2" fmla="*/ 1086193 w 3013731"/>
              <a:gd name="connsiteY2" fmla="*/ 203257 h 2084516"/>
              <a:gd name="connsiteX3" fmla="*/ 1013168 w 3013731"/>
              <a:gd name="connsiteY3" fmla="*/ 235007 h 2084516"/>
              <a:gd name="connsiteX4" fmla="*/ 860768 w 3013731"/>
              <a:gd name="connsiteY4" fmla="*/ 342957 h 2084516"/>
              <a:gd name="connsiteX5" fmla="*/ 755993 w 3013731"/>
              <a:gd name="connsiteY5" fmla="*/ 511232 h 2084516"/>
              <a:gd name="connsiteX6" fmla="*/ 714718 w 3013731"/>
              <a:gd name="connsiteY6" fmla="*/ 511232 h 2084516"/>
              <a:gd name="connsiteX7" fmla="*/ 114643 w 3013731"/>
              <a:gd name="connsiteY7" fmla="*/ 825557 h 2084516"/>
              <a:gd name="connsiteX8" fmla="*/ 13043 w 3013731"/>
              <a:gd name="connsiteY8" fmla="*/ 1231957 h 2084516"/>
              <a:gd name="connsiteX9" fmla="*/ 289268 w 3013731"/>
              <a:gd name="connsiteY9" fmla="*/ 1625657 h 2084516"/>
              <a:gd name="connsiteX10" fmla="*/ 870293 w 3013731"/>
              <a:gd name="connsiteY10" fmla="*/ 1946332 h 2084516"/>
              <a:gd name="connsiteX11" fmla="*/ 1810093 w 3013731"/>
              <a:gd name="connsiteY11" fmla="*/ 2082857 h 2084516"/>
              <a:gd name="connsiteX12" fmla="*/ 2657818 w 3013731"/>
              <a:gd name="connsiteY12" fmla="*/ 1863782 h 2084516"/>
              <a:gd name="connsiteX13" fmla="*/ 2978493 w 3013731"/>
              <a:gd name="connsiteY13" fmla="*/ 1508182 h 2084516"/>
              <a:gd name="connsiteX14" fmla="*/ 2988018 w 3013731"/>
              <a:gd name="connsiteY14" fmla="*/ 1273232 h 2084516"/>
              <a:gd name="connsiteX15" fmla="*/ 2822918 w 3013731"/>
              <a:gd name="connsiteY15" fmla="*/ 987482 h 2084516"/>
              <a:gd name="connsiteX16" fmla="*/ 2295868 w 3013731"/>
              <a:gd name="connsiteY16" fmla="*/ 644582 h 2084516"/>
              <a:gd name="connsiteX17" fmla="*/ 2213318 w 3013731"/>
              <a:gd name="connsiteY17" fmla="*/ 622357 h 2084516"/>
              <a:gd name="connsiteX18" fmla="*/ 2133943 w 3013731"/>
              <a:gd name="connsiteY18" fmla="*/ 463607 h 2084516"/>
              <a:gd name="connsiteX19" fmla="*/ 1965668 w 3013731"/>
              <a:gd name="connsiteY19" fmla="*/ 301682 h 2084516"/>
              <a:gd name="connsiteX20" fmla="*/ 1978368 w 3013731"/>
              <a:gd name="connsiteY20" fmla="*/ 276282 h 2084516"/>
              <a:gd name="connsiteX21" fmla="*/ 1949793 w 3013731"/>
              <a:gd name="connsiteY21" fmla="*/ 174682 h 2084516"/>
              <a:gd name="connsiteX22" fmla="*/ 1778343 w 3013731"/>
              <a:gd name="connsiteY22" fmla="*/ 57207 h 2084516"/>
              <a:gd name="connsiteX23" fmla="*/ 1505293 w 3013731"/>
              <a:gd name="connsiteY23" fmla="*/ 57 h 2084516"/>
              <a:gd name="connsiteX0" fmla="*/ 1502036 w 3010474"/>
              <a:gd name="connsiteY0" fmla="*/ 57 h 2084516"/>
              <a:gd name="connsiteX1" fmla="*/ 1136911 w 3010474"/>
              <a:gd name="connsiteY1" fmla="*/ 66732 h 2084516"/>
              <a:gd name="connsiteX2" fmla="*/ 1082936 w 3010474"/>
              <a:gd name="connsiteY2" fmla="*/ 203257 h 2084516"/>
              <a:gd name="connsiteX3" fmla="*/ 1009911 w 3010474"/>
              <a:gd name="connsiteY3" fmla="*/ 235007 h 2084516"/>
              <a:gd name="connsiteX4" fmla="*/ 857511 w 3010474"/>
              <a:gd name="connsiteY4" fmla="*/ 342957 h 2084516"/>
              <a:gd name="connsiteX5" fmla="*/ 752736 w 3010474"/>
              <a:gd name="connsiteY5" fmla="*/ 511232 h 2084516"/>
              <a:gd name="connsiteX6" fmla="*/ 575730 w 3010474"/>
              <a:gd name="connsiteY6" fmla="*/ 539807 h 2084516"/>
              <a:gd name="connsiteX7" fmla="*/ 111386 w 3010474"/>
              <a:gd name="connsiteY7" fmla="*/ 825557 h 2084516"/>
              <a:gd name="connsiteX8" fmla="*/ 9786 w 3010474"/>
              <a:gd name="connsiteY8" fmla="*/ 1231957 h 2084516"/>
              <a:gd name="connsiteX9" fmla="*/ 286011 w 3010474"/>
              <a:gd name="connsiteY9" fmla="*/ 1625657 h 2084516"/>
              <a:gd name="connsiteX10" fmla="*/ 867036 w 3010474"/>
              <a:gd name="connsiteY10" fmla="*/ 1946332 h 2084516"/>
              <a:gd name="connsiteX11" fmla="*/ 1806836 w 3010474"/>
              <a:gd name="connsiteY11" fmla="*/ 2082857 h 2084516"/>
              <a:gd name="connsiteX12" fmla="*/ 2654561 w 3010474"/>
              <a:gd name="connsiteY12" fmla="*/ 1863782 h 2084516"/>
              <a:gd name="connsiteX13" fmla="*/ 2975236 w 3010474"/>
              <a:gd name="connsiteY13" fmla="*/ 1508182 h 2084516"/>
              <a:gd name="connsiteX14" fmla="*/ 2984761 w 3010474"/>
              <a:gd name="connsiteY14" fmla="*/ 1273232 h 2084516"/>
              <a:gd name="connsiteX15" fmla="*/ 2819661 w 3010474"/>
              <a:gd name="connsiteY15" fmla="*/ 987482 h 2084516"/>
              <a:gd name="connsiteX16" fmla="*/ 2292611 w 3010474"/>
              <a:gd name="connsiteY16" fmla="*/ 644582 h 2084516"/>
              <a:gd name="connsiteX17" fmla="*/ 2210061 w 3010474"/>
              <a:gd name="connsiteY17" fmla="*/ 622357 h 2084516"/>
              <a:gd name="connsiteX18" fmla="*/ 2130686 w 3010474"/>
              <a:gd name="connsiteY18" fmla="*/ 463607 h 2084516"/>
              <a:gd name="connsiteX19" fmla="*/ 1962411 w 3010474"/>
              <a:gd name="connsiteY19" fmla="*/ 301682 h 2084516"/>
              <a:gd name="connsiteX20" fmla="*/ 1975111 w 3010474"/>
              <a:gd name="connsiteY20" fmla="*/ 276282 h 2084516"/>
              <a:gd name="connsiteX21" fmla="*/ 1946536 w 3010474"/>
              <a:gd name="connsiteY21" fmla="*/ 174682 h 2084516"/>
              <a:gd name="connsiteX22" fmla="*/ 1775086 w 3010474"/>
              <a:gd name="connsiteY22" fmla="*/ 57207 h 2084516"/>
              <a:gd name="connsiteX23" fmla="*/ 1502036 w 3010474"/>
              <a:gd name="connsiteY23" fmla="*/ 57 h 2084516"/>
              <a:gd name="connsiteX0" fmla="*/ 1502036 w 3010474"/>
              <a:gd name="connsiteY0" fmla="*/ 57 h 2084516"/>
              <a:gd name="connsiteX1" fmla="*/ 1136911 w 3010474"/>
              <a:gd name="connsiteY1" fmla="*/ 66732 h 2084516"/>
              <a:gd name="connsiteX2" fmla="*/ 1082936 w 3010474"/>
              <a:gd name="connsiteY2" fmla="*/ 203257 h 2084516"/>
              <a:gd name="connsiteX3" fmla="*/ 1009911 w 3010474"/>
              <a:gd name="connsiteY3" fmla="*/ 235007 h 2084516"/>
              <a:gd name="connsiteX4" fmla="*/ 857511 w 3010474"/>
              <a:gd name="connsiteY4" fmla="*/ 342957 h 2084516"/>
              <a:gd name="connsiteX5" fmla="*/ 752736 w 3010474"/>
              <a:gd name="connsiteY5" fmla="*/ 511232 h 2084516"/>
              <a:gd name="connsiteX6" fmla="*/ 575730 w 3010474"/>
              <a:gd name="connsiteY6" fmla="*/ 539807 h 2084516"/>
              <a:gd name="connsiteX7" fmla="*/ 111386 w 3010474"/>
              <a:gd name="connsiteY7" fmla="*/ 825557 h 2084516"/>
              <a:gd name="connsiteX8" fmla="*/ 9786 w 3010474"/>
              <a:gd name="connsiteY8" fmla="*/ 1231957 h 2084516"/>
              <a:gd name="connsiteX9" fmla="*/ 286011 w 3010474"/>
              <a:gd name="connsiteY9" fmla="*/ 1625657 h 2084516"/>
              <a:gd name="connsiteX10" fmla="*/ 867036 w 3010474"/>
              <a:gd name="connsiteY10" fmla="*/ 1946332 h 2084516"/>
              <a:gd name="connsiteX11" fmla="*/ 1806836 w 3010474"/>
              <a:gd name="connsiteY11" fmla="*/ 2082857 h 2084516"/>
              <a:gd name="connsiteX12" fmla="*/ 2654561 w 3010474"/>
              <a:gd name="connsiteY12" fmla="*/ 1863782 h 2084516"/>
              <a:gd name="connsiteX13" fmla="*/ 2975236 w 3010474"/>
              <a:gd name="connsiteY13" fmla="*/ 1508182 h 2084516"/>
              <a:gd name="connsiteX14" fmla="*/ 2984761 w 3010474"/>
              <a:gd name="connsiteY14" fmla="*/ 1273232 h 2084516"/>
              <a:gd name="connsiteX15" fmla="*/ 2819661 w 3010474"/>
              <a:gd name="connsiteY15" fmla="*/ 987482 h 2084516"/>
              <a:gd name="connsiteX16" fmla="*/ 2292611 w 3010474"/>
              <a:gd name="connsiteY16" fmla="*/ 644582 h 2084516"/>
              <a:gd name="connsiteX17" fmla="*/ 2210061 w 3010474"/>
              <a:gd name="connsiteY17" fmla="*/ 622357 h 2084516"/>
              <a:gd name="connsiteX18" fmla="*/ 2130686 w 3010474"/>
              <a:gd name="connsiteY18" fmla="*/ 463607 h 2084516"/>
              <a:gd name="connsiteX19" fmla="*/ 1962411 w 3010474"/>
              <a:gd name="connsiteY19" fmla="*/ 301682 h 2084516"/>
              <a:gd name="connsiteX20" fmla="*/ 1975111 w 3010474"/>
              <a:gd name="connsiteY20" fmla="*/ 276282 h 2084516"/>
              <a:gd name="connsiteX21" fmla="*/ 1946536 w 3010474"/>
              <a:gd name="connsiteY21" fmla="*/ 174682 h 2084516"/>
              <a:gd name="connsiteX22" fmla="*/ 1775086 w 3010474"/>
              <a:gd name="connsiteY22" fmla="*/ 57207 h 2084516"/>
              <a:gd name="connsiteX23" fmla="*/ 1502036 w 3010474"/>
              <a:gd name="connsiteY23" fmla="*/ 57 h 2084516"/>
              <a:gd name="connsiteX0" fmla="*/ 1500735 w 3009173"/>
              <a:gd name="connsiteY0" fmla="*/ 57 h 2084516"/>
              <a:gd name="connsiteX1" fmla="*/ 1135610 w 3009173"/>
              <a:gd name="connsiteY1" fmla="*/ 66732 h 2084516"/>
              <a:gd name="connsiteX2" fmla="*/ 1081635 w 3009173"/>
              <a:gd name="connsiteY2" fmla="*/ 203257 h 2084516"/>
              <a:gd name="connsiteX3" fmla="*/ 1008610 w 3009173"/>
              <a:gd name="connsiteY3" fmla="*/ 235007 h 2084516"/>
              <a:gd name="connsiteX4" fmla="*/ 856210 w 3009173"/>
              <a:gd name="connsiteY4" fmla="*/ 342957 h 2084516"/>
              <a:gd name="connsiteX5" fmla="*/ 751435 w 3009173"/>
              <a:gd name="connsiteY5" fmla="*/ 511232 h 2084516"/>
              <a:gd name="connsiteX6" fmla="*/ 500610 w 3009173"/>
              <a:gd name="connsiteY6" fmla="*/ 575525 h 2084516"/>
              <a:gd name="connsiteX7" fmla="*/ 110085 w 3009173"/>
              <a:gd name="connsiteY7" fmla="*/ 825557 h 2084516"/>
              <a:gd name="connsiteX8" fmla="*/ 8485 w 3009173"/>
              <a:gd name="connsiteY8" fmla="*/ 1231957 h 2084516"/>
              <a:gd name="connsiteX9" fmla="*/ 284710 w 3009173"/>
              <a:gd name="connsiteY9" fmla="*/ 1625657 h 2084516"/>
              <a:gd name="connsiteX10" fmla="*/ 865735 w 3009173"/>
              <a:gd name="connsiteY10" fmla="*/ 1946332 h 2084516"/>
              <a:gd name="connsiteX11" fmla="*/ 1805535 w 3009173"/>
              <a:gd name="connsiteY11" fmla="*/ 2082857 h 2084516"/>
              <a:gd name="connsiteX12" fmla="*/ 2653260 w 3009173"/>
              <a:gd name="connsiteY12" fmla="*/ 1863782 h 2084516"/>
              <a:gd name="connsiteX13" fmla="*/ 2973935 w 3009173"/>
              <a:gd name="connsiteY13" fmla="*/ 1508182 h 2084516"/>
              <a:gd name="connsiteX14" fmla="*/ 2983460 w 3009173"/>
              <a:gd name="connsiteY14" fmla="*/ 1273232 h 2084516"/>
              <a:gd name="connsiteX15" fmla="*/ 2818360 w 3009173"/>
              <a:gd name="connsiteY15" fmla="*/ 987482 h 2084516"/>
              <a:gd name="connsiteX16" fmla="*/ 2291310 w 3009173"/>
              <a:gd name="connsiteY16" fmla="*/ 644582 h 2084516"/>
              <a:gd name="connsiteX17" fmla="*/ 2208760 w 3009173"/>
              <a:gd name="connsiteY17" fmla="*/ 622357 h 2084516"/>
              <a:gd name="connsiteX18" fmla="*/ 2129385 w 3009173"/>
              <a:gd name="connsiteY18" fmla="*/ 463607 h 2084516"/>
              <a:gd name="connsiteX19" fmla="*/ 1961110 w 3009173"/>
              <a:gd name="connsiteY19" fmla="*/ 301682 h 2084516"/>
              <a:gd name="connsiteX20" fmla="*/ 1973810 w 3009173"/>
              <a:gd name="connsiteY20" fmla="*/ 276282 h 2084516"/>
              <a:gd name="connsiteX21" fmla="*/ 1945235 w 3009173"/>
              <a:gd name="connsiteY21" fmla="*/ 174682 h 2084516"/>
              <a:gd name="connsiteX22" fmla="*/ 1773785 w 3009173"/>
              <a:gd name="connsiteY22" fmla="*/ 57207 h 2084516"/>
              <a:gd name="connsiteX23" fmla="*/ 1500735 w 3009173"/>
              <a:gd name="connsiteY23" fmla="*/ 57 h 2084516"/>
              <a:gd name="connsiteX0" fmla="*/ 1500735 w 3009173"/>
              <a:gd name="connsiteY0" fmla="*/ 57 h 2084516"/>
              <a:gd name="connsiteX1" fmla="*/ 1135610 w 3009173"/>
              <a:gd name="connsiteY1" fmla="*/ 66732 h 2084516"/>
              <a:gd name="connsiteX2" fmla="*/ 1081635 w 3009173"/>
              <a:gd name="connsiteY2" fmla="*/ 203257 h 2084516"/>
              <a:gd name="connsiteX3" fmla="*/ 1008610 w 3009173"/>
              <a:gd name="connsiteY3" fmla="*/ 235007 h 2084516"/>
              <a:gd name="connsiteX4" fmla="*/ 878435 w 3009173"/>
              <a:gd name="connsiteY4" fmla="*/ 358832 h 2084516"/>
              <a:gd name="connsiteX5" fmla="*/ 751435 w 3009173"/>
              <a:gd name="connsiteY5" fmla="*/ 511232 h 2084516"/>
              <a:gd name="connsiteX6" fmla="*/ 500610 w 3009173"/>
              <a:gd name="connsiteY6" fmla="*/ 575525 h 2084516"/>
              <a:gd name="connsiteX7" fmla="*/ 110085 w 3009173"/>
              <a:gd name="connsiteY7" fmla="*/ 825557 h 2084516"/>
              <a:gd name="connsiteX8" fmla="*/ 8485 w 3009173"/>
              <a:gd name="connsiteY8" fmla="*/ 1231957 h 2084516"/>
              <a:gd name="connsiteX9" fmla="*/ 284710 w 3009173"/>
              <a:gd name="connsiteY9" fmla="*/ 1625657 h 2084516"/>
              <a:gd name="connsiteX10" fmla="*/ 865735 w 3009173"/>
              <a:gd name="connsiteY10" fmla="*/ 1946332 h 2084516"/>
              <a:gd name="connsiteX11" fmla="*/ 1805535 w 3009173"/>
              <a:gd name="connsiteY11" fmla="*/ 2082857 h 2084516"/>
              <a:gd name="connsiteX12" fmla="*/ 2653260 w 3009173"/>
              <a:gd name="connsiteY12" fmla="*/ 1863782 h 2084516"/>
              <a:gd name="connsiteX13" fmla="*/ 2973935 w 3009173"/>
              <a:gd name="connsiteY13" fmla="*/ 1508182 h 2084516"/>
              <a:gd name="connsiteX14" fmla="*/ 2983460 w 3009173"/>
              <a:gd name="connsiteY14" fmla="*/ 1273232 h 2084516"/>
              <a:gd name="connsiteX15" fmla="*/ 2818360 w 3009173"/>
              <a:gd name="connsiteY15" fmla="*/ 987482 h 2084516"/>
              <a:gd name="connsiteX16" fmla="*/ 2291310 w 3009173"/>
              <a:gd name="connsiteY16" fmla="*/ 644582 h 2084516"/>
              <a:gd name="connsiteX17" fmla="*/ 2208760 w 3009173"/>
              <a:gd name="connsiteY17" fmla="*/ 622357 h 2084516"/>
              <a:gd name="connsiteX18" fmla="*/ 2129385 w 3009173"/>
              <a:gd name="connsiteY18" fmla="*/ 463607 h 2084516"/>
              <a:gd name="connsiteX19" fmla="*/ 1961110 w 3009173"/>
              <a:gd name="connsiteY19" fmla="*/ 301682 h 2084516"/>
              <a:gd name="connsiteX20" fmla="*/ 1973810 w 3009173"/>
              <a:gd name="connsiteY20" fmla="*/ 276282 h 2084516"/>
              <a:gd name="connsiteX21" fmla="*/ 1945235 w 3009173"/>
              <a:gd name="connsiteY21" fmla="*/ 174682 h 2084516"/>
              <a:gd name="connsiteX22" fmla="*/ 1773785 w 3009173"/>
              <a:gd name="connsiteY22" fmla="*/ 57207 h 2084516"/>
              <a:gd name="connsiteX23" fmla="*/ 1500735 w 3009173"/>
              <a:gd name="connsiteY23" fmla="*/ 57 h 2084516"/>
              <a:gd name="connsiteX0" fmla="*/ 1500735 w 3009173"/>
              <a:gd name="connsiteY0" fmla="*/ 57 h 2084516"/>
              <a:gd name="connsiteX1" fmla="*/ 1135610 w 3009173"/>
              <a:gd name="connsiteY1" fmla="*/ 66732 h 2084516"/>
              <a:gd name="connsiteX2" fmla="*/ 1081635 w 3009173"/>
              <a:gd name="connsiteY2" fmla="*/ 203257 h 2084516"/>
              <a:gd name="connsiteX3" fmla="*/ 1008610 w 3009173"/>
              <a:gd name="connsiteY3" fmla="*/ 235007 h 2084516"/>
              <a:gd name="connsiteX4" fmla="*/ 751435 w 3009173"/>
              <a:gd name="connsiteY4" fmla="*/ 511232 h 2084516"/>
              <a:gd name="connsiteX5" fmla="*/ 500610 w 3009173"/>
              <a:gd name="connsiteY5" fmla="*/ 575525 h 2084516"/>
              <a:gd name="connsiteX6" fmla="*/ 110085 w 3009173"/>
              <a:gd name="connsiteY6" fmla="*/ 825557 h 2084516"/>
              <a:gd name="connsiteX7" fmla="*/ 8485 w 3009173"/>
              <a:gd name="connsiteY7" fmla="*/ 1231957 h 2084516"/>
              <a:gd name="connsiteX8" fmla="*/ 284710 w 3009173"/>
              <a:gd name="connsiteY8" fmla="*/ 1625657 h 2084516"/>
              <a:gd name="connsiteX9" fmla="*/ 865735 w 3009173"/>
              <a:gd name="connsiteY9" fmla="*/ 1946332 h 2084516"/>
              <a:gd name="connsiteX10" fmla="*/ 1805535 w 3009173"/>
              <a:gd name="connsiteY10" fmla="*/ 2082857 h 2084516"/>
              <a:gd name="connsiteX11" fmla="*/ 2653260 w 3009173"/>
              <a:gd name="connsiteY11" fmla="*/ 1863782 h 2084516"/>
              <a:gd name="connsiteX12" fmla="*/ 2973935 w 3009173"/>
              <a:gd name="connsiteY12" fmla="*/ 1508182 h 2084516"/>
              <a:gd name="connsiteX13" fmla="*/ 2983460 w 3009173"/>
              <a:gd name="connsiteY13" fmla="*/ 1273232 h 2084516"/>
              <a:gd name="connsiteX14" fmla="*/ 2818360 w 3009173"/>
              <a:gd name="connsiteY14" fmla="*/ 987482 h 2084516"/>
              <a:gd name="connsiteX15" fmla="*/ 2291310 w 3009173"/>
              <a:gd name="connsiteY15" fmla="*/ 644582 h 2084516"/>
              <a:gd name="connsiteX16" fmla="*/ 2208760 w 3009173"/>
              <a:gd name="connsiteY16" fmla="*/ 622357 h 2084516"/>
              <a:gd name="connsiteX17" fmla="*/ 2129385 w 3009173"/>
              <a:gd name="connsiteY17" fmla="*/ 463607 h 2084516"/>
              <a:gd name="connsiteX18" fmla="*/ 1961110 w 3009173"/>
              <a:gd name="connsiteY18" fmla="*/ 301682 h 2084516"/>
              <a:gd name="connsiteX19" fmla="*/ 1973810 w 3009173"/>
              <a:gd name="connsiteY19" fmla="*/ 276282 h 2084516"/>
              <a:gd name="connsiteX20" fmla="*/ 1945235 w 3009173"/>
              <a:gd name="connsiteY20" fmla="*/ 174682 h 2084516"/>
              <a:gd name="connsiteX21" fmla="*/ 1773785 w 3009173"/>
              <a:gd name="connsiteY21" fmla="*/ 57207 h 2084516"/>
              <a:gd name="connsiteX22" fmla="*/ 1500735 w 3009173"/>
              <a:gd name="connsiteY22" fmla="*/ 57 h 2084516"/>
              <a:gd name="connsiteX0" fmla="*/ 1500735 w 3009173"/>
              <a:gd name="connsiteY0" fmla="*/ 57 h 2084516"/>
              <a:gd name="connsiteX1" fmla="*/ 1135610 w 3009173"/>
              <a:gd name="connsiteY1" fmla="*/ 66732 h 2084516"/>
              <a:gd name="connsiteX2" fmla="*/ 1081635 w 3009173"/>
              <a:gd name="connsiteY2" fmla="*/ 203257 h 2084516"/>
              <a:gd name="connsiteX3" fmla="*/ 1008610 w 3009173"/>
              <a:gd name="connsiteY3" fmla="*/ 235007 h 2084516"/>
              <a:gd name="connsiteX4" fmla="*/ 760960 w 3009173"/>
              <a:gd name="connsiteY4" fmla="*/ 555682 h 2084516"/>
              <a:gd name="connsiteX5" fmla="*/ 500610 w 3009173"/>
              <a:gd name="connsiteY5" fmla="*/ 575525 h 2084516"/>
              <a:gd name="connsiteX6" fmla="*/ 110085 w 3009173"/>
              <a:gd name="connsiteY6" fmla="*/ 825557 h 2084516"/>
              <a:gd name="connsiteX7" fmla="*/ 8485 w 3009173"/>
              <a:gd name="connsiteY7" fmla="*/ 1231957 h 2084516"/>
              <a:gd name="connsiteX8" fmla="*/ 284710 w 3009173"/>
              <a:gd name="connsiteY8" fmla="*/ 1625657 h 2084516"/>
              <a:gd name="connsiteX9" fmla="*/ 865735 w 3009173"/>
              <a:gd name="connsiteY9" fmla="*/ 1946332 h 2084516"/>
              <a:gd name="connsiteX10" fmla="*/ 1805535 w 3009173"/>
              <a:gd name="connsiteY10" fmla="*/ 2082857 h 2084516"/>
              <a:gd name="connsiteX11" fmla="*/ 2653260 w 3009173"/>
              <a:gd name="connsiteY11" fmla="*/ 1863782 h 2084516"/>
              <a:gd name="connsiteX12" fmla="*/ 2973935 w 3009173"/>
              <a:gd name="connsiteY12" fmla="*/ 1508182 h 2084516"/>
              <a:gd name="connsiteX13" fmla="*/ 2983460 w 3009173"/>
              <a:gd name="connsiteY13" fmla="*/ 1273232 h 2084516"/>
              <a:gd name="connsiteX14" fmla="*/ 2818360 w 3009173"/>
              <a:gd name="connsiteY14" fmla="*/ 987482 h 2084516"/>
              <a:gd name="connsiteX15" fmla="*/ 2291310 w 3009173"/>
              <a:gd name="connsiteY15" fmla="*/ 644582 h 2084516"/>
              <a:gd name="connsiteX16" fmla="*/ 2208760 w 3009173"/>
              <a:gd name="connsiteY16" fmla="*/ 622357 h 2084516"/>
              <a:gd name="connsiteX17" fmla="*/ 2129385 w 3009173"/>
              <a:gd name="connsiteY17" fmla="*/ 463607 h 2084516"/>
              <a:gd name="connsiteX18" fmla="*/ 1961110 w 3009173"/>
              <a:gd name="connsiteY18" fmla="*/ 301682 h 2084516"/>
              <a:gd name="connsiteX19" fmla="*/ 1973810 w 3009173"/>
              <a:gd name="connsiteY19" fmla="*/ 276282 h 2084516"/>
              <a:gd name="connsiteX20" fmla="*/ 1945235 w 3009173"/>
              <a:gd name="connsiteY20" fmla="*/ 174682 h 2084516"/>
              <a:gd name="connsiteX21" fmla="*/ 1773785 w 3009173"/>
              <a:gd name="connsiteY21" fmla="*/ 57207 h 2084516"/>
              <a:gd name="connsiteX22" fmla="*/ 1500735 w 3009173"/>
              <a:gd name="connsiteY22" fmla="*/ 57 h 2084516"/>
              <a:gd name="connsiteX0" fmla="*/ 1499948 w 3008386"/>
              <a:gd name="connsiteY0" fmla="*/ 57 h 2084516"/>
              <a:gd name="connsiteX1" fmla="*/ 1134823 w 3008386"/>
              <a:gd name="connsiteY1" fmla="*/ 66732 h 2084516"/>
              <a:gd name="connsiteX2" fmla="*/ 1080848 w 3008386"/>
              <a:gd name="connsiteY2" fmla="*/ 203257 h 2084516"/>
              <a:gd name="connsiteX3" fmla="*/ 1007823 w 3008386"/>
              <a:gd name="connsiteY3" fmla="*/ 235007 h 2084516"/>
              <a:gd name="connsiteX4" fmla="*/ 760173 w 3008386"/>
              <a:gd name="connsiteY4" fmla="*/ 555682 h 2084516"/>
              <a:gd name="connsiteX5" fmla="*/ 445848 w 3008386"/>
              <a:gd name="connsiteY5" fmla="*/ 693000 h 2084516"/>
              <a:gd name="connsiteX6" fmla="*/ 109298 w 3008386"/>
              <a:gd name="connsiteY6" fmla="*/ 825557 h 2084516"/>
              <a:gd name="connsiteX7" fmla="*/ 7698 w 3008386"/>
              <a:gd name="connsiteY7" fmla="*/ 1231957 h 2084516"/>
              <a:gd name="connsiteX8" fmla="*/ 283923 w 3008386"/>
              <a:gd name="connsiteY8" fmla="*/ 1625657 h 2084516"/>
              <a:gd name="connsiteX9" fmla="*/ 864948 w 3008386"/>
              <a:gd name="connsiteY9" fmla="*/ 1946332 h 2084516"/>
              <a:gd name="connsiteX10" fmla="*/ 1804748 w 3008386"/>
              <a:gd name="connsiteY10" fmla="*/ 2082857 h 2084516"/>
              <a:gd name="connsiteX11" fmla="*/ 2652473 w 3008386"/>
              <a:gd name="connsiteY11" fmla="*/ 1863782 h 2084516"/>
              <a:gd name="connsiteX12" fmla="*/ 2973148 w 3008386"/>
              <a:gd name="connsiteY12" fmla="*/ 1508182 h 2084516"/>
              <a:gd name="connsiteX13" fmla="*/ 2982673 w 3008386"/>
              <a:gd name="connsiteY13" fmla="*/ 1273232 h 2084516"/>
              <a:gd name="connsiteX14" fmla="*/ 2817573 w 3008386"/>
              <a:gd name="connsiteY14" fmla="*/ 987482 h 2084516"/>
              <a:gd name="connsiteX15" fmla="*/ 2290523 w 3008386"/>
              <a:gd name="connsiteY15" fmla="*/ 644582 h 2084516"/>
              <a:gd name="connsiteX16" fmla="*/ 2207973 w 3008386"/>
              <a:gd name="connsiteY16" fmla="*/ 622357 h 2084516"/>
              <a:gd name="connsiteX17" fmla="*/ 2128598 w 3008386"/>
              <a:gd name="connsiteY17" fmla="*/ 463607 h 2084516"/>
              <a:gd name="connsiteX18" fmla="*/ 1960323 w 3008386"/>
              <a:gd name="connsiteY18" fmla="*/ 301682 h 2084516"/>
              <a:gd name="connsiteX19" fmla="*/ 1973023 w 3008386"/>
              <a:gd name="connsiteY19" fmla="*/ 276282 h 2084516"/>
              <a:gd name="connsiteX20" fmla="*/ 1944448 w 3008386"/>
              <a:gd name="connsiteY20" fmla="*/ 174682 h 2084516"/>
              <a:gd name="connsiteX21" fmla="*/ 1772998 w 3008386"/>
              <a:gd name="connsiteY21" fmla="*/ 57207 h 2084516"/>
              <a:gd name="connsiteX22" fmla="*/ 1499948 w 3008386"/>
              <a:gd name="connsiteY22" fmla="*/ 57 h 2084516"/>
              <a:gd name="connsiteX0" fmla="*/ 1506849 w 3015287"/>
              <a:gd name="connsiteY0" fmla="*/ 57 h 2084516"/>
              <a:gd name="connsiteX1" fmla="*/ 1141724 w 3015287"/>
              <a:gd name="connsiteY1" fmla="*/ 66732 h 2084516"/>
              <a:gd name="connsiteX2" fmla="*/ 1087749 w 3015287"/>
              <a:gd name="connsiteY2" fmla="*/ 203257 h 2084516"/>
              <a:gd name="connsiteX3" fmla="*/ 1014724 w 3015287"/>
              <a:gd name="connsiteY3" fmla="*/ 235007 h 2084516"/>
              <a:gd name="connsiteX4" fmla="*/ 767074 w 3015287"/>
              <a:gd name="connsiteY4" fmla="*/ 555682 h 2084516"/>
              <a:gd name="connsiteX5" fmla="*/ 116199 w 3015287"/>
              <a:gd name="connsiteY5" fmla="*/ 825557 h 2084516"/>
              <a:gd name="connsiteX6" fmla="*/ 14599 w 3015287"/>
              <a:gd name="connsiteY6" fmla="*/ 1231957 h 2084516"/>
              <a:gd name="connsiteX7" fmla="*/ 290824 w 3015287"/>
              <a:gd name="connsiteY7" fmla="*/ 1625657 h 2084516"/>
              <a:gd name="connsiteX8" fmla="*/ 871849 w 3015287"/>
              <a:gd name="connsiteY8" fmla="*/ 1946332 h 2084516"/>
              <a:gd name="connsiteX9" fmla="*/ 1811649 w 3015287"/>
              <a:gd name="connsiteY9" fmla="*/ 2082857 h 2084516"/>
              <a:gd name="connsiteX10" fmla="*/ 2659374 w 3015287"/>
              <a:gd name="connsiteY10" fmla="*/ 1863782 h 2084516"/>
              <a:gd name="connsiteX11" fmla="*/ 2980049 w 3015287"/>
              <a:gd name="connsiteY11" fmla="*/ 1508182 h 2084516"/>
              <a:gd name="connsiteX12" fmla="*/ 2989574 w 3015287"/>
              <a:gd name="connsiteY12" fmla="*/ 1273232 h 2084516"/>
              <a:gd name="connsiteX13" fmla="*/ 2824474 w 3015287"/>
              <a:gd name="connsiteY13" fmla="*/ 987482 h 2084516"/>
              <a:gd name="connsiteX14" fmla="*/ 2297424 w 3015287"/>
              <a:gd name="connsiteY14" fmla="*/ 644582 h 2084516"/>
              <a:gd name="connsiteX15" fmla="*/ 2214874 w 3015287"/>
              <a:gd name="connsiteY15" fmla="*/ 622357 h 2084516"/>
              <a:gd name="connsiteX16" fmla="*/ 2135499 w 3015287"/>
              <a:gd name="connsiteY16" fmla="*/ 463607 h 2084516"/>
              <a:gd name="connsiteX17" fmla="*/ 1967224 w 3015287"/>
              <a:gd name="connsiteY17" fmla="*/ 301682 h 2084516"/>
              <a:gd name="connsiteX18" fmla="*/ 1979924 w 3015287"/>
              <a:gd name="connsiteY18" fmla="*/ 276282 h 2084516"/>
              <a:gd name="connsiteX19" fmla="*/ 1951349 w 3015287"/>
              <a:gd name="connsiteY19" fmla="*/ 174682 h 2084516"/>
              <a:gd name="connsiteX20" fmla="*/ 1779899 w 3015287"/>
              <a:gd name="connsiteY20" fmla="*/ 57207 h 2084516"/>
              <a:gd name="connsiteX21" fmla="*/ 1506849 w 3015287"/>
              <a:gd name="connsiteY21" fmla="*/ 57 h 2084516"/>
              <a:gd name="connsiteX0" fmla="*/ 1494646 w 3003084"/>
              <a:gd name="connsiteY0" fmla="*/ 57 h 2084516"/>
              <a:gd name="connsiteX1" fmla="*/ 1129521 w 3003084"/>
              <a:gd name="connsiteY1" fmla="*/ 66732 h 2084516"/>
              <a:gd name="connsiteX2" fmla="*/ 1075546 w 3003084"/>
              <a:gd name="connsiteY2" fmla="*/ 203257 h 2084516"/>
              <a:gd name="connsiteX3" fmla="*/ 1002521 w 3003084"/>
              <a:gd name="connsiteY3" fmla="*/ 235007 h 2084516"/>
              <a:gd name="connsiteX4" fmla="*/ 754871 w 3003084"/>
              <a:gd name="connsiteY4" fmla="*/ 555682 h 2084516"/>
              <a:gd name="connsiteX5" fmla="*/ 180196 w 3003084"/>
              <a:gd name="connsiteY5" fmla="*/ 901757 h 2084516"/>
              <a:gd name="connsiteX6" fmla="*/ 2396 w 3003084"/>
              <a:gd name="connsiteY6" fmla="*/ 1231957 h 2084516"/>
              <a:gd name="connsiteX7" fmla="*/ 278621 w 3003084"/>
              <a:gd name="connsiteY7" fmla="*/ 1625657 h 2084516"/>
              <a:gd name="connsiteX8" fmla="*/ 859646 w 3003084"/>
              <a:gd name="connsiteY8" fmla="*/ 1946332 h 2084516"/>
              <a:gd name="connsiteX9" fmla="*/ 1799446 w 3003084"/>
              <a:gd name="connsiteY9" fmla="*/ 2082857 h 2084516"/>
              <a:gd name="connsiteX10" fmla="*/ 2647171 w 3003084"/>
              <a:gd name="connsiteY10" fmla="*/ 1863782 h 2084516"/>
              <a:gd name="connsiteX11" fmla="*/ 2967846 w 3003084"/>
              <a:gd name="connsiteY11" fmla="*/ 1508182 h 2084516"/>
              <a:gd name="connsiteX12" fmla="*/ 2977371 w 3003084"/>
              <a:gd name="connsiteY12" fmla="*/ 1273232 h 2084516"/>
              <a:gd name="connsiteX13" fmla="*/ 2812271 w 3003084"/>
              <a:gd name="connsiteY13" fmla="*/ 987482 h 2084516"/>
              <a:gd name="connsiteX14" fmla="*/ 2285221 w 3003084"/>
              <a:gd name="connsiteY14" fmla="*/ 644582 h 2084516"/>
              <a:gd name="connsiteX15" fmla="*/ 2202671 w 3003084"/>
              <a:gd name="connsiteY15" fmla="*/ 622357 h 2084516"/>
              <a:gd name="connsiteX16" fmla="*/ 2123296 w 3003084"/>
              <a:gd name="connsiteY16" fmla="*/ 463607 h 2084516"/>
              <a:gd name="connsiteX17" fmla="*/ 1955021 w 3003084"/>
              <a:gd name="connsiteY17" fmla="*/ 301682 h 2084516"/>
              <a:gd name="connsiteX18" fmla="*/ 1967721 w 3003084"/>
              <a:gd name="connsiteY18" fmla="*/ 276282 h 2084516"/>
              <a:gd name="connsiteX19" fmla="*/ 1939146 w 3003084"/>
              <a:gd name="connsiteY19" fmla="*/ 174682 h 2084516"/>
              <a:gd name="connsiteX20" fmla="*/ 1767696 w 3003084"/>
              <a:gd name="connsiteY20" fmla="*/ 57207 h 2084516"/>
              <a:gd name="connsiteX21" fmla="*/ 1494646 w 3003084"/>
              <a:gd name="connsiteY21" fmla="*/ 57 h 2084516"/>
              <a:gd name="connsiteX0" fmla="*/ 1434197 w 2942635"/>
              <a:gd name="connsiteY0" fmla="*/ 57 h 2084516"/>
              <a:gd name="connsiteX1" fmla="*/ 1069072 w 2942635"/>
              <a:gd name="connsiteY1" fmla="*/ 66732 h 2084516"/>
              <a:gd name="connsiteX2" fmla="*/ 1015097 w 2942635"/>
              <a:gd name="connsiteY2" fmla="*/ 203257 h 2084516"/>
              <a:gd name="connsiteX3" fmla="*/ 942072 w 2942635"/>
              <a:gd name="connsiteY3" fmla="*/ 235007 h 2084516"/>
              <a:gd name="connsiteX4" fmla="*/ 694422 w 2942635"/>
              <a:gd name="connsiteY4" fmla="*/ 555682 h 2084516"/>
              <a:gd name="connsiteX5" fmla="*/ 119747 w 2942635"/>
              <a:gd name="connsiteY5" fmla="*/ 901757 h 2084516"/>
              <a:gd name="connsiteX6" fmla="*/ 5447 w 2942635"/>
              <a:gd name="connsiteY6" fmla="*/ 1317682 h 2084516"/>
              <a:gd name="connsiteX7" fmla="*/ 218172 w 2942635"/>
              <a:gd name="connsiteY7" fmla="*/ 1625657 h 2084516"/>
              <a:gd name="connsiteX8" fmla="*/ 799197 w 2942635"/>
              <a:gd name="connsiteY8" fmla="*/ 1946332 h 2084516"/>
              <a:gd name="connsiteX9" fmla="*/ 1738997 w 2942635"/>
              <a:gd name="connsiteY9" fmla="*/ 2082857 h 2084516"/>
              <a:gd name="connsiteX10" fmla="*/ 2586722 w 2942635"/>
              <a:gd name="connsiteY10" fmla="*/ 1863782 h 2084516"/>
              <a:gd name="connsiteX11" fmla="*/ 2907397 w 2942635"/>
              <a:gd name="connsiteY11" fmla="*/ 1508182 h 2084516"/>
              <a:gd name="connsiteX12" fmla="*/ 2916922 w 2942635"/>
              <a:gd name="connsiteY12" fmla="*/ 1273232 h 2084516"/>
              <a:gd name="connsiteX13" fmla="*/ 2751822 w 2942635"/>
              <a:gd name="connsiteY13" fmla="*/ 987482 h 2084516"/>
              <a:gd name="connsiteX14" fmla="*/ 2224772 w 2942635"/>
              <a:gd name="connsiteY14" fmla="*/ 644582 h 2084516"/>
              <a:gd name="connsiteX15" fmla="*/ 2142222 w 2942635"/>
              <a:gd name="connsiteY15" fmla="*/ 622357 h 2084516"/>
              <a:gd name="connsiteX16" fmla="*/ 2062847 w 2942635"/>
              <a:gd name="connsiteY16" fmla="*/ 463607 h 2084516"/>
              <a:gd name="connsiteX17" fmla="*/ 1894572 w 2942635"/>
              <a:gd name="connsiteY17" fmla="*/ 301682 h 2084516"/>
              <a:gd name="connsiteX18" fmla="*/ 1907272 w 2942635"/>
              <a:gd name="connsiteY18" fmla="*/ 276282 h 2084516"/>
              <a:gd name="connsiteX19" fmla="*/ 1878697 w 2942635"/>
              <a:gd name="connsiteY19" fmla="*/ 174682 h 2084516"/>
              <a:gd name="connsiteX20" fmla="*/ 1707247 w 2942635"/>
              <a:gd name="connsiteY20" fmla="*/ 57207 h 2084516"/>
              <a:gd name="connsiteX21" fmla="*/ 1434197 w 2942635"/>
              <a:gd name="connsiteY21" fmla="*/ 57 h 2084516"/>
              <a:gd name="connsiteX0" fmla="*/ 1434197 w 2942635"/>
              <a:gd name="connsiteY0" fmla="*/ 57 h 2084516"/>
              <a:gd name="connsiteX1" fmla="*/ 1069072 w 2942635"/>
              <a:gd name="connsiteY1" fmla="*/ 66732 h 2084516"/>
              <a:gd name="connsiteX2" fmla="*/ 1015097 w 2942635"/>
              <a:gd name="connsiteY2" fmla="*/ 203257 h 2084516"/>
              <a:gd name="connsiteX3" fmla="*/ 942072 w 2942635"/>
              <a:gd name="connsiteY3" fmla="*/ 235007 h 2084516"/>
              <a:gd name="connsiteX4" fmla="*/ 694422 w 2942635"/>
              <a:gd name="connsiteY4" fmla="*/ 555682 h 2084516"/>
              <a:gd name="connsiteX5" fmla="*/ 119747 w 2942635"/>
              <a:gd name="connsiteY5" fmla="*/ 901757 h 2084516"/>
              <a:gd name="connsiteX6" fmla="*/ 5447 w 2942635"/>
              <a:gd name="connsiteY6" fmla="*/ 1317682 h 2084516"/>
              <a:gd name="connsiteX7" fmla="*/ 218172 w 2942635"/>
              <a:gd name="connsiteY7" fmla="*/ 1625657 h 2084516"/>
              <a:gd name="connsiteX8" fmla="*/ 799197 w 2942635"/>
              <a:gd name="connsiteY8" fmla="*/ 1946332 h 2084516"/>
              <a:gd name="connsiteX9" fmla="*/ 1738997 w 2942635"/>
              <a:gd name="connsiteY9" fmla="*/ 2082857 h 2084516"/>
              <a:gd name="connsiteX10" fmla="*/ 2586722 w 2942635"/>
              <a:gd name="connsiteY10" fmla="*/ 1863782 h 2084516"/>
              <a:gd name="connsiteX11" fmla="*/ 2907397 w 2942635"/>
              <a:gd name="connsiteY11" fmla="*/ 1508182 h 2084516"/>
              <a:gd name="connsiteX12" fmla="*/ 2916922 w 2942635"/>
              <a:gd name="connsiteY12" fmla="*/ 1273232 h 2084516"/>
              <a:gd name="connsiteX13" fmla="*/ 2751822 w 2942635"/>
              <a:gd name="connsiteY13" fmla="*/ 987482 h 2084516"/>
              <a:gd name="connsiteX14" fmla="*/ 2224772 w 2942635"/>
              <a:gd name="connsiteY14" fmla="*/ 644582 h 2084516"/>
              <a:gd name="connsiteX15" fmla="*/ 2062847 w 2942635"/>
              <a:gd name="connsiteY15" fmla="*/ 463607 h 2084516"/>
              <a:gd name="connsiteX16" fmla="*/ 1894572 w 2942635"/>
              <a:gd name="connsiteY16" fmla="*/ 301682 h 2084516"/>
              <a:gd name="connsiteX17" fmla="*/ 1907272 w 2942635"/>
              <a:gd name="connsiteY17" fmla="*/ 276282 h 2084516"/>
              <a:gd name="connsiteX18" fmla="*/ 1878697 w 2942635"/>
              <a:gd name="connsiteY18" fmla="*/ 174682 h 2084516"/>
              <a:gd name="connsiteX19" fmla="*/ 1707247 w 2942635"/>
              <a:gd name="connsiteY19" fmla="*/ 57207 h 2084516"/>
              <a:gd name="connsiteX20" fmla="*/ 1434197 w 2942635"/>
              <a:gd name="connsiteY20" fmla="*/ 57 h 2084516"/>
              <a:gd name="connsiteX0" fmla="*/ 1434197 w 2942635"/>
              <a:gd name="connsiteY0" fmla="*/ 57 h 2084516"/>
              <a:gd name="connsiteX1" fmla="*/ 1069072 w 2942635"/>
              <a:gd name="connsiteY1" fmla="*/ 66732 h 2084516"/>
              <a:gd name="connsiteX2" fmla="*/ 1015097 w 2942635"/>
              <a:gd name="connsiteY2" fmla="*/ 203257 h 2084516"/>
              <a:gd name="connsiteX3" fmla="*/ 942072 w 2942635"/>
              <a:gd name="connsiteY3" fmla="*/ 235007 h 2084516"/>
              <a:gd name="connsiteX4" fmla="*/ 694422 w 2942635"/>
              <a:gd name="connsiteY4" fmla="*/ 555682 h 2084516"/>
              <a:gd name="connsiteX5" fmla="*/ 119747 w 2942635"/>
              <a:gd name="connsiteY5" fmla="*/ 901757 h 2084516"/>
              <a:gd name="connsiteX6" fmla="*/ 5447 w 2942635"/>
              <a:gd name="connsiteY6" fmla="*/ 1317682 h 2084516"/>
              <a:gd name="connsiteX7" fmla="*/ 218172 w 2942635"/>
              <a:gd name="connsiteY7" fmla="*/ 1625657 h 2084516"/>
              <a:gd name="connsiteX8" fmla="*/ 799197 w 2942635"/>
              <a:gd name="connsiteY8" fmla="*/ 1946332 h 2084516"/>
              <a:gd name="connsiteX9" fmla="*/ 1738997 w 2942635"/>
              <a:gd name="connsiteY9" fmla="*/ 2082857 h 2084516"/>
              <a:gd name="connsiteX10" fmla="*/ 2586722 w 2942635"/>
              <a:gd name="connsiteY10" fmla="*/ 1863782 h 2084516"/>
              <a:gd name="connsiteX11" fmla="*/ 2907397 w 2942635"/>
              <a:gd name="connsiteY11" fmla="*/ 1508182 h 2084516"/>
              <a:gd name="connsiteX12" fmla="*/ 2916922 w 2942635"/>
              <a:gd name="connsiteY12" fmla="*/ 1273232 h 2084516"/>
              <a:gd name="connsiteX13" fmla="*/ 2751822 w 2942635"/>
              <a:gd name="connsiteY13" fmla="*/ 987482 h 2084516"/>
              <a:gd name="connsiteX14" fmla="*/ 2205722 w 2942635"/>
              <a:gd name="connsiteY14" fmla="*/ 539807 h 2084516"/>
              <a:gd name="connsiteX15" fmla="*/ 2062847 w 2942635"/>
              <a:gd name="connsiteY15" fmla="*/ 463607 h 2084516"/>
              <a:gd name="connsiteX16" fmla="*/ 1894572 w 2942635"/>
              <a:gd name="connsiteY16" fmla="*/ 301682 h 2084516"/>
              <a:gd name="connsiteX17" fmla="*/ 1907272 w 2942635"/>
              <a:gd name="connsiteY17" fmla="*/ 276282 h 2084516"/>
              <a:gd name="connsiteX18" fmla="*/ 1878697 w 2942635"/>
              <a:gd name="connsiteY18" fmla="*/ 174682 h 2084516"/>
              <a:gd name="connsiteX19" fmla="*/ 1707247 w 2942635"/>
              <a:gd name="connsiteY19" fmla="*/ 57207 h 2084516"/>
              <a:gd name="connsiteX20" fmla="*/ 1434197 w 2942635"/>
              <a:gd name="connsiteY20" fmla="*/ 57 h 2084516"/>
              <a:gd name="connsiteX0" fmla="*/ 1434197 w 2942635"/>
              <a:gd name="connsiteY0" fmla="*/ 57 h 2084516"/>
              <a:gd name="connsiteX1" fmla="*/ 1069072 w 2942635"/>
              <a:gd name="connsiteY1" fmla="*/ 66732 h 2084516"/>
              <a:gd name="connsiteX2" fmla="*/ 1015097 w 2942635"/>
              <a:gd name="connsiteY2" fmla="*/ 203257 h 2084516"/>
              <a:gd name="connsiteX3" fmla="*/ 942072 w 2942635"/>
              <a:gd name="connsiteY3" fmla="*/ 235007 h 2084516"/>
              <a:gd name="connsiteX4" fmla="*/ 694422 w 2942635"/>
              <a:gd name="connsiteY4" fmla="*/ 555682 h 2084516"/>
              <a:gd name="connsiteX5" fmla="*/ 119747 w 2942635"/>
              <a:gd name="connsiteY5" fmla="*/ 901757 h 2084516"/>
              <a:gd name="connsiteX6" fmla="*/ 5447 w 2942635"/>
              <a:gd name="connsiteY6" fmla="*/ 1317682 h 2084516"/>
              <a:gd name="connsiteX7" fmla="*/ 218172 w 2942635"/>
              <a:gd name="connsiteY7" fmla="*/ 1625657 h 2084516"/>
              <a:gd name="connsiteX8" fmla="*/ 799197 w 2942635"/>
              <a:gd name="connsiteY8" fmla="*/ 1946332 h 2084516"/>
              <a:gd name="connsiteX9" fmla="*/ 1738997 w 2942635"/>
              <a:gd name="connsiteY9" fmla="*/ 2082857 h 2084516"/>
              <a:gd name="connsiteX10" fmla="*/ 2586722 w 2942635"/>
              <a:gd name="connsiteY10" fmla="*/ 1863782 h 2084516"/>
              <a:gd name="connsiteX11" fmla="*/ 2907397 w 2942635"/>
              <a:gd name="connsiteY11" fmla="*/ 1508182 h 2084516"/>
              <a:gd name="connsiteX12" fmla="*/ 2916922 w 2942635"/>
              <a:gd name="connsiteY12" fmla="*/ 1273232 h 2084516"/>
              <a:gd name="connsiteX13" fmla="*/ 2751822 w 2942635"/>
              <a:gd name="connsiteY13" fmla="*/ 987482 h 2084516"/>
              <a:gd name="connsiteX14" fmla="*/ 2205722 w 2942635"/>
              <a:gd name="connsiteY14" fmla="*/ 539807 h 2084516"/>
              <a:gd name="connsiteX15" fmla="*/ 2066022 w 2942635"/>
              <a:gd name="connsiteY15" fmla="*/ 412807 h 2084516"/>
              <a:gd name="connsiteX16" fmla="*/ 1894572 w 2942635"/>
              <a:gd name="connsiteY16" fmla="*/ 301682 h 2084516"/>
              <a:gd name="connsiteX17" fmla="*/ 1907272 w 2942635"/>
              <a:gd name="connsiteY17" fmla="*/ 276282 h 2084516"/>
              <a:gd name="connsiteX18" fmla="*/ 1878697 w 2942635"/>
              <a:gd name="connsiteY18" fmla="*/ 174682 h 2084516"/>
              <a:gd name="connsiteX19" fmla="*/ 1707247 w 2942635"/>
              <a:gd name="connsiteY19" fmla="*/ 57207 h 2084516"/>
              <a:gd name="connsiteX20" fmla="*/ 1434197 w 2942635"/>
              <a:gd name="connsiteY20" fmla="*/ 57 h 2084516"/>
              <a:gd name="connsiteX0" fmla="*/ 1434197 w 2942635"/>
              <a:gd name="connsiteY0" fmla="*/ 57 h 2084516"/>
              <a:gd name="connsiteX1" fmla="*/ 1069072 w 2942635"/>
              <a:gd name="connsiteY1" fmla="*/ 66732 h 2084516"/>
              <a:gd name="connsiteX2" fmla="*/ 1015097 w 2942635"/>
              <a:gd name="connsiteY2" fmla="*/ 203257 h 2084516"/>
              <a:gd name="connsiteX3" fmla="*/ 942072 w 2942635"/>
              <a:gd name="connsiteY3" fmla="*/ 235007 h 2084516"/>
              <a:gd name="connsiteX4" fmla="*/ 694422 w 2942635"/>
              <a:gd name="connsiteY4" fmla="*/ 555682 h 2084516"/>
              <a:gd name="connsiteX5" fmla="*/ 119747 w 2942635"/>
              <a:gd name="connsiteY5" fmla="*/ 901757 h 2084516"/>
              <a:gd name="connsiteX6" fmla="*/ 5447 w 2942635"/>
              <a:gd name="connsiteY6" fmla="*/ 1317682 h 2084516"/>
              <a:gd name="connsiteX7" fmla="*/ 218172 w 2942635"/>
              <a:gd name="connsiteY7" fmla="*/ 1625657 h 2084516"/>
              <a:gd name="connsiteX8" fmla="*/ 799197 w 2942635"/>
              <a:gd name="connsiteY8" fmla="*/ 1946332 h 2084516"/>
              <a:gd name="connsiteX9" fmla="*/ 1738997 w 2942635"/>
              <a:gd name="connsiteY9" fmla="*/ 2082857 h 2084516"/>
              <a:gd name="connsiteX10" fmla="*/ 2586722 w 2942635"/>
              <a:gd name="connsiteY10" fmla="*/ 1863782 h 2084516"/>
              <a:gd name="connsiteX11" fmla="*/ 2907397 w 2942635"/>
              <a:gd name="connsiteY11" fmla="*/ 1508182 h 2084516"/>
              <a:gd name="connsiteX12" fmla="*/ 2916922 w 2942635"/>
              <a:gd name="connsiteY12" fmla="*/ 1273232 h 2084516"/>
              <a:gd name="connsiteX13" fmla="*/ 2751822 w 2942635"/>
              <a:gd name="connsiteY13" fmla="*/ 987482 h 2084516"/>
              <a:gd name="connsiteX14" fmla="*/ 2205722 w 2942635"/>
              <a:gd name="connsiteY14" fmla="*/ 539807 h 2084516"/>
              <a:gd name="connsiteX15" fmla="*/ 2066022 w 2942635"/>
              <a:gd name="connsiteY15" fmla="*/ 412807 h 2084516"/>
              <a:gd name="connsiteX16" fmla="*/ 1907272 w 2942635"/>
              <a:gd name="connsiteY16" fmla="*/ 276282 h 2084516"/>
              <a:gd name="connsiteX17" fmla="*/ 1878697 w 2942635"/>
              <a:gd name="connsiteY17" fmla="*/ 174682 h 2084516"/>
              <a:gd name="connsiteX18" fmla="*/ 1707247 w 2942635"/>
              <a:gd name="connsiteY18" fmla="*/ 57207 h 2084516"/>
              <a:gd name="connsiteX19" fmla="*/ 1434197 w 2942635"/>
              <a:gd name="connsiteY19" fmla="*/ 57 h 2084516"/>
              <a:gd name="connsiteX0" fmla="*/ 1434197 w 2942635"/>
              <a:gd name="connsiteY0" fmla="*/ 57 h 2084516"/>
              <a:gd name="connsiteX1" fmla="*/ 1069072 w 2942635"/>
              <a:gd name="connsiteY1" fmla="*/ 66732 h 2084516"/>
              <a:gd name="connsiteX2" fmla="*/ 1015097 w 2942635"/>
              <a:gd name="connsiteY2" fmla="*/ 203257 h 2084516"/>
              <a:gd name="connsiteX3" fmla="*/ 942072 w 2942635"/>
              <a:gd name="connsiteY3" fmla="*/ 235007 h 2084516"/>
              <a:gd name="connsiteX4" fmla="*/ 694422 w 2942635"/>
              <a:gd name="connsiteY4" fmla="*/ 555682 h 2084516"/>
              <a:gd name="connsiteX5" fmla="*/ 119747 w 2942635"/>
              <a:gd name="connsiteY5" fmla="*/ 901757 h 2084516"/>
              <a:gd name="connsiteX6" fmla="*/ 5447 w 2942635"/>
              <a:gd name="connsiteY6" fmla="*/ 1317682 h 2084516"/>
              <a:gd name="connsiteX7" fmla="*/ 218172 w 2942635"/>
              <a:gd name="connsiteY7" fmla="*/ 1625657 h 2084516"/>
              <a:gd name="connsiteX8" fmla="*/ 799197 w 2942635"/>
              <a:gd name="connsiteY8" fmla="*/ 1946332 h 2084516"/>
              <a:gd name="connsiteX9" fmla="*/ 1738997 w 2942635"/>
              <a:gd name="connsiteY9" fmla="*/ 2082857 h 2084516"/>
              <a:gd name="connsiteX10" fmla="*/ 2586722 w 2942635"/>
              <a:gd name="connsiteY10" fmla="*/ 1863782 h 2084516"/>
              <a:gd name="connsiteX11" fmla="*/ 2907397 w 2942635"/>
              <a:gd name="connsiteY11" fmla="*/ 1508182 h 2084516"/>
              <a:gd name="connsiteX12" fmla="*/ 2916922 w 2942635"/>
              <a:gd name="connsiteY12" fmla="*/ 1273232 h 2084516"/>
              <a:gd name="connsiteX13" fmla="*/ 2751822 w 2942635"/>
              <a:gd name="connsiteY13" fmla="*/ 987482 h 2084516"/>
              <a:gd name="connsiteX14" fmla="*/ 2205722 w 2942635"/>
              <a:gd name="connsiteY14" fmla="*/ 539807 h 2084516"/>
              <a:gd name="connsiteX15" fmla="*/ 2066022 w 2942635"/>
              <a:gd name="connsiteY15" fmla="*/ 412807 h 2084516"/>
              <a:gd name="connsiteX16" fmla="*/ 1881872 w 2942635"/>
              <a:gd name="connsiteY16" fmla="*/ 254057 h 2084516"/>
              <a:gd name="connsiteX17" fmla="*/ 1878697 w 2942635"/>
              <a:gd name="connsiteY17" fmla="*/ 174682 h 2084516"/>
              <a:gd name="connsiteX18" fmla="*/ 1707247 w 2942635"/>
              <a:gd name="connsiteY18" fmla="*/ 57207 h 2084516"/>
              <a:gd name="connsiteX19" fmla="*/ 1434197 w 2942635"/>
              <a:gd name="connsiteY19" fmla="*/ 57 h 2084516"/>
              <a:gd name="connsiteX0" fmla="*/ 1434197 w 2942635"/>
              <a:gd name="connsiteY0" fmla="*/ 57 h 2084516"/>
              <a:gd name="connsiteX1" fmla="*/ 1069072 w 2942635"/>
              <a:gd name="connsiteY1" fmla="*/ 66732 h 2084516"/>
              <a:gd name="connsiteX2" fmla="*/ 1015097 w 2942635"/>
              <a:gd name="connsiteY2" fmla="*/ 203257 h 2084516"/>
              <a:gd name="connsiteX3" fmla="*/ 862697 w 2942635"/>
              <a:gd name="connsiteY3" fmla="*/ 317557 h 2084516"/>
              <a:gd name="connsiteX4" fmla="*/ 694422 w 2942635"/>
              <a:gd name="connsiteY4" fmla="*/ 555682 h 2084516"/>
              <a:gd name="connsiteX5" fmla="*/ 119747 w 2942635"/>
              <a:gd name="connsiteY5" fmla="*/ 901757 h 2084516"/>
              <a:gd name="connsiteX6" fmla="*/ 5447 w 2942635"/>
              <a:gd name="connsiteY6" fmla="*/ 1317682 h 2084516"/>
              <a:gd name="connsiteX7" fmla="*/ 218172 w 2942635"/>
              <a:gd name="connsiteY7" fmla="*/ 1625657 h 2084516"/>
              <a:gd name="connsiteX8" fmla="*/ 799197 w 2942635"/>
              <a:gd name="connsiteY8" fmla="*/ 1946332 h 2084516"/>
              <a:gd name="connsiteX9" fmla="*/ 1738997 w 2942635"/>
              <a:gd name="connsiteY9" fmla="*/ 2082857 h 2084516"/>
              <a:gd name="connsiteX10" fmla="*/ 2586722 w 2942635"/>
              <a:gd name="connsiteY10" fmla="*/ 1863782 h 2084516"/>
              <a:gd name="connsiteX11" fmla="*/ 2907397 w 2942635"/>
              <a:gd name="connsiteY11" fmla="*/ 1508182 h 2084516"/>
              <a:gd name="connsiteX12" fmla="*/ 2916922 w 2942635"/>
              <a:gd name="connsiteY12" fmla="*/ 1273232 h 2084516"/>
              <a:gd name="connsiteX13" fmla="*/ 2751822 w 2942635"/>
              <a:gd name="connsiteY13" fmla="*/ 987482 h 2084516"/>
              <a:gd name="connsiteX14" fmla="*/ 2205722 w 2942635"/>
              <a:gd name="connsiteY14" fmla="*/ 539807 h 2084516"/>
              <a:gd name="connsiteX15" fmla="*/ 2066022 w 2942635"/>
              <a:gd name="connsiteY15" fmla="*/ 412807 h 2084516"/>
              <a:gd name="connsiteX16" fmla="*/ 1881872 w 2942635"/>
              <a:gd name="connsiteY16" fmla="*/ 254057 h 2084516"/>
              <a:gd name="connsiteX17" fmla="*/ 1878697 w 2942635"/>
              <a:gd name="connsiteY17" fmla="*/ 174682 h 2084516"/>
              <a:gd name="connsiteX18" fmla="*/ 1707247 w 2942635"/>
              <a:gd name="connsiteY18" fmla="*/ 57207 h 2084516"/>
              <a:gd name="connsiteX19" fmla="*/ 1434197 w 2942635"/>
              <a:gd name="connsiteY19" fmla="*/ 57 h 2084516"/>
              <a:gd name="connsiteX0" fmla="*/ 1434197 w 2942635"/>
              <a:gd name="connsiteY0" fmla="*/ 57 h 2084516"/>
              <a:gd name="connsiteX1" fmla="*/ 1069072 w 2942635"/>
              <a:gd name="connsiteY1" fmla="*/ 66732 h 2084516"/>
              <a:gd name="connsiteX2" fmla="*/ 1015097 w 2942635"/>
              <a:gd name="connsiteY2" fmla="*/ 203257 h 2084516"/>
              <a:gd name="connsiteX3" fmla="*/ 865872 w 2942635"/>
              <a:gd name="connsiteY3" fmla="*/ 327082 h 2084516"/>
              <a:gd name="connsiteX4" fmla="*/ 694422 w 2942635"/>
              <a:gd name="connsiteY4" fmla="*/ 555682 h 2084516"/>
              <a:gd name="connsiteX5" fmla="*/ 119747 w 2942635"/>
              <a:gd name="connsiteY5" fmla="*/ 901757 h 2084516"/>
              <a:gd name="connsiteX6" fmla="*/ 5447 w 2942635"/>
              <a:gd name="connsiteY6" fmla="*/ 1317682 h 2084516"/>
              <a:gd name="connsiteX7" fmla="*/ 218172 w 2942635"/>
              <a:gd name="connsiteY7" fmla="*/ 1625657 h 2084516"/>
              <a:gd name="connsiteX8" fmla="*/ 799197 w 2942635"/>
              <a:gd name="connsiteY8" fmla="*/ 1946332 h 2084516"/>
              <a:gd name="connsiteX9" fmla="*/ 1738997 w 2942635"/>
              <a:gd name="connsiteY9" fmla="*/ 2082857 h 2084516"/>
              <a:gd name="connsiteX10" fmla="*/ 2586722 w 2942635"/>
              <a:gd name="connsiteY10" fmla="*/ 1863782 h 2084516"/>
              <a:gd name="connsiteX11" fmla="*/ 2907397 w 2942635"/>
              <a:gd name="connsiteY11" fmla="*/ 1508182 h 2084516"/>
              <a:gd name="connsiteX12" fmla="*/ 2916922 w 2942635"/>
              <a:gd name="connsiteY12" fmla="*/ 1273232 h 2084516"/>
              <a:gd name="connsiteX13" fmla="*/ 2751822 w 2942635"/>
              <a:gd name="connsiteY13" fmla="*/ 987482 h 2084516"/>
              <a:gd name="connsiteX14" fmla="*/ 2205722 w 2942635"/>
              <a:gd name="connsiteY14" fmla="*/ 539807 h 2084516"/>
              <a:gd name="connsiteX15" fmla="*/ 2066022 w 2942635"/>
              <a:gd name="connsiteY15" fmla="*/ 412807 h 2084516"/>
              <a:gd name="connsiteX16" fmla="*/ 1881872 w 2942635"/>
              <a:gd name="connsiteY16" fmla="*/ 254057 h 2084516"/>
              <a:gd name="connsiteX17" fmla="*/ 1878697 w 2942635"/>
              <a:gd name="connsiteY17" fmla="*/ 174682 h 2084516"/>
              <a:gd name="connsiteX18" fmla="*/ 1707247 w 2942635"/>
              <a:gd name="connsiteY18" fmla="*/ 57207 h 2084516"/>
              <a:gd name="connsiteX19" fmla="*/ 1434197 w 2942635"/>
              <a:gd name="connsiteY19" fmla="*/ 57 h 2084516"/>
              <a:gd name="connsiteX0" fmla="*/ 1434197 w 2942635"/>
              <a:gd name="connsiteY0" fmla="*/ 57 h 2084516"/>
              <a:gd name="connsiteX1" fmla="*/ 1069072 w 2942635"/>
              <a:gd name="connsiteY1" fmla="*/ 66732 h 2084516"/>
              <a:gd name="connsiteX2" fmla="*/ 999222 w 2942635"/>
              <a:gd name="connsiteY2" fmla="*/ 203257 h 2084516"/>
              <a:gd name="connsiteX3" fmla="*/ 865872 w 2942635"/>
              <a:gd name="connsiteY3" fmla="*/ 327082 h 2084516"/>
              <a:gd name="connsiteX4" fmla="*/ 694422 w 2942635"/>
              <a:gd name="connsiteY4" fmla="*/ 555682 h 2084516"/>
              <a:gd name="connsiteX5" fmla="*/ 119747 w 2942635"/>
              <a:gd name="connsiteY5" fmla="*/ 901757 h 2084516"/>
              <a:gd name="connsiteX6" fmla="*/ 5447 w 2942635"/>
              <a:gd name="connsiteY6" fmla="*/ 1317682 h 2084516"/>
              <a:gd name="connsiteX7" fmla="*/ 218172 w 2942635"/>
              <a:gd name="connsiteY7" fmla="*/ 1625657 h 2084516"/>
              <a:gd name="connsiteX8" fmla="*/ 799197 w 2942635"/>
              <a:gd name="connsiteY8" fmla="*/ 1946332 h 2084516"/>
              <a:gd name="connsiteX9" fmla="*/ 1738997 w 2942635"/>
              <a:gd name="connsiteY9" fmla="*/ 2082857 h 2084516"/>
              <a:gd name="connsiteX10" fmla="*/ 2586722 w 2942635"/>
              <a:gd name="connsiteY10" fmla="*/ 1863782 h 2084516"/>
              <a:gd name="connsiteX11" fmla="*/ 2907397 w 2942635"/>
              <a:gd name="connsiteY11" fmla="*/ 1508182 h 2084516"/>
              <a:gd name="connsiteX12" fmla="*/ 2916922 w 2942635"/>
              <a:gd name="connsiteY12" fmla="*/ 1273232 h 2084516"/>
              <a:gd name="connsiteX13" fmla="*/ 2751822 w 2942635"/>
              <a:gd name="connsiteY13" fmla="*/ 987482 h 2084516"/>
              <a:gd name="connsiteX14" fmla="*/ 2205722 w 2942635"/>
              <a:gd name="connsiteY14" fmla="*/ 539807 h 2084516"/>
              <a:gd name="connsiteX15" fmla="*/ 2066022 w 2942635"/>
              <a:gd name="connsiteY15" fmla="*/ 412807 h 2084516"/>
              <a:gd name="connsiteX16" fmla="*/ 1881872 w 2942635"/>
              <a:gd name="connsiteY16" fmla="*/ 254057 h 2084516"/>
              <a:gd name="connsiteX17" fmla="*/ 1878697 w 2942635"/>
              <a:gd name="connsiteY17" fmla="*/ 174682 h 2084516"/>
              <a:gd name="connsiteX18" fmla="*/ 1707247 w 2942635"/>
              <a:gd name="connsiteY18" fmla="*/ 57207 h 2084516"/>
              <a:gd name="connsiteX19" fmla="*/ 1434197 w 2942635"/>
              <a:gd name="connsiteY19" fmla="*/ 57 h 2084516"/>
              <a:gd name="connsiteX0" fmla="*/ 1434197 w 2945894"/>
              <a:gd name="connsiteY0" fmla="*/ 57 h 2084516"/>
              <a:gd name="connsiteX1" fmla="*/ 1069072 w 2945894"/>
              <a:gd name="connsiteY1" fmla="*/ 66732 h 2084516"/>
              <a:gd name="connsiteX2" fmla="*/ 999222 w 2945894"/>
              <a:gd name="connsiteY2" fmla="*/ 203257 h 2084516"/>
              <a:gd name="connsiteX3" fmla="*/ 865872 w 2945894"/>
              <a:gd name="connsiteY3" fmla="*/ 327082 h 2084516"/>
              <a:gd name="connsiteX4" fmla="*/ 694422 w 2945894"/>
              <a:gd name="connsiteY4" fmla="*/ 555682 h 2084516"/>
              <a:gd name="connsiteX5" fmla="*/ 119747 w 2945894"/>
              <a:gd name="connsiteY5" fmla="*/ 901757 h 2084516"/>
              <a:gd name="connsiteX6" fmla="*/ 5447 w 2945894"/>
              <a:gd name="connsiteY6" fmla="*/ 1317682 h 2084516"/>
              <a:gd name="connsiteX7" fmla="*/ 218172 w 2945894"/>
              <a:gd name="connsiteY7" fmla="*/ 1625657 h 2084516"/>
              <a:gd name="connsiteX8" fmla="*/ 799197 w 2945894"/>
              <a:gd name="connsiteY8" fmla="*/ 1946332 h 2084516"/>
              <a:gd name="connsiteX9" fmla="*/ 1738997 w 2945894"/>
              <a:gd name="connsiteY9" fmla="*/ 2082857 h 2084516"/>
              <a:gd name="connsiteX10" fmla="*/ 2586722 w 2945894"/>
              <a:gd name="connsiteY10" fmla="*/ 1863782 h 2084516"/>
              <a:gd name="connsiteX11" fmla="*/ 2907397 w 2945894"/>
              <a:gd name="connsiteY11" fmla="*/ 1508182 h 2084516"/>
              <a:gd name="connsiteX12" fmla="*/ 2916922 w 2945894"/>
              <a:gd name="connsiteY12" fmla="*/ 1273232 h 2084516"/>
              <a:gd name="connsiteX13" fmla="*/ 2697847 w 2945894"/>
              <a:gd name="connsiteY13" fmla="*/ 790632 h 2084516"/>
              <a:gd name="connsiteX14" fmla="*/ 2205722 w 2945894"/>
              <a:gd name="connsiteY14" fmla="*/ 539807 h 2084516"/>
              <a:gd name="connsiteX15" fmla="*/ 2066022 w 2945894"/>
              <a:gd name="connsiteY15" fmla="*/ 412807 h 2084516"/>
              <a:gd name="connsiteX16" fmla="*/ 1881872 w 2945894"/>
              <a:gd name="connsiteY16" fmla="*/ 254057 h 2084516"/>
              <a:gd name="connsiteX17" fmla="*/ 1878697 w 2945894"/>
              <a:gd name="connsiteY17" fmla="*/ 174682 h 2084516"/>
              <a:gd name="connsiteX18" fmla="*/ 1707247 w 2945894"/>
              <a:gd name="connsiteY18" fmla="*/ 57207 h 2084516"/>
              <a:gd name="connsiteX19" fmla="*/ 1434197 w 2945894"/>
              <a:gd name="connsiteY19" fmla="*/ 57 h 2084516"/>
              <a:gd name="connsiteX0" fmla="*/ 1434197 w 2957773"/>
              <a:gd name="connsiteY0" fmla="*/ 57 h 2084516"/>
              <a:gd name="connsiteX1" fmla="*/ 1069072 w 2957773"/>
              <a:gd name="connsiteY1" fmla="*/ 66732 h 2084516"/>
              <a:gd name="connsiteX2" fmla="*/ 999222 w 2957773"/>
              <a:gd name="connsiteY2" fmla="*/ 203257 h 2084516"/>
              <a:gd name="connsiteX3" fmla="*/ 865872 w 2957773"/>
              <a:gd name="connsiteY3" fmla="*/ 327082 h 2084516"/>
              <a:gd name="connsiteX4" fmla="*/ 694422 w 2957773"/>
              <a:gd name="connsiteY4" fmla="*/ 555682 h 2084516"/>
              <a:gd name="connsiteX5" fmla="*/ 119747 w 2957773"/>
              <a:gd name="connsiteY5" fmla="*/ 901757 h 2084516"/>
              <a:gd name="connsiteX6" fmla="*/ 5447 w 2957773"/>
              <a:gd name="connsiteY6" fmla="*/ 1317682 h 2084516"/>
              <a:gd name="connsiteX7" fmla="*/ 218172 w 2957773"/>
              <a:gd name="connsiteY7" fmla="*/ 1625657 h 2084516"/>
              <a:gd name="connsiteX8" fmla="*/ 799197 w 2957773"/>
              <a:gd name="connsiteY8" fmla="*/ 1946332 h 2084516"/>
              <a:gd name="connsiteX9" fmla="*/ 1738997 w 2957773"/>
              <a:gd name="connsiteY9" fmla="*/ 2082857 h 2084516"/>
              <a:gd name="connsiteX10" fmla="*/ 2586722 w 2957773"/>
              <a:gd name="connsiteY10" fmla="*/ 1863782 h 2084516"/>
              <a:gd name="connsiteX11" fmla="*/ 2907397 w 2957773"/>
              <a:gd name="connsiteY11" fmla="*/ 1508182 h 2084516"/>
              <a:gd name="connsiteX12" fmla="*/ 2935972 w 2957773"/>
              <a:gd name="connsiteY12" fmla="*/ 1149407 h 2084516"/>
              <a:gd name="connsiteX13" fmla="*/ 2697847 w 2957773"/>
              <a:gd name="connsiteY13" fmla="*/ 790632 h 2084516"/>
              <a:gd name="connsiteX14" fmla="*/ 2205722 w 2957773"/>
              <a:gd name="connsiteY14" fmla="*/ 539807 h 2084516"/>
              <a:gd name="connsiteX15" fmla="*/ 2066022 w 2957773"/>
              <a:gd name="connsiteY15" fmla="*/ 412807 h 2084516"/>
              <a:gd name="connsiteX16" fmla="*/ 1881872 w 2957773"/>
              <a:gd name="connsiteY16" fmla="*/ 254057 h 2084516"/>
              <a:gd name="connsiteX17" fmla="*/ 1878697 w 2957773"/>
              <a:gd name="connsiteY17" fmla="*/ 174682 h 2084516"/>
              <a:gd name="connsiteX18" fmla="*/ 1707247 w 2957773"/>
              <a:gd name="connsiteY18" fmla="*/ 57207 h 2084516"/>
              <a:gd name="connsiteX19" fmla="*/ 1434197 w 2957773"/>
              <a:gd name="connsiteY19" fmla="*/ 57 h 2084516"/>
              <a:gd name="connsiteX0" fmla="*/ 1434197 w 2937687"/>
              <a:gd name="connsiteY0" fmla="*/ 57 h 2084516"/>
              <a:gd name="connsiteX1" fmla="*/ 1069072 w 2937687"/>
              <a:gd name="connsiteY1" fmla="*/ 66732 h 2084516"/>
              <a:gd name="connsiteX2" fmla="*/ 999222 w 2937687"/>
              <a:gd name="connsiteY2" fmla="*/ 203257 h 2084516"/>
              <a:gd name="connsiteX3" fmla="*/ 865872 w 2937687"/>
              <a:gd name="connsiteY3" fmla="*/ 327082 h 2084516"/>
              <a:gd name="connsiteX4" fmla="*/ 694422 w 2937687"/>
              <a:gd name="connsiteY4" fmla="*/ 555682 h 2084516"/>
              <a:gd name="connsiteX5" fmla="*/ 119747 w 2937687"/>
              <a:gd name="connsiteY5" fmla="*/ 901757 h 2084516"/>
              <a:gd name="connsiteX6" fmla="*/ 5447 w 2937687"/>
              <a:gd name="connsiteY6" fmla="*/ 1317682 h 2084516"/>
              <a:gd name="connsiteX7" fmla="*/ 218172 w 2937687"/>
              <a:gd name="connsiteY7" fmla="*/ 1625657 h 2084516"/>
              <a:gd name="connsiteX8" fmla="*/ 799197 w 2937687"/>
              <a:gd name="connsiteY8" fmla="*/ 1946332 h 2084516"/>
              <a:gd name="connsiteX9" fmla="*/ 1738997 w 2937687"/>
              <a:gd name="connsiteY9" fmla="*/ 2082857 h 2084516"/>
              <a:gd name="connsiteX10" fmla="*/ 2586722 w 2937687"/>
              <a:gd name="connsiteY10" fmla="*/ 1863782 h 2084516"/>
              <a:gd name="connsiteX11" fmla="*/ 2935972 w 2937687"/>
              <a:gd name="connsiteY11" fmla="*/ 1149407 h 2084516"/>
              <a:gd name="connsiteX12" fmla="*/ 2697847 w 2937687"/>
              <a:gd name="connsiteY12" fmla="*/ 790632 h 2084516"/>
              <a:gd name="connsiteX13" fmla="*/ 2205722 w 2937687"/>
              <a:gd name="connsiteY13" fmla="*/ 539807 h 2084516"/>
              <a:gd name="connsiteX14" fmla="*/ 2066022 w 2937687"/>
              <a:gd name="connsiteY14" fmla="*/ 412807 h 2084516"/>
              <a:gd name="connsiteX15" fmla="*/ 1881872 w 2937687"/>
              <a:gd name="connsiteY15" fmla="*/ 254057 h 2084516"/>
              <a:gd name="connsiteX16" fmla="*/ 1878697 w 2937687"/>
              <a:gd name="connsiteY16" fmla="*/ 174682 h 2084516"/>
              <a:gd name="connsiteX17" fmla="*/ 1707247 w 2937687"/>
              <a:gd name="connsiteY17" fmla="*/ 57207 h 2084516"/>
              <a:gd name="connsiteX18" fmla="*/ 1434197 w 2937687"/>
              <a:gd name="connsiteY18" fmla="*/ 57 h 2084516"/>
              <a:gd name="connsiteX0" fmla="*/ 1434197 w 2938143"/>
              <a:gd name="connsiteY0" fmla="*/ 57 h 2089458"/>
              <a:gd name="connsiteX1" fmla="*/ 1069072 w 2938143"/>
              <a:gd name="connsiteY1" fmla="*/ 66732 h 2089458"/>
              <a:gd name="connsiteX2" fmla="*/ 999222 w 2938143"/>
              <a:gd name="connsiteY2" fmla="*/ 203257 h 2089458"/>
              <a:gd name="connsiteX3" fmla="*/ 865872 w 2938143"/>
              <a:gd name="connsiteY3" fmla="*/ 327082 h 2089458"/>
              <a:gd name="connsiteX4" fmla="*/ 694422 w 2938143"/>
              <a:gd name="connsiteY4" fmla="*/ 555682 h 2089458"/>
              <a:gd name="connsiteX5" fmla="*/ 119747 w 2938143"/>
              <a:gd name="connsiteY5" fmla="*/ 901757 h 2089458"/>
              <a:gd name="connsiteX6" fmla="*/ 5447 w 2938143"/>
              <a:gd name="connsiteY6" fmla="*/ 1317682 h 2089458"/>
              <a:gd name="connsiteX7" fmla="*/ 218172 w 2938143"/>
              <a:gd name="connsiteY7" fmla="*/ 1625657 h 2089458"/>
              <a:gd name="connsiteX8" fmla="*/ 799197 w 2938143"/>
              <a:gd name="connsiteY8" fmla="*/ 1946332 h 2089458"/>
              <a:gd name="connsiteX9" fmla="*/ 1738997 w 2938143"/>
              <a:gd name="connsiteY9" fmla="*/ 2082857 h 2089458"/>
              <a:gd name="connsiteX10" fmla="*/ 2570847 w 2938143"/>
              <a:gd name="connsiteY10" fmla="*/ 1752657 h 2089458"/>
              <a:gd name="connsiteX11" fmla="*/ 2935972 w 2938143"/>
              <a:gd name="connsiteY11" fmla="*/ 1149407 h 2089458"/>
              <a:gd name="connsiteX12" fmla="*/ 2697847 w 2938143"/>
              <a:gd name="connsiteY12" fmla="*/ 790632 h 2089458"/>
              <a:gd name="connsiteX13" fmla="*/ 2205722 w 2938143"/>
              <a:gd name="connsiteY13" fmla="*/ 539807 h 2089458"/>
              <a:gd name="connsiteX14" fmla="*/ 2066022 w 2938143"/>
              <a:gd name="connsiteY14" fmla="*/ 412807 h 2089458"/>
              <a:gd name="connsiteX15" fmla="*/ 1881872 w 2938143"/>
              <a:gd name="connsiteY15" fmla="*/ 254057 h 2089458"/>
              <a:gd name="connsiteX16" fmla="*/ 1878697 w 2938143"/>
              <a:gd name="connsiteY16" fmla="*/ 174682 h 2089458"/>
              <a:gd name="connsiteX17" fmla="*/ 1707247 w 2938143"/>
              <a:gd name="connsiteY17" fmla="*/ 57207 h 2089458"/>
              <a:gd name="connsiteX18" fmla="*/ 1434197 w 2938143"/>
              <a:gd name="connsiteY18" fmla="*/ 57 h 2089458"/>
              <a:gd name="connsiteX0" fmla="*/ 1434197 w 2938143"/>
              <a:gd name="connsiteY0" fmla="*/ 57 h 2089458"/>
              <a:gd name="connsiteX1" fmla="*/ 1069072 w 2938143"/>
              <a:gd name="connsiteY1" fmla="*/ 66732 h 2089458"/>
              <a:gd name="connsiteX2" fmla="*/ 999222 w 2938143"/>
              <a:gd name="connsiteY2" fmla="*/ 203257 h 2089458"/>
              <a:gd name="connsiteX3" fmla="*/ 865872 w 2938143"/>
              <a:gd name="connsiteY3" fmla="*/ 327082 h 2089458"/>
              <a:gd name="connsiteX4" fmla="*/ 694422 w 2938143"/>
              <a:gd name="connsiteY4" fmla="*/ 555682 h 2089458"/>
              <a:gd name="connsiteX5" fmla="*/ 119747 w 2938143"/>
              <a:gd name="connsiteY5" fmla="*/ 901757 h 2089458"/>
              <a:gd name="connsiteX6" fmla="*/ 5447 w 2938143"/>
              <a:gd name="connsiteY6" fmla="*/ 1317682 h 2089458"/>
              <a:gd name="connsiteX7" fmla="*/ 218172 w 2938143"/>
              <a:gd name="connsiteY7" fmla="*/ 1625657 h 2089458"/>
              <a:gd name="connsiteX8" fmla="*/ 799197 w 2938143"/>
              <a:gd name="connsiteY8" fmla="*/ 1946332 h 2089458"/>
              <a:gd name="connsiteX9" fmla="*/ 1738997 w 2938143"/>
              <a:gd name="connsiteY9" fmla="*/ 2082857 h 2089458"/>
              <a:gd name="connsiteX10" fmla="*/ 2570847 w 2938143"/>
              <a:gd name="connsiteY10" fmla="*/ 1752657 h 2089458"/>
              <a:gd name="connsiteX11" fmla="*/ 2935972 w 2938143"/>
              <a:gd name="connsiteY11" fmla="*/ 1149407 h 2089458"/>
              <a:gd name="connsiteX12" fmla="*/ 2697847 w 2938143"/>
              <a:gd name="connsiteY12" fmla="*/ 790632 h 2089458"/>
              <a:gd name="connsiteX13" fmla="*/ 2205722 w 2938143"/>
              <a:gd name="connsiteY13" fmla="*/ 539807 h 2089458"/>
              <a:gd name="connsiteX14" fmla="*/ 2066022 w 2938143"/>
              <a:gd name="connsiteY14" fmla="*/ 412807 h 2089458"/>
              <a:gd name="connsiteX15" fmla="*/ 1881872 w 2938143"/>
              <a:gd name="connsiteY15" fmla="*/ 254057 h 2089458"/>
              <a:gd name="connsiteX16" fmla="*/ 1878697 w 2938143"/>
              <a:gd name="connsiteY16" fmla="*/ 174682 h 2089458"/>
              <a:gd name="connsiteX17" fmla="*/ 1707247 w 2938143"/>
              <a:gd name="connsiteY17" fmla="*/ 57207 h 2089458"/>
              <a:gd name="connsiteX18" fmla="*/ 1434197 w 2938143"/>
              <a:gd name="connsiteY18" fmla="*/ 57 h 2089458"/>
              <a:gd name="connsiteX0" fmla="*/ 1434197 w 2938143"/>
              <a:gd name="connsiteY0" fmla="*/ 57 h 2036395"/>
              <a:gd name="connsiteX1" fmla="*/ 1069072 w 2938143"/>
              <a:gd name="connsiteY1" fmla="*/ 66732 h 2036395"/>
              <a:gd name="connsiteX2" fmla="*/ 999222 w 2938143"/>
              <a:gd name="connsiteY2" fmla="*/ 203257 h 2036395"/>
              <a:gd name="connsiteX3" fmla="*/ 865872 w 2938143"/>
              <a:gd name="connsiteY3" fmla="*/ 327082 h 2036395"/>
              <a:gd name="connsiteX4" fmla="*/ 694422 w 2938143"/>
              <a:gd name="connsiteY4" fmla="*/ 555682 h 2036395"/>
              <a:gd name="connsiteX5" fmla="*/ 119747 w 2938143"/>
              <a:gd name="connsiteY5" fmla="*/ 901757 h 2036395"/>
              <a:gd name="connsiteX6" fmla="*/ 5447 w 2938143"/>
              <a:gd name="connsiteY6" fmla="*/ 1317682 h 2036395"/>
              <a:gd name="connsiteX7" fmla="*/ 218172 w 2938143"/>
              <a:gd name="connsiteY7" fmla="*/ 1625657 h 2036395"/>
              <a:gd name="connsiteX8" fmla="*/ 799197 w 2938143"/>
              <a:gd name="connsiteY8" fmla="*/ 1946332 h 2036395"/>
              <a:gd name="connsiteX9" fmla="*/ 1729472 w 2938143"/>
              <a:gd name="connsiteY9" fmla="*/ 2025707 h 2036395"/>
              <a:gd name="connsiteX10" fmla="*/ 2570847 w 2938143"/>
              <a:gd name="connsiteY10" fmla="*/ 1752657 h 2036395"/>
              <a:gd name="connsiteX11" fmla="*/ 2935972 w 2938143"/>
              <a:gd name="connsiteY11" fmla="*/ 1149407 h 2036395"/>
              <a:gd name="connsiteX12" fmla="*/ 2697847 w 2938143"/>
              <a:gd name="connsiteY12" fmla="*/ 790632 h 2036395"/>
              <a:gd name="connsiteX13" fmla="*/ 2205722 w 2938143"/>
              <a:gd name="connsiteY13" fmla="*/ 539807 h 2036395"/>
              <a:gd name="connsiteX14" fmla="*/ 2066022 w 2938143"/>
              <a:gd name="connsiteY14" fmla="*/ 412807 h 2036395"/>
              <a:gd name="connsiteX15" fmla="*/ 1881872 w 2938143"/>
              <a:gd name="connsiteY15" fmla="*/ 254057 h 2036395"/>
              <a:gd name="connsiteX16" fmla="*/ 1878697 w 2938143"/>
              <a:gd name="connsiteY16" fmla="*/ 174682 h 2036395"/>
              <a:gd name="connsiteX17" fmla="*/ 1707247 w 2938143"/>
              <a:gd name="connsiteY17" fmla="*/ 57207 h 2036395"/>
              <a:gd name="connsiteX18" fmla="*/ 1434197 w 2938143"/>
              <a:gd name="connsiteY18" fmla="*/ 57 h 2036395"/>
              <a:gd name="connsiteX0" fmla="*/ 1434197 w 2936107"/>
              <a:gd name="connsiteY0" fmla="*/ 57 h 2041436"/>
              <a:gd name="connsiteX1" fmla="*/ 1069072 w 2936107"/>
              <a:gd name="connsiteY1" fmla="*/ 66732 h 2041436"/>
              <a:gd name="connsiteX2" fmla="*/ 999222 w 2936107"/>
              <a:gd name="connsiteY2" fmla="*/ 203257 h 2041436"/>
              <a:gd name="connsiteX3" fmla="*/ 865872 w 2936107"/>
              <a:gd name="connsiteY3" fmla="*/ 327082 h 2041436"/>
              <a:gd name="connsiteX4" fmla="*/ 694422 w 2936107"/>
              <a:gd name="connsiteY4" fmla="*/ 555682 h 2041436"/>
              <a:gd name="connsiteX5" fmla="*/ 119747 w 2936107"/>
              <a:gd name="connsiteY5" fmla="*/ 901757 h 2041436"/>
              <a:gd name="connsiteX6" fmla="*/ 5447 w 2936107"/>
              <a:gd name="connsiteY6" fmla="*/ 1317682 h 2041436"/>
              <a:gd name="connsiteX7" fmla="*/ 218172 w 2936107"/>
              <a:gd name="connsiteY7" fmla="*/ 1625657 h 2041436"/>
              <a:gd name="connsiteX8" fmla="*/ 799197 w 2936107"/>
              <a:gd name="connsiteY8" fmla="*/ 1946332 h 2041436"/>
              <a:gd name="connsiteX9" fmla="*/ 1729472 w 2936107"/>
              <a:gd name="connsiteY9" fmla="*/ 2025707 h 2041436"/>
              <a:gd name="connsiteX10" fmla="*/ 2669272 w 2936107"/>
              <a:gd name="connsiteY10" fmla="*/ 1679632 h 2041436"/>
              <a:gd name="connsiteX11" fmla="*/ 2935972 w 2936107"/>
              <a:gd name="connsiteY11" fmla="*/ 1149407 h 2041436"/>
              <a:gd name="connsiteX12" fmla="*/ 2697847 w 2936107"/>
              <a:gd name="connsiteY12" fmla="*/ 790632 h 2041436"/>
              <a:gd name="connsiteX13" fmla="*/ 2205722 w 2936107"/>
              <a:gd name="connsiteY13" fmla="*/ 539807 h 2041436"/>
              <a:gd name="connsiteX14" fmla="*/ 2066022 w 2936107"/>
              <a:gd name="connsiteY14" fmla="*/ 412807 h 2041436"/>
              <a:gd name="connsiteX15" fmla="*/ 1881872 w 2936107"/>
              <a:gd name="connsiteY15" fmla="*/ 254057 h 2041436"/>
              <a:gd name="connsiteX16" fmla="*/ 1878697 w 2936107"/>
              <a:gd name="connsiteY16" fmla="*/ 174682 h 2041436"/>
              <a:gd name="connsiteX17" fmla="*/ 1707247 w 2936107"/>
              <a:gd name="connsiteY17" fmla="*/ 57207 h 2041436"/>
              <a:gd name="connsiteX18" fmla="*/ 1434197 w 2936107"/>
              <a:gd name="connsiteY18" fmla="*/ 57 h 2041436"/>
              <a:gd name="connsiteX0" fmla="*/ 1430250 w 2932160"/>
              <a:gd name="connsiteY0" fmla="*/ 57 h 2041436"/>
              <a:gd name="connsiteX1" fmla="*/ 1065125 w 2932160"/>
              <a:gd name="connsiteY1" fmla="*/ 66732 h 2041436"/>
              <a:gd name="connsiteX2" fmla="*/ 995275 w 2932160"/>
              <a:gd name="connsiteY2" fmla="*/ 203257 h 2041436"/>
              <a:gd name="connsiteX3" fmla="*/ 861925 w 2932160"/>
              <a:gd name="connsiteY3" fmla="*/ 327082 h 2041436"/>
              <a:gd name="connsiteX4" fmla="*/ 690475 w 2932160"/>
              <a:gd name="connsiteY4" fmla="*/ 555682 h 2041436"/>
              <a:gd name="connsiteX5" fmla="*/ 150725 w 2932160"/>
              <a:gd name="connsiteY5" fmla="*/ 860482 h 2041436"/>
              <a:gd name="connsiteX6" fmla="*/ 1500 w 2932160"/>
              <a:gd name="connsiteY6" fmla="*/ 1317682 h 2041436"/>
              <a:gd name="connsiteX7" fmla="*/ 214225 w 2932160"/>
              <a:gd name="connsiteY7" fmla="*/ 1625657 h 2041436"/>
              <a:gd name="connsiteX8" fmla="*/ 795250 w 2932160"/>
              <a:gd name="connsiteY8" fmla="*/ 1946332 h 2041436"/>
              <a:gd name="connsiteX9" fmla="*/ 1725525 w 2932160"/>
              <a:gd name="connsiteY9" fmla="*/ 2025707 h 2041436"/>
              <a:gd name="connsiteX10" fmla="*/ 2665325 w 2932160"/>
              <a:gd name="connsiteY10" fmla="*/ 1679632 h 2041436"/>
              <a:gd name="connsiteX11" fmla="*/ 2932025 w 2932160"/>
              <a:gd name="connsiteY11" fmla="*/ 1149407 h 2041436"/>
              <a:gd name="connsiteX12" fmla="*/ 2693900 w 2932160"/>
              <a:gd name="connsiteY12" fmla="*/ 790632 h 2041436"/>
              <a:gd name="connsiteX13" fmla="*/ 2201775 w 2932160"/>
              <a:gd name="connsiteY13" fmla="*/ 539807 h 2041436"/>
              <a:gd name="connsiteX14" fmla="*/ 2062075 w 2932160"/>
              <a:gd name="connsiteY14" fmla="*/ 412807 h 2041436"/>
              <a:gd name="connsiteX15" fmla="*/ 1877925 w 2932160"/>
              <a:gd name="connsiteY15" fmla="*/ 254057 h 2041436"/>
              <a:gd name="connsiteX16" fmla="*/ 1874750 w 2932160"/>
              <a:gd name="connsiteY16" fmla="*/ 174682 h 2041436"/>
              <a:gd name="connsiteX17" fmla="*/ 1703300 w 2932160"/>
              <a:gd name="connsiteY17" fmla="*/ 57207 h 2041436"/>
              <a:gd name="connsiteX18" fmla="*/ 1430250 w 2932160"/>
              <a:gd name="connsiteY18" fmla="*/ 57 h 2041436"/>
              <a:gd name="connsiteX0" fmla="*/ 1430250 w 2932160"/>
              <a:gd name="connsiteY0" fmla="*/ 57 h 2041150"/>
              <a:gd name="connsiteX1" fmla="*/ 1065125 w 2932160"/>
              <a:gd name="connsiteY1" fmla="*/ 66732 h 2041150"/>
              <a:gd name="connsiteX2" fmla="*/ 995275 w 2932160"/>
              <a:gd name="connsiteY2" fmla="*/ 203257 h 2041150"/>
              <a:gd name="connsiteX3" fmla="*/ 861925 w 2932160"/>
              <a:gd name="connsiteY3" fmla="*/ 327082 h 2041150"/>
              <a:gd name="connsiteX4" fmla="*/ 690475 w 2932160"/>
              <a:gd name="connsiteY4" fmla="*/ 555682 h 2041150"/>
              <a:gd name="connsiteX5" fmla="*/ 150725 w 2932160"/>
              <a:gd name="connsiteY5" fmla="*/ 860482 h 2041150"/>
              <a:gd name="connsiteX6" fmla="*/ 1500 w 2932160"/>
              <a:gd name="connsiteY6" fmla="*/ 1317682 h 2041150"/>
              <a:gd name="connsiteX7" fmla="*/ 214225 w 2932160"/>
              <a:gd name="connsiteY7" fmla="*/ 1638357 h 2041150"/>
              <a:gd name="connsiteX8" fmla="*/ 795250 w 2932160"/>
              <a:gd name="connsiteY8" fmla="*/ 1946332 h 2041150"/>
              <a:gd name="connsiteX9" fmla="*/ 1725525 w 2932160"/>
              <a:gd name="connsiteY9" fmla="*/ 2025707 h 2041150"/>
              <a:gd name="connsiteX10" fmla="*/ 2665325 w 2932160"/>
              <a:gd name="connsiteY10" fmla="*/ 1679632 h 2041150"/>
              <a:gd name="connsiteX11" fmla="*/ 2932025 w 2932160"/>
              <a:gd name="connsiteY11" fmla="*/ 1149407 h 2041150"/>
              <a:gd name="connsiteX12" fmla="*/ 2693900 w 2932160"/>
              <a:gd name="connsiteY12" fmla="*/ 790632 h 2041150"/>
              <a:gd name="connsiteX13" fmla="*/ 2201775 w 2932160"/>
              <a:gd name="connsiteY13" fmla="*/ 539807 h 2041150"/>
              <a:gd name="connsiteX14" fmla="*/ 2062075 w 2932160"/>
              <a:gd name="connsiteY14" fmla="*/ 412807 h 2041150"/>
              <a:gd name="connsiteX15" fmla="*/ 1877925 w 2932160"/>
              <a:gd name="connsiteY15" fmla="*/ 254057 h 2041150"/>
              <a:gd name="connsiteX16" fmla="*/ 1874750 w 2932160"/>
              <a:gd name="connsiteY16" fmla="*/ 174682 h 2041150"/>
              <a:gd name="connsiteX17" fmla="*/ 1703300 w 2932160"/>
              <a:gd name="connsiteY17" fmla="*/ 57207 h 2041150"/>
              <a:gd name="connsiteX18" fmla="*/ 1430250 w 2932160"/>
              <a:gd name="connsiteY18" fmla="*/ 57 h 204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932160" h="2041150">
                <a:moveTo>
                  <a:pt x="1430250" y="57"/>
                </a:moveTo>
                <a:cubicBezTo>
                  <a:pt x="1323888" y="1644"/>
                  <a:pt x="1137621" y="32865"/>
                  <a:pt x="1065125" y="66732"/>
                </a:cubicBezTo>
                <a:cubicBezTo>
                  <a:pt x="992629" y="100599"/>
                  <a:pt x="1029142" y="159865"/>
                  <a:pt x="995275" y="203257"/>
                </a:cubicBezTo>
                <a:cubicBezTo>
                  <a:pt x="961408" y="246649"/>
                  <a:pt x="912725" y="268345"/>
                  <a:pt x="861925" y="327082"/>
                </a:cubicBezTo>
                <a:cubicBezTo>
                  <a:pt x="811125" y="385819"/>
                  <a:pt x="809008" y="466782"/>
                  <a:pt x="690475" y="555682"/>
                </a:cubicBezTo>
                <a:cubicBezTo>
                  <a:pt x="571942" y="644582"/>
                  <a:pt x="265554" y="733482"/>
                  <a:pt x="150725" y="860482"/>
                </a:cubicBezTo>
                <a:cubicBezTo>
                  <a:pt x="35896" y="987482"/>
                  <a:pt x="-9083" y="1188036"/>
                  <a:pt x="1500" y="1317682"/>
                </a:cubicBezTo>
                <a:cubicBezTo>
                  <a:pt x="12083" y="1447328"/>
                  <a:pt x="81933" y="1533582"/>
                  <a:pt x="214225" y="1638357"/>
                </a:cubicBezTo>
                <a:cubicBezTo>
                  <a:pt x="346517" y="1743132"/>
                  <a:pt x="543367" y="1881774"/>
                  <a:pt x="795250" y="1946332"/>
                </a:cubicBezTo>
                <a:cubicBezTo>
                  <a:pt x="1047133" y="2010890"/>
                  <a:pt x="1413846" y="2070157"/>
                  <a:pt x="1725525" y="2025707"/>
                </a:cubicBezTo>
                <a:cubicBezTo>
                  <a:pt x="2037204" y="1981257"/>
                  <a:pt x="2464242" y="1825682"/>
                  <a:pt x="2665325" y="1679632"/>
                </a:cubicBezTo>
                <a:cubicBezTo>
                  <a:pt x="2866408" y="1533582"/>
                  <a:pt x="2927263" y="1297574"/>
                  <a:pt x="2932025" y="1149407"/>
                </a:cubicBezTo>
                <a:cubicBezTo>
                  <a:pt x="2936787" y="1001240"/>
                  <a:pt x="2815608" y="892232"/>
                  <a:pt x="2693900" y="790632"/>
                </a:cubicBezTo>
                <a:cubicBezTo>
                  <a:pt x="2572192" y="689032"/>
                  <a:pt x="2307079" y="602778"/>
                  <a:pt x="2201775" y="539807"/>
                </a:cubicBezTo>
                <a:cubicBezTo>
                  <a:pt x="2096471" y="476836"/>
                  <a:pt x="2116050" y="460432"/>
                  <a:pt x="2062075" y="412807"/>
                </a:cubicBezTo>
                <a:cubicBezTo>
                  <a:pt x="2008100" y="365182"/>
                  <a:pt x="1909146" y="293744"/>
                  <a:pt x="1877925" y="254057"/>
                </a:cubicBezTo>
                <a:cubicBezTo>
                  <a:pt x="1875279" y="232890"/>
                  <a:pt x="1908088" y="211195"/>
                  <a:pt x="1874750" y="174682"/>
                </a:cubicBezTo>
                <a:cubicBezTo>
                  <a:pt x="1841413" y="138170"/>
                  <a:pt x="1777383" y="84195"/>
                  <a:pt x="1703300" y="57207"/>
                </a:cubicBezTo>
                <a:cubicBezTo>
                  <a:pt x="1629217" y="30220"/>
                  <a:pt x="1536612" y="-1530"/>
                  <a:pt x="1430250" y="57"/>
                </a:cubicBezTo>
                <a:close/>
              </a:path>
            </a:pathLst>
          </a:custGeom>
          <a:noFill/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4" name="faiiiil2">
            <a:hlinkClick r:id="" action="ppaction://media"/>
            <a:extLst>
              <a:ext uri="{FF2B5EF4-FFF2-40B4-BE49-F238E27FC236}">
                <a16:creationId xmlns:a16="http://schemas.microsoft.com/office/drawing/2014/main" id="{08F0700E-5FE7-C1D0-DBBC-D24E0E541DB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" name="حماية2">
            <a:extLst>
              <a:ext uri="{FF2B5EF4-FFF2-40B4-BE49-F238E27FC236}">
                <a16:creationId xmlns:a16="http://schemas.microsoft.com/office/drawing/2014/main" id="{D206ED17-FC6E-9225-A867-43A83AEC5E77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3" name="fail pic">
            <a:extLst>
              <a:ext uri="{FF2B5EF4-FFF2-40B4-BE49-F238E27FC236}">
                <a16:creationId xmlns:a16="http://schemas.microsoft.com/office/drawing/2014/main" id="{6D609EF9-D86D-C775-C256-04C0290B9E4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4" name="خلفية السؤال">
            <a:extLst>
              <a:ext uri="{FF2B5EF4-FFF2-40B4-BE49-F238E27FC236}">
                <a16:creationId xmlns:a16="http://schemas.microsoft.com/office/drawing/2014/main" id="{35AA8042-C094-6B34-FF3F-27716441E8A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11392" y="444419"/>
            <a:ext cx="7369216" cy="6204031"/>
          </a:xfrm>
          <a:prstGeom prst="rect">
            <a:avLst/>
          </a:prstGeom>
        </p:spPr>
      </p:pic>
      <p:sp>
        <p:nvSpPr>
          <p:cNvPr id="25" name="خاطئة">
            <a:hlinkClick r:id="" action="ppaction://noaction">
              <a:snd r:embed="rId13" name="mixkit-funny-fail-low-tone-2876.wav"/>
            </a:hlinkClick>
            <a:hlinkHover r:id="" action="ppaction://noaction" highlightClick="1">
              <a:snd r:embed="rId9" name="arrow.wav"/>
            </a:hlinkHover>
            <a:extLst>
              <a:ext uri="{FF2B5EF4-FFF2-40B4-BE49-F238E27FC236}">
                <a16:creationId xmlns:a16="http://schemas.microsoft.com/office/drawing/2014/main" id="{EFBCA6FA-87B8-CFEA-57BB-5CFA20561054}"/>
              </a:ext>
            </a:extLst>
          </p:cNvPr>
          <p:cNvSpPr/>
          <p:nvPr/>
        </p:nvSpPr>
        <p:spPr>
          <a:xfrm>
            <a:off x="3505200" y="2250931"/>
            <a:ext cx="5181600" cy="1101680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 rtl="0"/>
            <a:r>
              <a:rPr lang="ar-SA" b="1" dirty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خاطئة</a:t>
            </a:r>
            <a:endParaRPr lang="ar-EG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26" name="صحيحة">
            <a:hlinkClick r:id="" action="ppaction://hlinkshowjump?jump=nextslide"/>
            <a:hlinkHover r:id="" action="ppaction://noaction" highlightClick="1">
              <a:snd r:embed="rId9" name="arrow.wav"/>
            </a:hlinkHover>
            <a:extLst>
              <a:ext uri="{FF2B5EF4-FFF2-40B4-BE49-F238E27FC236}">
                <a16:creationId xmlns:a16="http://schemas.microsoft.com/office/drawing/2014/main" id="{2E992905-5666-3AD8-5A23-D0B6794B72D1}"/>
              </a:ext>
            </a:extLst>
          </p:cNvPr>
          <p:cNvSpPr/>
          <p:nvPr/>
        </p:nvSpPr>
        <p:spPr>
          <a:xfrm>
            <a:off x="3505200" y="3536950"/>
            <a:ext cx="5181600" cy="1101680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 rtl="0"/>
            <a:r>
              <a:rPr lang="ar-SA" b="1" dirty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صحيحة</a:t>
            </a:r>
            <a:endParaRPr lang="ar-EG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27" name="خاطئة">
            <a:hlinkClick r:id="" action="ppaction://noaction">
              <a:snd r:embed="rId13" name="mixkit-funny-fail-low-tone-2876.wav"/>
            </a:hlinkClick>
            <a:hlinkHover r:id="" action="ppaction://noaction" highlightClick="1">
              <a:snd r:embed="rId9" name="arrow.wav"/>
            </a:hlinkHover>
            <a:extLst>
              <a:ext uri="{FF2B5EF4-FFF2-40B4-BE49-F238E27FC236}">
                <a16:creationId xmlns:a16="http://schemas.microsoft.com/office/drawing/2014/main" id="{213FCD51-1E8A-ED26-6C6A-2C92E858F5B0}"/>
              </a:ext>
            </a:extLst>
          </p:cNvPr>
          <p:cNvSpPr/>
          <p:nvPr/>
        </p:nvSpPr>
        <p:spPr>
          <a:xfrm>
            <a:off x="3505200" y="4911944"/>
            <a:ext cx="5181600" cy="1101680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 rtl="0"/>
            <a:r>
              <a:rPr lang="ar-SA" b="1" dirty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خاطئة</a:t>
            </a:r>
            <a:endParaRPr lang="ar-EG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28" name="السؤال">
            <a:extLst>
              <a:ext uri="{FF2B5EF4-FFF2-40B4-BE49-F238E27FC236}">
                <a16:creationId xmlns:a16="http://schemas.microsoft.com/office/drawing/2014/main" id="{E808C393-CFF1-2B55-EA3C-F335BD62BC4B}"/>
              </a:ext>
            </a:extLst>
          </p:cNvPr>
          <p:cNvSpPr txBox="1"/>
          <p:nvPr/>
        </p:nvSpPr>
        <p:spPr>
          <a:xfrm>
            <a:off x="2897529" y="1048030"/>
            <a:ext cx="6396942" cy="954107"/>
          </a:xfrm>
          <a:prstGeom prst="rect">
            <a:avLst/>
          </a:prstGeom>
          <a:noFill/>
        </p:spPr>
        <p:txBody>
          <a:bodyPr wrap="square" rtlCol="1">
            <a:normAutofit/>
          </a:bodyPr>
          <a:lstStyle/>
          <a:p>
            <a:pPr algn="ctr"/>
            <a:r>
              <a:rPr lang="ar-SA" sz="2800" b="1" dirty="0">
                <a:solidFill>
                  <a:srgbClr val="25293E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هذا النص هو مثال لنص يمكن تعديله في نفس المساحة ؟</a:t>
            </a:r>
            <a:endParaRPr lang="ar-EG" sz="2800" b="1" dirty="0">
              <a:solidFill>
                <a:srgbClr val="25293E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32" name="اغلاق">
            <a:hlinkClick r:id="" action="ppaction://hlinkshowjump?jump=endshow"/>
            <a:hlinkHover r:id="" action="ppaction://noaction" highlightClick="1">
              <a:snd r:embed="rId15" name="click.wav"/>
            </a:hlinkHover>
            <a:extLst>
              <a:ext uri="{FF2B5EF4-FFF2-40B4-BE49-F238E27FC236}">
                <a16:creationId xmlns:a16="http://schemas.microsoft.com/office/drawing/2014/main" id="{89516C3E-15A7-B855-F598-F072F3E418A4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32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10"/>
                            </p:stCondLst>
                            <p:childTnLst>
                              <p:par>
                                <p:cTn id="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1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21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1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394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394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894"/>
                            </p:stCondLst>
                            <p:childTnLst>
                              <p:par>
                                <p:cTn id="36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394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394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894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4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394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394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894"/>
                            </p:stCondLst>
                            <p:childTnLst>
                              <p:par>
                                <p:cTn id="91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video>
              <p:cMediaNode vol="80000" showWhenStopped="0">
                <p:cTn id="10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3" grpId="0" animBg="1"/>
      <p:bldP spid="34" grpId="0" animBg="1"/>
      <p:bldP spid="33" grpId="0" animBg="1"/>
      <p:bldP spid="29" grpId="0" animBg="1"/>
      <p:bldP spid="29" grpId="1" animBg="1"/>
      <p:bldP spid="29" grpId="2" animBg="1"/>
      <p:bldP spid="25" grpId="0" animBg="1"/>
      <p:bldP spid="25" grpId="1" animBg="1"/>
      <p:bldP spid="25" grpId="2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/>
      <p:bldP spid="28" grpId="1"/>
      <p:bldP spid="28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9CE943-5DFA-8882-BF5E-0FA1B2021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shuffle">
            <a:hlinkClick r:id="" action="ppaction://media"/>
            <a:extLst>
              <a:ext uri="{FF2B5EF4-FFF2-40B4-BE49-F238E27FC236}">
                <a16:creationId xmlns:a16="http://schemas.microsoft.com/office/drawing/2014/main" id="{EB0EAD10-5B29-7FBA-4C8B-EB1A7F6895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31" name="حماية">
            <a:extLst>
              <a:ext uri="{FF2B5EF4-FFF2-40B4-BE49-F238E27FC236}">
                <a16:creationId xmlns:a16="http://schemas.microsoft.com/office/drawing/2014/main" id="{946924C7-E54C-F790-F07C-D24F7AB863FD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37" name="mad hatter">
            <a:extLst>
              <a:ext uri="{FF2B5EF4-FFF2-40B4-BE49-F238E27FC236}">
                <a16:creationId xmlns:a16="http://schemas.microsoft.com/office/drawing/2014/main" id="{DBCD1CD6-0A43-218D-600C-BE57C56EBBD5}"/>
              </a:ext>
            </a:extLst>
          </p:cNvPr>
          <p:cNvGrpSpPr/>
          <p:nvPr/>
        </p:nvGrpSpPr>
        <p:grpSpPr>
          <a:xfrm>
            <a:off x="5871543" y="-119180"/>
            <a:ext cx="4152134" cy="2498240"/>
            <a:chOff x="6801668" y="309109"/>
            <a:chExt cx="4152134" cy="2498240"/>
          </a:xfrm>
        </p:grpSpPr>
        <p:pic>
          <p:nvPicPr>
            <p:cNvPr id="36" name="صورة 35">
              <a:extLst>
                <a:ext uri="{FF2B5EF4-FFF2-40B4-BE49-F238E27FC236}">
                  <a16:creationId xmlns:a16="http://schemas.microsoft.com/office/drawing/2014/main" id="{146C3293-AF36-B34B-8B3D-F2FADD930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0162929" flipH="1">
              <a:off x="6801668" y="309109"/>
              <a:ext cx="4152134" cy="2498240"/>
            </a:xfrm>
            <a:prstGeom prst="rect">
              <a:avLst/>
            </a:prstGeom>
          </p:spPr>
        </p:pic>
        <p:sp>
          <p:nvSpPr>
            <p:cNvPr id="35" name="مربع نص 34">
              <a:extLst>
                <a:ext uri="{FF2B5EF4-FFF2-40B4-BE49-F238E27FC236}">
                  <a16:creationId xmlns:a16="http://schemas.microsoft.com/office/drawing/2014/main" id="{B1CCC15A-62CA-AFFD-A446-7DA0C1A5BB13}"/>
                </a:ext>
              </a:extLst>
            </p:cNvPr>
            <p:cNvSpPr txBox="1"/>
            <p:nvPr/>
          </p:nvSpPr>
          <p:spPr>
            <a:xfrm>
              <a:off x="8062270" y="1458038"/>
              <a:ext cx="2086016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EG" dirty="0"/>
                <a:t>أين هي؟ الآن، أخبرني، تحت أي كوب اختبأت </a:t>
              </a:r>
              <a:r>
                <a:rPr lang="ar-EG" b="1" dirty="0"/>
                <a:t>أليس</a:t>
              </a:r>
              <a:r>
                <a:rPr lang="ar-EG" dirty="0"/>
                <a:t>؟</a:t>
              </a:r>
            </a:p>
          </p:txBody>
        </p:sp>
      </p:grpSp>
      <p:sp>
        <p:nvSpPr>
          <p:cNvPr id="13" name="R cup">
            <a:hlinkClick r:id="" action="ppaction://hlinkshowjump?jump=nextslide" highlightClick="1"/>
            <a:hlinkHover r:id="" action="ppaction://noaction" highlightClick="1">
              <a:snd r:embed="rId7" name="arrow.wav"/>
            </a:hlinkHover>
            <a:extLst>
              <a:ext uri="{FF2B5EF4-FFF2-40B4-BE49-F238E27FC236}">
                <a16:creationId xmlns:a16="http://schemas.microsoft.com/office/drawing/2014/main" id="{6EA4B239-8038-9D05-3E33-5FA9550A0536}"/>
              </a:ext>
            </a:extLst>
          </p:cNvPr>
          <p:cNvSpPr/>
          <p:nvPr/>
        </p:nvSpPr>
        <p:spPr>
          <a:xfrm>
            <a:off x="7751216" y="3886143"/>
            <a:ext cx="2979958" cy="2084516"/>
          </a:xfrm>
          <a:custGeom>
            <a:avLst/>
            <a:gdLst>
              <a:gd name="connsiteX0" fmla="*/ 1505293 w 3013731"/>
              <a:gd name="connsiteY0" fmla="*/ 57 h 2084516"/>
              <a:gd name="connsiteX1" fmla="*/ 1140168 w 3013731"/>
              <a:gd name="connsiteY1" fmla="*/ 66732 h 2084516"/>
              <a:gd name="connsiteX2" fmla="*/ 1086193 w 3013731"/>
              <a:gd name="connsiteY2" fmla="*/ 203257 h 2084516"/>
              <a:gd name="connsiteX3" fmla="*/ 1013168 w 3013731"/>
              <a:gd name="connsiteY3" fmla="*/ 235007 h 2084516"/>
              <a:gd name="connsiteX4" fmla="*/ 860768 w 3013731"/>
              <a:gd name="connsiteY4" fmla="*/ 342957 h 2084516"/>
              <a:gd name="connsiteX5" fmla="*/ 755993 w 3013731"/>
              <a:gd name="connsiteY5" fmla="*/ 511232 h 2084516"/>
              <a:gd name="connsiteX6" fmla="*/ 714718 w 3013731"/>
              <a:gd name="connsiteY6" fmla="*/ 511232 h 2084516"/>
              <a:gd name="connsiteX7" fmla="*/ 114643 w 3013731"/>
              <a:gd name="connsiteY7" fmla="*/ 825557 h 2084516"/>
              <a:gd name="connsiteX8" fmla="*/ 13043 w 3013731"/>
              <a:gd name="connsiteY8" fmla="*/ 1231957 h 2084516"/>
              <a:gd name="connsiteX9" fmla="*/ 289268 w 3013731"/>
              <a:gd name="connsiteY9" fmla="*/ 1625657 h 2084516"/>
              <a:gd name="connsiteX10" fmla="*/ 870293 w 3013731"/>
              <a:gd name="connsiteY10" fmla="*/ 1946332 h 2084516"/>
              <a:gd name="connsiteX11" fmla="*/ 1810093 w 3013731"/>
              <a:gd name="connsiteY11" fmla="*/ 2082857 h 2084516"/>
              <a:gd name="connsiteX12" fmla="*/ 2657818 w 3013731"/>
              <a:gd name="connsiteY12" fmla="*/ 1863782 h 2084516"/>
              <a:gd name="connsiteX13" fmla="*/ 2978493 w 3013731"/>
              <a:gd name="connsiteY13" fmla="*/ 1508182 h 2084516"/>
              <a:gd name="connsiteX14" fmla="*/ 2988018 w 3013731"/>
              <a:gd name="connsiteY14" fmla="*/ 1273232 h 2084516"/>
              <a:gd name="connsiteX15" fmla="*/ 2822918 w 3013731"/>
              <a:gd name="connsiteY15" fmla="*/ 987482 h 2084516"/>
              <a:gd name="connsiteX16" fmla="*/ 2295868 w 3013731"/>
              <a:gd name="connsiteY16" fmla="*/ 644582 h 2084516"/>
              <a:gd name="connsiteX17" fmla="*/ 2213318 w 3013731"/>
              <a:gd name="connsiteY17" fmla="*/ 622357 h 2084516"/>
              <a:gd name="connsiteX18" fmla="*/ 2133943 w 3013731"/>
              <a:gd name="connsiteY18" fmla="*/ 463607 h 2084516"/>
              <a:gd name="connsiteX19" fmla="*/ 1965668 w 3013731"/>
              <a:gd name="connsiteY19" fmla="*/ 301682 h 2084516"/>
              <a:gd name="connsiteX20" fmla="*/ 1978368 w 3013731"/>
              <a:gd name="connsiteY20" fmla="*/ 276282 h 2084516"/>
              <a:gd name="connsiteX21" fmla="*/ 1949793 w 3013731"/>
              <a:gd name="connsiteY21" fmla="*/ 174682 h 2084516"/>
              <a:gd name="connsiteX22" fmla="*/ 1778343 w 3013731"/>
              <a:gd name="connsiteY22" fmla="*/ 57207 h 2084516"/>
              <a:gd name="connsiteX23" fmla="*/ 1505293 w 3013731"/>
              <a:gd name="connsiteY23" fmla="*/ 57 h 2084516"/>
              <a:gd name="connsiteX0" fmla="*/ 1502036 w 3010474"/>
              <a:gd name="connsiteY0" fmla="*/ 57 h 2084516"/>
              <a:gd name="connsiteX1" fmla="*/ 1136911 w 3010474"/>
              <a:gd name="connsiteY1" fmla="*/ 66732 h 2084516"/>
              <a:gd name="connsiteX2" fmla="*/ 1082936 w 3010474"/>
              <a:gd name="connsiteY2" fmla="*/ 203257 h 2084516"/>
              <a:gd name="connsiteX3" fmla="*/ 1009911 w 3010474"/>
              <a:gd name="connsiteY3" fmla="*/ 235007 h 2084516"/>
              <a:gd name="connsiteX4" fmla="*/ 857511 w 3010474"/>
              <a:gd name="connsiteY4" fmla="*/ 342957 h 2084516"/>
              <a:gd name="connsiteX5" fmla="*/ 752736 w 3010474"/>
              <a:gd name="connsiteY5" fmla="*/ 511232 h 2084516"/>
              <a:gd name="connsiteX6" fmla="*/ 575730 w 3010474"/>
              <a:gd name="connsiteY6" fmla="*/ 539807 h 2084516"/>
              <a:gd name="connsiteX7" fmla="*/ 111386 w 3010474"/>
              <a:gd name="connsiteY7" fmla="*/ 825557 h 2084516"/>
              <a:gd name="connsiteX8" fmla="*/ 9786 w 3010474"/>
              <a:gd name="connsiteY8" fmla="*/ 1231957 h 2084516"/>
              <a:gd name="connsiteX9" fmla="*/ 286011 w 3010474"/>
              <a:gd name="connsiteY9" fmla="*/ 1625657 h 2084516"/>
              <a:gd name="connsiteX10" fmla="*/ 867036 w 3010474"/>
              <a:gd name="connsiteY10" fmla="*/ 1946332 h 2084516"/>
              <a:gd name="connsiteX11" fmla="*/ 1806836 w 3010474"/>
              <a:gd name="connsiteY11" fmla="*/ 2082857 h 2084516"/>
              <a:gd name="connsiteX12" fmla="*/ 2654561 w 3010474"/>
              <a:gd name="connsiteY12" fmla="*/ 1863782 h 2084516"/>
              <a:gd name="connsiteX13" fmla="*/ 2975236 w 3010474"/>
              <a:gd name="connsiteY13" fmla="*/ 1508182 h 2084516"/>
              <a:gd name="connsiteX14" fmla="*/ 2984761 w 3010474"/>
              <a:gd name="connsiteY14" fmla="*/ 1273232 h 2084516"/>
              <a:gd name="connsiteX15" fmla="*/ 2819661 w 3010474"/>
              <a:gd name="connsiteY15" fmla="*/ 987482 h 2084516"/>
              <a:gd name="connsiteX16" fmla="*/ 2292611 w 3010474"/>
              <a:gd name="connsiteY16" fmla="*/ 644582 h 2084516"/>
              <a:gd name="connsiteX17" fmla="*/ 2210061 w 3010474"/>
              <a:gd name="connsiteY17" fmla="*/ 622357 h 2084516"/>
              <a:gd name="connsiteX18" fmla="*/ 2130686 w 3010474"/>
              <a:gd name="connsiteY18" fmla="*/ 463607 h 2084516"/>
              <a:gd name="connsiteX19" fmla="*/ 1962411 w 3010474"/>
              <a:gd name="connsiteY19" fmla="*/ 301682 h 2084516"/>
              <a:gd name="connsiteX20" fmla="*/ 1975111 w 3010474"/>
              <a:gd name="connsiteY20" fmla="*/ 276282 h 2084516"/>
              <a:gd name="connsiteX21" fmla="*/ 1946536 w 3010474"/>
              <a:gd name="connsiteY21" fmla="*/ 174682 h 2084516"/>
              <a:gd name="connsiteX22" fmla="*/ 1775086 w 3010474"/>
              <a:gd name="connsiteY22" fmla="*/ 57207 h 2084516"/>
              <a:gd name="connsiteX23" fmla="*/ 1502036 w 3010474"/>
              <a:gd name="connsiteY23" fmla="*/ 57 h 2084516"/>
              <a:gd name="connsiteX0" fmla="*/ 1502036 w 3010474"/>
              <a:gd name="connsiteY0" fmla="*/ 57 h 2084516"/>
              <a:gd name="connsiteX1" fmla="*/ 1136911 w 3010474"/>
              <a:gd name="connsiteY1" fmla="*/ 66732 h 2084516"/>
              <a:gd name="connsiteX2" fmla="*/ 1082936 w 3010474"/>
              <a:gd name="connsiteY2" fmla="*/ 203257 h 2084516"/>
              <a:gd name="connsiteX3" fmla="*/ 1009911 w 3010474"/>
              <a:gd name="connsiteY3" fmla="*/ 235007 h 2084516"/>
              <a:gd name="connsiteX4" fmla="*/ 857511 w 3010474"/>
              <a:gd name="connsiteY4" fmla="*/ 342957 h 2084516"/>
              <a:gd name="connsiteX5" fmla="*/ 752736 w 3010474"/>
              <a:gd name="connsiteY5" fmla="*/ 511232 h 2084516"/>
              <a:gd name="connsiteX6" fmla="*/ 575730 w 3010474"/>
              <a:gd name="connsiteY6" fmla="*/ 539807 h 2084516"/>
              <a:gd name="connsiteX7" fmla="*/ 111386 w 3010474"/>
              <a:gd name="connsiteY7" fmla="*/ 825557 h 2084516"/>
              <a:gd name="connsiteX8" fmla="*/ 9786 w 3010474"/>
              <a:gd name="connsiteY8" fmla="*/ 1231957 h 2084516"/>
              <a:gd name="connsiteX9" fmla="*/ 286011 w 3010474"/>
              <a:gd name="connsiteY9" fmla="*/ 1625657 h 2084516"/>
              <a:gd name="connsiteX10" fmla="*/ 867036 w 3010474"/>
              <a:gd name="connsiteY10" fmla="*/ 1946332 h 2084516"/>
              <a:gd name="connsiteX11" fmla="*/ 1806836 w 3010474"/>
              <a:gd name="connsiteY11" fmla="*/ 2082857 h 2084516"/>
              <a:gd name="connsiteX12" fmla="*/ 2654561 w 3010474"/>
              <a:gd name="connsiteY12" fmla="*/ 1863782 h 2084516"/>
              <a:gd name="connsiteX13" fmla="*/ 2975236 w 3010474"/>
              <a:gd name="connsiteY13" fmla="*/ 1508182 h 2084516"/>
              <a:gd name="connsiteX14" fmla="*/ 2984761 w 3010474"/>
              <a:gd name="connsiteY14" fmla="*/ 1273232 h 2084516"/>
              <a:gd name="connsiteX15" fmla="*/ 2819661 w 3010474"/>
              <a:gd name="connsiteY15" fmla="*/ 987482 h 2084516"/>
              <a:gd name="connsiteX16" fmla="*/ 2292611 w 3010474"/>
              <a:gd name="connsiteY16" fmla="*/ 644582 h 2084516"/>
              <a:gd name="connsiteX17" fmla="*/ 2210061 w 3010474"/>
              <a:gd name="connsiteY17" fmla="*/ 622357 h 2084516"/>
              <a:gd name="connsiteX18" fmla="*/ 2130686 w 3010474"/>
              <a:gd name="connsiteY18" fmla="*/ 463607 h 2084516"/>
              <a:gd name="connsiteX19" fmla="*/ 1962411 w 3010474"/>
              <a:gd name="connsiteY19" fmla="*/ 301682 h 2084516"/>
              <a:gd name="connsiteX20" fmla="*/ 1975111 w 3010474"/>
              <a:gd name="connsiteY20" fmla="*/ 276282 h 2084516"/>
              <a:gd name="connsiteX21" fmla="*/ 1946536 w 3010474"/>
              <a:gd name="connsiteY21" fmla="*/ 174682 h 2084516"/>
              <a:gd name="connsiteX22" fmla="*/ 1775086 w 3010474"/>
              <a:gd name="connsiteY22" fmla="*/ 57207 h 2084516"/>
              <a:gd name="connsiteX23" fmla="*/ 1502036 w 3010474"/>
              <a:gd name="connsiteY23" fmla="*/ 57 h 2084516"/>
              <a:gd name="connsiteX0" fmla="*/ 1500735 w 3009173"/>
              <a:gd name="connsiteY0" fmla="*/ 57 h 2084516"/>
              <a:gd name="connsiteX1" fmla="*/ 1135610 w 3009173"/>
              <a:gd name="connsiteY1" fmla="*/ 66732 h 2084516"/>
              <a:gd name="connsiteX2" fmla="*/ 1081635 w 3009173"/>
              <a:gd name="connsiteY2" fmla="*/ 203257 h 2084516"/>
              <a:gd name="connsiteX3" fmla="*/ 1008610 w 3009173"/>
              <a:gd name="connsiteY3" fmla="*/ 235007 h 2084516"/>
              <a:gd name="connsiteX4" fmla="*/ 856210 w 3009173"/>
              <a:gd name="connsiteY4" fmla="*/ 342957 h 2084516"/>
              <a:gd name="connsiteX5" fmla="*/ 751435 w 3009173"/>
              <a:gd name="connsiteY5" fmla="*/ 511232 h 2084516"/>
              <a:gd name="connsiteX6" fmla="*/ 500610 w 3009173"/>
              <a:gd name="connsiteY6" fmla="*/ 575525 h 2084516"/>
              <a:gd name="connsiteX7" fmla="*/ 110085 w 3009173"/>
              <a:gd name="connsiteY7" fmla="*/ 825557 h 2084516"/>
              <a:gd name="connsiteX8" fmla="*/ 8485 w 3009173"/>
              <a:gd name="connsiteY8" fmla="*/ 1231957 h 2084516"/>
              <a:gd name="connsiteX9" fmla="*/ 284710 w 3009173"/>
              <a:gd name="connsiteY9" fmla="*/ 1625657 h 2084516"/>
              <a:gd name="connsiteX10" fmla="*/ 865735 w 3009173"/>
              <a:gd name="connsiteY10" fmla="*/ 1946332 h 2084516"/>
              <a:gd name="connsiteX11" fmla="*/ 1805535 w 3009173"/>
              <a:gd name="connsiteY11" fmla="*/ 2082857 h 2084516"/>
              <a:gd name="connsiteX12" fmla="*/ 2653260 w 3009173"/>
              <a:gd name="connsiteY12" fmla="*/ 1863782 h 2084516"/>
              <a:gd name="connsiteX13" fmla="*/ 2973935 w 3009173"/>
              <a:gd name="connsiteY13" fmla="*/ 1508182 h 2084516"/>
              <a:gd name="connsiteX14" fmla="*/ 2983460 w 3009173"/>
              <a:gd name="connsiteY14" fmla="*/ 1273232 h 2084516"/>
              <a:gd name="connsiteX15" fmla="*/ 2818360 w 3009173"/>
              <a:gd name="connsiteY15" fmla="*/ 987482 h 2084516"/>
              <a:gd name="connsiteX16" fmla="*/ 2291310 w 3009173"/>
              <a:gd name="connsiteY16" fmla="*/ 644582 h 2084516"/>
              <a:gd name="connsiteX17" fmla="*/ 2208760 w 3009173"/>
              <a:gd name="connsiteY17" fmla="*/ 622357 h 2084516"/>
              <a:gd name="connsiteX18" fmla="*/ 2129385 w 3009173"/>
              <a:gd name="connsiteY18" fmla="*/ 463607 h 2084516"/>
              <a:gd name="connsiteX19" fmla="*/ 1961110 w 3009173"/>
              <a:gd name="connsiteY19" fmla="*/ 301682 h 2084516"/>
              <a:gd name="connsiteX20" fmla="*/ 1973810 w 3009173"/>
              <a:gd name="connsiteY20" fmla="*/ 276282 h 2084516"/>
              <a:gd name="connsiteX21" fmla="*/ 1945235 w 3009173"/>
              <a:gd name="connsiteY21" fmla="*/ 174682 h 2084516"/>
              <a:gd name="connsiteX22" fmla="*/ 1773785 w 3009173"/>
              <a:gd name="connsiteY22" fmla="*/ 57207 h 2084516"/>
              <a:gd name="connsiteX23" fmla="*/ 1500735 w 3009173"/>
              <a:gd name="connsiteY23" fmla="*/ 57 h 2084516"/>
              <a:gd name="connsiteX0" fmla="*/ 1500735 w 2979958"/>
              <a:gd name="connsiteY0" fmla="*/ 57 h 2084516"/>
              <a:gd name="connsiteX1" fmla="*/ 1135610 w 2979958"/>
              <a:gd name="connsiteY1" fmla="*/ 66732 h 2084516"/>
              <a:gd name="connsiteX2" fmla="*/ 1081635 w 2979958"/>
              <a:gd name="connsiteY2" fmla="*/ 203257 h 2084516"/>
              <a:gd name="connsiteX3" fmla="*/ 1008610 w 2979958"/>
              <a:gd name="connsiteY3" fmla="*/ 235007 h 2084516"/>
              <a:gd name="connsiteX4" fmla="*/ 856210 w 2979958"/>
              <a:gd name="connsiteY4" fmla="*/ 342957 h 2084516"/>
              <a:gd name="connsiteX5" fmla="*/ 751435 w 2979958"/>
              <a:gd name="connsiteY5" fmla="*/ 511232 h 2084516"/>
              <a:gd name="connsiteX6" fmla="*/ 500610 w 2979958"/>
              <a:gd name="connsiteY6" fmla="*/ 575525 h 2084516"/>
              <a:gd name="connsiteX7" fmla="*/ 110085 w 2979958"/>
              <a:gd name="connsiteY7" fmla="*/ 825557 h 2084516"/>
              <a:gd name="connsiteX8" fmla="*/ 8485 w 2979958"/>
              <a:gd name="connsiteY8" fmla="*/ 1231957 h 2084516"/>
              <a:gd name="connsiteX9" fmla="*/ 284710 w 2979958"/>
              <a:gd name="connsiteY9" fmla="*/ 1625657 h 2084516"/>
              <a:gd name="connsiteX10" fmla="*/ 865735 w 2979958"/>
              <a:gd name="connsiteY10" fmla="*/ 1946332 h 2084516"/>
              <a:gd name="connsiteX11" fmla="*/ 1805535 w 2979958"/>
              <a:gd name="connsiteY11" fmla="*/ 2082857 h 2084516"/>
              <a:gd name="connsiteX12" fmla="*/ 2653260 w 2979958"/>
              <a:gd name="connsiteY12" fmla="*/ 1863782 h 2084516"/>
              <a:gd name="connsiteX13" fmla="*/ 2973935 w 2979958"/>
              <a:gd name="connsiteY13" fmla="*/ 1508182 h 2084516"/>
              <a:gd name="connsiteX14" fmla="*/ 2818360 w 2979958"/>
              <a:gd name="connsiteY14" fmla="*/ 987482 h 2084516"/>
              <a:gd name="connsiteX15" fmla="*/ 2291310 w 2979958"/>
              <a:gd name="connsiteY15" fmla="*/ 644582 h 2084516"/>
              <a:gd name="connsiteX16" fmla="*/ 2208760 w 2979958"/>
              <a:gd name="connsiteY16" fmla="*/ 622357 h 2084516"/>
              <a:gd name="connsiteX17" fmla="*/ 2129385 w 2979958"/>
              <a:gd name="connsiteY17" fmla="*/ 463607 h 2084516"/>
              <a:gd name="connsiteX18" fmla="*/ 1961110 w 2979958"/>
              <a:gd name="connsiteY18" fmla="*/ 301682 h 2084516"/>
              <a:gd name="connsiteX19" fmla="*/ 1973810 w 2979958"/>
              <a:gd name="connsiteY19" fmla="*/ 276282 h 2084516"/>
              <a:gd name="connsiteX20" fmla="*/ 1945235 w 2979958"/>
              <a:gd name="connsiteY20" fmla="*/ 174682 h 2084516"/>
              <a:gd name="connsiteX21" fmla="*/ 1773785 w 2979958"/>
              <a:gd name="connsiteY21" fmla="*/ 57207 h 2084516"/>
              <a:gd name="connsiteX22" fmla="*/ 1500735 w 2979958"/>
              <a:gd name="connsiteY22" fmla="*/ 57 h 2084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979958" h="2084516">
                <a:moveTo>
                  <a:pt x="1500735" y="57"/>
                </a:moveTo>
                <a:cubicBezTo>
                  <a:pt x="1394373" y="1644"/>
                  <a:pt x="1205460" y="32865"/>
                  <a:pt x="1135610" y="66732"/>
                </a:cubicBezTo>
                <a:cubicBezTo>
                  <a:pt x="1065760" y="100599"/>
                  <a:pt x="1102802" y="175211"/>
                  <a:pt x="1081635" y="203257"/>
                </a:cubicBezTo>
                <a:cubicBezTo>
                  <a:pt x="1060468" y="231303"/>
                  <a:pt x="1046181" y="211724"/>
                  <a:pt x="1008610" y="235007"/>
                </a:cubicBezTo>
                <a:cubicBezTo>
                  <a:pt x="971039" y="258290"/>
                  <a:pt x="899072" y="296920"/>
                  <a:pt x="856210" y="342957"/>
                </a:cubicBezTo>
                <a:cubicBezTo>
                  <a:pt x="813348" y="388994"/>
                  <a:pt x="810702" y="472471"/>
                  <a:pt x="751435" y="511232"/>
                </a:cubicBezTo>
                <a:cubicBezTo>
                  <a:pt x="692168" y="549993"/>
                  <a:pt x="657509" y="520756"/>
                  <a:pt x="500610" y="575525"/>
                </a:cubicBezTo>
                <a:cubicBezTo>
                  <a:pt x="343711" y="630294"/>
                  <a:pt x="192106" y="716152"/>
                  <a:pt x="110085" y="825557"/>
                </a:cubicBezTo>
                <a:cubicBezTo>
                  <a:pt x="28064" y="934962"/>
                  <a:pt x="-20619" y="1098607"/>
                  <a:pt x="8485" y="1231957"/>
                </a:cubicBezTo>
                <a:cubicBezTo>
                  <a:pt x="37589" y="1365307"/>
                  <a:pt x="141835" y="1506595"/>
                  <a:pt x="284710" y="1625657"/>
                </a:cubicBezTo>
                <a:cubicBezTo>
                  <a:pt x="427585" y="1744720"/>
                  <a:pt x="612264" y="1870132"/>
                  <a:pt x="865735" y="1946332"/>
                </a:cubicBezTo>
                <a:cubicBezTo>
                  <a:pt x="1119206" y="2022532"/>
                  <a:pt x="1507614" y="2096615"/>
                  <a:pt x="1805535" y="2082857"/>
                </a:cubicBezTo>
                <a:cubicBezTo>
                  <a:pt x="2103456" y="2069099"/>
                  <a:pt x="2458527" y="1959561"/>
                  <a:pt x="2653260" y="1863782"/>
                </a:cubicBezTo>
                <a:cubicBezTo>
                  <a:pt x="2847993" y="1768003"/>
                  <a:pt x="2946418" y="1654232"/>
                  <a:pt x="2973935" y="1508182"/>
                </a:cubicBezTo>
                <a:cubicBezTo>
                  <a:pt x="3001452" y="1362132"/>
                  <a:pt x="2932131" y="1131415"/>
                  <a:pt x="2818360" y="987482"/>
                </a:cubicBezTo>
                <a:cubicBezTo>
                  <a:pt x="2704589" y="843549"/>
                  <a:pt x="2392910" y="705436"/>
                  <a:pt x="2291310" y="644582"/>
                </a:cubicBezTo>
                <a:cubicBezTo>
                  <a:pt x="2189710" y="583728"/>
                  <a:pt x="2235748" y="652520"/>
                  <a:pt x="2208760" y="622357"/>
                </a:cubicBezTo>
                <a:cubicBezTo>
                  <a:pt x="2181773" y="592195"/>
                  <a:pt x="2170660" y="517053"/>
                  <a:pt x="2129385" y="463607"/>
                </a:cubicBezTo>
                <a:cubicBezTo>
                  <a:pt x="2088110" y="410161"/>
                  <a:pt x="1987039" y="332903"/>
                  <a:pt x="1961110" y="301682"/>
                </a:cubicBezTo>
                <a:cubicBezTo>
                  <a:pt x="1935181" y="270461"/>
                  <a:pt x="1976456" y="297449"/>
                  <a:pt x="1973810" y="276282"/>
                </a:cubicBezTo>
                <a:cubicBezTo>
                  <a:pt x="1971164" y="255115"/>
                  <a:pt x="1978573" y="211195"/>
                  <a:pt x="1945235" y="174682"/>
                </a:cubicBezTo>
                <a:cubicBezTo>
                  <a:pt x="1911898" y="138170"/>
                  <a:pt x="1847868" y="84195"/>
                  <a:pt x="1773785" y="57207"/>
                </a:cubicBezTo>
                <a:cubicBezTo>
                  <a:pt x="1699702" y="30220"/>
                  <a:pt x="1607097" y="-1530"/>
                  <a:pt x="1500735" y="57"/>
                </a:cubicBezTo>
                <a:close/>
              </a:path>
            </a:pathLst>
          </a:custGeom>
          <a:noFill/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4" name="L cup">
            <a:hlinkClick r:id="" action="ppaction://hlinkshowjump?jump=nextslide" highlightClick="1"/>
            <a:hlinkHover r:id="" action="ppaction://noaction" highlightClick="1">
              <a:snd r:embed="rId7" name="arrow.wav"/>
            </a:hlinkHover>
            <a:extLst>
              <a:ext uri="{FF2B5EF4-FFF2-40B4-BE49-F238E27FC236}">
                <a16:creationId xmlns:a16="http://schemas.microsoft.com/office/drawing/2014/main" id="{ED365D3B-0CF9-941F-8EB1-A28CC793A433}"/>
              </a:ext>
            </a:extLst>
          </p:cNvPr>
          <p:cNvSpPr/>
          <p:nvPr/>
        </p:nvSpPr>
        <p:spPr>
          <a:xfrm>
            <a:off x="826590" y="3886124"/>
            <a:ext cx="2971120" cy="2060926"/>
          </a:xfrm>
          <a:custGeom>
            <a:avLst/>
            <a:gdLst>
              <a:gd name="connsiteX0" fmla="*/ 1505293 w 3013731"/>
              <a:gd name="connsiteY0" fmla="*/ 57 h 2084516"/>
              <a:gd name="connsiteX1" fmla="*/ 1140168 w 3013731"/>
              <a:gd name="connsiteY1" fmla="*/ 66732 h 2084516"/>
              <a:gd name="connsiteX2" fmla="*/ 1086193 w 3013731"/>
              <a:gd name="connsiteY2" fmla="*/ 203257 h 2084516"/>
              <a:gd name="connsiteX3" fmla="*/ 1013168 w 3013731"/>
              <a:gd name="connsiteY3" fmla="*/ 235007 h 2084516"/>
              <a:gd name="connsiteX4" fmla="*/ 860768 w 3013731"/>
              <a:gd name="connsiteY4" fmla="*/ 342957 h 2084516"/>
              <a:gd name="connsiteX5" fmla="*/ 755993 w 3013731"/>
              <a:gd name="connsiteY5" fmla="*/ 511232 h 2084516"/>
              <a:gd name="connsiteX6" fmla="*/ 714718 w 3013731"/>
              <a:gd name="connsiteY6" fmla="*/ 511232 h 2084516"/>
              <a:gd name="connsiteX7" fmla="*/ 114643 w 3013731"/>
              <a:gd name="connsiteY7" fmla="*/ 825557 h 2084516"/>
              <a:gd name="connsiteX8" fmla="*/ 13043 w 3013731"/>
              <a:gd name="connsiteY8" fmla="*/ 1231957 h 2084516"/>
              <a:gd name="connsiteX9" fmla="*/ 289268 w 3013731"/>
              <a:gd name="connsiteY9" fmla="*/ 1625657 h 2084516"/>
              <a:gd name="connsiteX10" fmla="*/ 870293 w 3013731"/>
              <a:gd name="connsiteY10" fmla="*/ 1946332 h 2084516"/>
              <a:gd name="connsiteX11" fmla="*/ 1810093 w 3013731"/>
              <a:gd name="connsiteY11" fmla="*/ 2082857 h 2084516"/>
              <a:gd name="connsiteX12" fmla="*/ 2657818 w 3013731"/>
              <a:gd name="connsiteY12" fmla="*/ 1863782 h 2084516"/>
              <a:gd name="connsiteX13" fmla="*/ 2978493 w 3013731"/>
              <a:gd name="connsiteY13" fmla="*/ 1508182 h 2084516"/>
              <a:gd name="connsiteX14" fmla="*/ 2988018 w 3013731"/>
              <a:gd name="connsiteY14" fmla="*/ 1273232 h 2084516"/>
              <a:gd name="connsiteX15" fmla="*/ 2822918 w 3013731"/>
              <a:gd name="connsiteY15" fmla="*/ 987482 h 2084516"/>
              <a:gd name="connsiteX16" fmla="*/ 2295868 w 3013731"/>
              <a:gd name="connsiteY16" fmla="*/ 644582 h 2084516"/>
              <a:gd name="connsiteX17" fmla="*/ 2213318 w 3013731"/>
              <a:gd name="connsiteY17" fmla="*/ 622357 h 2084516"/>
              <a:gd name="connsiteX18" fmla="*/ 2133943 w 3013731"/>
              <a:gd name="connsiteY18" fmla="*/ 463607 h 2084516"/>
              <a:gd name="connsiteX19" fmla="*/ 1965668 w 3013731"/>
              <a:gd name="connsiteY19" fmla="*/ 301682 h 2084516"/>
              <a:gd name="connsiteX20" fmla="*/ 1978368 w 3013731"/>
              <a:gd name="connsiteY20" fmla="*/ 276282 h 2084516"/>
              <a:gd name="connsiteX21" fmla="*/ 1949793 w 3013731"/>
              <a:gd name="connsiteY21" fmla="*/ 174682 h 2084516"/>
              <a:gd name="connsiteX22" fmla="*/ 1778343 w 3013731"/>
              <a:gd name="connsiteY22" fmla="*/ 57207 h 2084516"/>
              <a:gd name="connsiteX23" fmla="*/ 1505293 w 3013731"/>
              <a:gd name="connsiteY23" fmla="*/ 57 h 2084516"/>
              <a:gd name="connsiteX0" fmla="*/ 1502036 w 3010474"/>
              <a:gd name="connsiteY0" fmla="*/ 57 h 2084516"/>
              <a:gd name="connsiteX1" fmla="*/ 1136911 w 3010474"/>
              <a:gd name="connsiteY1" fmla="*/ 66732 h 2084516"/>
              <a:gd name="connsiteX2" fmla="*/ 1082936 w 3010474"/>
              <a:gd name="connsiteY2" fmla="*/ 203257 h 2084516"/>
              <a:gd name="connsiteX3" fmla="*/ 1009911 w 3010474"/>
              <a:gd name="connsiteY3" fmla="*/ 235007 h 2084516"/>
              <a:gd name="connsiteX4" fmla="*/ 857511 w 3010474"/>
              <a:gd name="connsiteY4" fmla="*/ 342957 h 2084516"/>
              <a:gd name="connsiteX5" fmla="*/ 752736 w 3010474"/>
              <a:gd name="connsiteY5" fmla="*/ 511232 h 2084516"/>
              <a:gd name="connsiteX6" fmla="*/ 575730 w 3010474"/>
              <a:gd name="connsiteY6" fmla="*/ 539807 h 2084516"/>
              <a:gd name="connsiteX7" fmla="*/ 111386 w 3010474"/>
              <a:gd name="connsiteY7" fmla="*/ 825557 h 2084516"/>
              <a:gd name="connsiteX8" fmla="*/ 9786 w 3010474"/>
              <a:gd name="connsiteY8" fmla="*/ 1231957 h 2084516"/>
              <a:gd name="connsiteX9" fmla="*/ 286011 w 3010474"/>
              <a:gd name="connsiteY9" fmla="*/ 1625657 h 2084516"/>
              <a:gd name="connsiteX10" fmla="*/ 867036 w 3010474"/>
              <a:gd name="connsiteY10" fmla="*/ 1946332 h 2084516"/>
              <a:gd name="connsiteX11" fmla="*/ 1806836 w 3010474"/>
              <a:gd name="connsiteY11" fmla="*/ 2082857 h 2084516"/>
              <a:gd name="connsiteX12" fmla="*/ 2654561 w 3010474"/>
              <a:gd name="connsiteY12" fmla="*/ 1863782 h 2084516"/>
              <a:gd name="connsiteX13" fmla="*/ 2975236 w 3010474"/>
              <a:gd name="connsiteY13" fmla="*/ 1508182 h 2084516"/>
              <a:gd name="connsiteX14" fmla="*/ 2984761 w 3010474"/>
              <a:gd name="connsiteY14" fmla="*/ 1273232 h 2084516"/>
              <a:gd name="connsiteX15" fmla="*/ 2819661 w 3010474"/>
              <a:gd name="connsiteY15" fmla="*/ 987482 h 2084516"/>
              <a:gd name="connsiteX16" fmla="*/ 2292611 w 3010474"/>
              <a:gd name="connsiteY16" fmla="*/ 644582 h 2084516"/>
              <a:gd name="connsiteX17" fmla="*/ 2210061 w 3010474"/>
              <a:gd name="connsiteY17" fmla="*/ 622357 h 2084516"/>
              <a:gd name="connsiteX18" fmla="*/ 2130686 w 3010474"/>
              <a:gd name="connsiteY18" fmla="*/ 463607 h 2084516"/>
              <a:gd name="connsiteX19" fmla="*/ 1962411 w 3010474"/>
              <a:gd name="connsiteY19" fmla="*/ 301682 h 2084516"/>
              <a:gd name="connsiteX20" fmla="*/ 1975111 w 3010474"/>
              <a:gd name="connsiteY20" fmla="*/ 276282 h 2084516"/>
              <a:gd name="connsiteX21" fmla="*/ 1946536 w 3010474"/>
              <a:gd name="connsiteY21" fmla="*/ 174682 h 2084516"/>
              <a:gd name="connsiteX22" fmla="*/ 1775086 w 3010474"/>
              <a:gd name="connsiteY22" fmla="*/ 57207 h 2084516"/>
              <a:gd name="connsiteX23" fmla="*/ 1502036 w 3010474"/>
              <a:gd name="connsiteY23" fmla="*/ 57 h 2084516"/>
              <a:gd name="connsiteX0" fmla="*/ 1502036 w 3010474"/>
              <a:gd name="connsiteY0" fmla="*/ 57 h 2084516"/>
              <a:gd name="connsiteX1" fmla="*/ 1136911 w 3010474"/>
              <a:gd name="connsiteY1" fmla="*/ 66732 h 2084516"/>
              <a:gd name="connsiteX2" fmla="*/ 1082936 w 3010474"/>
              <a:gd name="connsiteY2" fmla="*/ 203257 h 2084516"/>
              <a:gd name="connsiteX3" fmla="*/ 1009911 w 3010474"/>
              <a:gd name="connsiteY3" fmla="*/ 235007 h 2084516"/>
              <a:gd name="connsiteX4" fmla="*/ 857511 w 3010474"/>
              <a:gd name="connsiteY4" fmla="*/ 342957 h 2084516"/>
              <a:gd name="connsiteX5" fmla="*/ 752736 w 3010474"/>
              <a:gd name="connsiteY5" fmla="*/ 511232 h 2084516"/>
              <a:gd name="connsiteX6" fmla="*/ 575730 w 3010474"/>
              <a:gd name="connsiteY6" fmla="*/ 539807 h 2084516"/>
              <a:gd name="connsiteX7" fmla="*/ 111386 w 3010474"/>
              <a:gd name="connsiteY7" fmla="*/ 825557 h 2084516"/>
              <a:gd name="connsiteX8" fmla="*/ 9786 w 3010474"/>
              <a:gd name="connsiteY8" fmla="*/ 1231957 h 2084516"/>
              <a:gd name="connsiteX9" fmla="*/ 286011 w 3010474"/>
              <a:gd name="connsiteY9" fmla="*/ 1625657 h 2084516"/>
              <a:gd name="connsiteX10" fmla="*/ 867036 w 3010474"/>
              <a:gd name="connsiteY10" fmla="*/ 1946332 h 2084516"/>
              <a:gd name="connsiteX11" fmla="*/ 1806836 w 3010474"/>
              <a:gd name="connsiteY11" fmla="*/ 2082857 h 2084516"/>
              <a:gd name="connsiteX12" fmla="*/ 2654561 w 3010474"/>
              <a:gd name="connsiteY12" fmla="*/ 1863782 h 2084516"/>
              <a:gd name="connsiteX13" fmla="*/ 2975236 w 3010474"/>
              <a:gd name="connsiteY13" fmla="*/ 1508182 h 2084516"/>
              <a:gd name="connsiteX14" fmla="*/ 2984761 w 3010474"/>
              <a:gd name="connsiteY14" fmla="*/ 1273232 h 2084516"/>
              <a:gd name="connsiteX15" fmla="*/ 2819661 w 3010474"/>
              <a:gd name="connsiteY15" fmla="*/ 987482 h 2084516"/>
              <a:gd name="connsiteX16" fmla="*/ 2292611 w 3010474"/>
              <a:gd name="connsiteY16" fmla="*/ 644582 h 2084516"/>
              <a:gd name="connsiteX17" fmla="*/ 2210061 w 3010474"/>
              <a:gd name="connsiteY17" fmla="*/ 622357 h 2084516"/>
              <a:gd name="connsiteX18" fmla="*/ 2130686 w 3010474"/>
              <a:gd name="connsiteY18" fmla="*/ 463607 h 2084516"/>
              <a:gd name="connsiteX19" fmla="*/ 1962411 w 3010474"/>
              <a:gd name="connsiteY19" fmla="*/ 301682 h 2084516"/>
              <a:gd name="connsiteX20" fmla="*/ 1975111 w 3010474"/>
              <a:gd name="connsiteY20" fmla="*/ 276282 h 2084516"/>
              <a:gd name="connsiteX21" fmla="*/ 1946536 w 3010474"/>
              <a:gd name="connsiteY21" fmla="*/ 174682 h 2084516"/>
              <a:gd name="connsiteX22" fmla="*/ 1775086 w 3010474"/>
              <a:gd name="connsiteY22" fmla="*/ 57207 h 2084516"/>
              <a:gd name="connsiteX23" fmla="*/ 1502036 w 3010474"/>
              <a:gd name="connsiteY23" fmla="*/ 57 h 2084516"/>
              <a:gd name="connsiteX0" fmla="*/ 1500735 w 3009173"/>
              <a:gd name="connsiteY0" fmla="*/ 57 h 2084516"/>
              <a:gd name="connsiteX1" fmla="*/ 1135610 w 3009173"/>
              <a:gd name="connsiteY1" fmla="*/ 66732 h 2084516"/>
              <a:gd name="connsiteX2" fmla="*/ 1081635 w 3009173"/>
              <a:gd name="connsiteY2" fmla="*/ 203257 h 2084516"/>
              <a:gd name="connsiteX3" fmla="*/ 1008610 w 3009173"/>
              <a:gd name="connsiteY3" fmla="*/ 235007 h 2084516"/>
              <a:gd name="connsiteX4" fmla="*/ 856210 w 3009173"/>
              <a:gd name="connsiteY4" fmla="*/ 342957 h 2084516"/>
              <a:gd name="connsiteX5" fmla="*/ 751435 w 3009173"/>
              <a:gd name="connsiteY5" fmla="*/ 511232 h 2084516"/>
              <a:gd name="connsiteX6" fmla="*/ 500610 w 3009173"/>
              <a:gd name="connsiteY6" fmla="*/ 575525 h 2084516"/>
              <a:gd name="connsiteX7" fmla="*/ 110085 w 3009173"/>
              <a:gd name="connsiteY7" fmla="*/ 825557 h 2084516"/>
              <a:gd name="connsiteX8" fmla="*/ 8485 w 3009173"/>
              <a:gd name="connsiteY8" fmla="*/ 1231957 h 2084516"/>
              <a:gd name="connsiteX9" fmla="*/ 284710 w 3009173"/>
              <a:gd name="connsiteY9" fmla="*/ 1625657 h 2084516"/>
              <a:gd name="connsiteX10" fmla="*/ 865735 w 3009173"/>
              <a:gd name="connsiteY10" fmla="*/ 1946332 h 2084516"/>
              <a:gd name="connsiteX11" fmla="*/ 1805535 w 3009173"/>
              <a:gd name="connsiteY11" fmla="*/ 2082857 h 2084516"/>
              <a:gd name="connsiteX12" fmla="*/ 2653260 w 3009173"/>
              <a:gd name="connsiteY12" fmla="*/ 1863782 h 2084516"/>
              <a:gd name="connsiteX13" fmla="*/ 2973935 w 3009173"/>
              <a:gd name="connsiteY13" fmla="*/ 1508182 h 2084516"/>
              <a:gd name="connsiteX14" fmla="*/ 2983460 w 3009173"/>
              <a:gd name="connsiteY14" fmla="*/ 1273232 h 2084516"/>
              <a:gd name="connsiteX15" fmla="*/ 2818360 w 3009173"/>
              <a:gd name="connsiteY15" fmla="*/ 987482 h 2084516"/>
              <a:gd name="connsiteX16" fmla="*/ 2291310 w 3009173"/>
              <a:gd name="connsiteY16" fmla="*/ 644582 h 2084516"/>
              <a:gd name="connsiteX17" fmla="*/ 2208760 w 3009173"/>
              <a:gd name="connsiteY17" fmla="*/ 622357 h 2084516"/>
              <a:gd name="connsiteX18" fmla="*/ 2129385 w 3009173"/>
              <a:gd name="connsiteY18" fmla="*/ 463607 h 2084516"/>
              <a:gd name="connsiteX19" fmla="*/ 1961110 w 3009173"/>
              <a:gd name="connsiteY19" fmla="*/ 301682 h 2084516"/>
              <a:gd name="connsiteX20" fmla="*/ 1973810 w 3009173"/>
              <a:gd name="connsiteY20" fmla="*/ 276282 h 2084516"/>
              <a:gd name="connsiteX21" fmla="*/ 1945235 w 3009173"/>
              <a:gd name="connsiteY21" fmla="*/ 174682 h 2084516"/>
              <a:gd name="connsiteX22" fmla="*/ 1773785 w 3009173"/>
              <a:gd name="connsiteY22" fmla="*/ 57207 h 2084516"/>
              <a:gd name="connsiteX23" fmla="*/ 1500735 w 3009173"/>
              <a:gd name="connsiteY23" fmla="*/ 57 h 2084516"/>
              <a:gd name="connsiteX0" fmla="*/ 1500735 w 3009173"/>
              <a:gd name="connsiteY0" fmla="*/ 57 h 2088277"/>
              <a:gd name="connsiteX1" fmla="*/ 1135610 w 3009173"/>
              <a:gd name="connsiteY1" fmla="*/ 66732 h 2088277"/>
              <a:gd name="connsiteX2" fmla="*/ 1081635 w 3009173"/>
              <a:gd name="connsiteY2" fmla="*/ 203257 h 2088277"/>
              <a:gd name="connsiteX3" fmla="*/ 1008610 w 3009173"/>
              <a:gd name="connsiteY3" fmla="*/ 235007 h 2088277"/>
              <a:gd name="connsiteX4" fmla="*/ 856210 w 3009173"/>
              <a:gd name="connsiteY4" fmla="*/ 342957 h 2088277"/>
              <a:gd name="connsiteX5" fmla="*/ 751435 w 3009173"/>
              <a:gd name="connsiteY5" fmla="*/ 511232 h 2088277"/>
              <a:gd name="connsiteX6" fmla="*/ 500610 w 3009173"/>
              <a:gd name="connsiteY6" fmla="*/ 575525 h 2088277"/>
              <a:gd name="connsiteX7" fmla="*/ 110085 w 3009173"/>
              <a:gd name="connsiteY7" fmla="*/ 825557 h 2088277"/>
              <a:gd name="connsiteX8" fmla="*/ 8485 w 3009173"/>
              <a:gd name="connsiteY8" fmla="*/ 1231957 h 2088277"/>
              <a:gd name="connsiteX9" fmla="*/ 284710 w 3009173"/>
              <a:gd name="connsiteY9" fmla="*/ 1625657 h 2088277"/>
              <a:gd name="connsiteX10" fmla="*/ 605385 w 3009173"/>
              <a:gd name="connsiteY10" fmla="*/ 1987607 h 2088277"/>
              <a:gd name="connsiteX11" fmla="*/ 1805535 w 3009173"/>
              <a:gd name="connsiteY11" fmla="*/ 2082857 h 2088277"/>
              <a:gd name="connsiteX12" fmla="*/ 2653260 w 3009173"/>
              <a:gd name="connsiteY12" fmla="*/ 1863782 h 2088277"/>
              <a:gd name="connsiteX13" fmla="*/ 2973935 w 3009173"/>
              <a:gd name="connsiteY13" fmla="*/ 1508182 h 2088277"/>
              <a:gd name="connsiteX14" fmla="*/ 2983460 w 3009173"/>
              <a:gd name="connsiteY14" fmla="*/ 1273232 h 2088277"/>
              <a:gd name="connsiteX15" fmla="*/ 2818360 w 3009173"/>
              <a:gd name="connsiteY15" fmla="*/ 987482 h 2088277"/>
              <a:gd name="connsiteX16" fmla="*/ 2291310 w 3009173"/>
              <a:gd name="connsiteY16" fmla="*/ 644582 h 2088277"/>
              <a:gd name="connsiteX17" fmla="*/ 2208760 w 3009173"/>
              <a:gd name="connsiteY17" fmla="*/ 622357 h 2088277"/>
              <a:gd name="connsiteX18" fmla="*/ 2129385 w 3009173"/>
              <a:gd name="connsiteY18" fmla="*/ 463607 h 2088277"/>
              <a:gd name="connsiteX19" fmla="*/ 1961110 w 3009173"/>
              <a:gd name="connsiteY19" fmla="*/ 301682 h 2088277"/>
              <a:gd name="connsiteX20" fmla="*/ 1973810 w 3009173"/>
              <a:gd name="connsiteY20" fmla="*/ 276282 h 2088277"/>
              <a:gd name="connsiteX21" fmla="*/ 1945235 w 3009173"/>
              <a:gd name="connsiteY21" fmla="*/ 174682 h 2088277"/>
              <a:gd name="connsiteX22" fmla="*/ 1773785 w 3009173"/>
              <a:gd name="connsiteY22" fmla="*/ 57207 h 2088277"/>
              <a:gd name="connsiteX23" fmla="*/ 1500735 w 3009173"/>
              <a:gd name="connsiteY23" fmla="*/ 57 h 2088277"/>
              <a:gd name="connsiteX0" fmla="*/ 1492261 w 3000699"/>
              <a:gd name="connsiteY0" fmla="*/ 57 h 2087581"/>
              <a:gd name="connsiteX1" fmla="*/ 1127136 w 3000699"/>
              <a:gd name="connsiteY1" fmla="*/ 66732 h 2087581"/>
              <a:gd name="connsiteX2" fmla="*/ 1073161 w 3000699"/>
              <a:gd name="connsiteY2" fmla="*/ 203257 h 2087581"/>
              <a:gd name="connsiteX3" fmla="*/ 1000136 w 3000699"/>
              <a:gd name="connsiteY3" fmla="*/ 235007 h 2087581"/>
              <a:gd name="connsiteX4" fmla="*/ 847736 w 3000699"/>
              <a:gd name="connsiteY4" fmla="*/ 342957 h 2087581"/>
              <a:gd name="connsiteX5" fmla="*/ 742961 w 3000699"/>
              <a:gd name="connsiteY5" fmla="*/ 511232 h 2087581"/>
              <a:gd name="connsiteX6" fmla="*/ 492136 w 3000699"/>
              <a:gd name="connsiteY6" fmla="*/ 575525 h 2087581"/>
              <a:gd name="connsiteX7" fmla="*/ 101611 w 3000699"/>
              <a:gd name="connsiteY7" fmla="*/ 825557 h 2087581"/>
              <a:gd name="connsiteX8" fmla="*/ 11 w 3000699"/>
              <a:gd name="connsiteY8" fmla="*/ 1231957 h 2087581"/>
              <a:gd name="connsiteX9" fmla="*/ 104786 w 3000699"/>
              <a:gd name="connsiteY9" fmla="*/ 1685982 h 2087581"/>
              <a:gd name="connsiteX10" fmla="*/ 596911 w 3000699"/>
              <a:gd name="connsiteY10" fmla="*/ 1987607 h 2087581"/>
              <a:gd name="connsiteX11" fmla="*/ 1797061 w 3000699"/>
              <a:gd name="connsiteY11" fmla="*/ 2082857 h 2087581"/>
              <a:gd name="connsiteX12" fmla="*/ 2644786 w 3000699"/>
              <a:gd name="connsiteY12" fmla="*/ 1863782 h 2087581"/>
              <a:gd name="connsiteX13" fmla="*/ 2965461 w 3000699"/>
              <a:gd name="connsiteY13" fmla="*/ 1508182 h 2087581"/>
              <a:gd name="connsiteX14" fmla="*/ 2974986 w 3000699"/>
              <a:gd name="connsiteY14" fmla="*/ 1273232 h 2087581"/>
              <a:gd name="connsiteX15" fmla="*/ 2809886 w 3000699"/>
              <a:gd name="connsiteY15" fmla="*/ 987482 h 2087581"/>
              <a:gd name="connsiteX16" fmla="*/ 2282836 w 3000699"/>
              <a:gd name="connsiteY16" fmla="*/ 644582 h 2087581"/>
              <a:gd name="connsiteX17" fmla="*/ 2200286 w 3000699"/>
              <a:gd name="connsiteY17" fmla="*/ 622357 h 2087581"/>
              <a:gd name="connsiteX18" fmla="*/ 2120911 w 3000699"/>
              <a:gd name="connsiteY18" fmla="*/ 463607 h 2087581"/>
              <a:gd name="connsiteX19" fmla="*/ 1952636 w 3000699"/>
              <a:gd name="connsiteY19" fmla="*/ 301682 h 2087581"/>
              <a:gd name="connsiteX20" fmla="*/ 1965336 w 3000699"/>
              <a:gd name="connsiteY20" fmla="*/ 276282 h 2087581"/>
              <a:gd name="connsiteX21" fmla="*/ 1936761 w 3000699"/>
              <a:gd name="connsiteY21" fmla="*/ 174682 h 2087581"/>
              <a:gd name="connsiteX22" fmla="*/ 1765311 w 3000699"/>
              <a:gd name="connsiteY22" fmla="*/ 57207 h 2087581"/>
              <a:gd name="connsiteX23" fmla="*/ 1492261 w 3000699"/>
              <a:gd name="connsiteY23" fmla="*/ 57 h 2087581"/>
              <a:gd name="connsiteX0" fmla="*/ 1497205 w 3005643"/>
              <a:gd name="connsiteY0" fmla="*/ 57 h 2087581"/>
              <a:gd name="connsiteX1" fmla="*/ 1132080 w 3005643"/>
              <a:gd name="connsiteY1" fmla="*/ 66732 h 2087581"/>
              <a:gd name="connsiteX2" fmla="*/ 1078105 w 3005643"/>
              <a:gd name="connsiteY2" fmla="*/ 203257 h 2087581"/>
              <a:gd name="connsiteX3" fmla="*/ 1005080 w 3005643"/>
              <a:gd name="connsiteY3" fmla="*/ 235007 h 2087581"/>
              <a:gd name="connsiteX4" fmla="*/ 852680 w 3005643"/>
              <a:gd name="connsiteY4" fmla="*/ 342957 h 2087581"/>
              <a:gd name="connsiteX5" fmla="*/ 747905 w 3005643"/>
              <a:gd name="connsiteY5" fmla="*/ 511232 h 2087581"/>
              <a:gd name="connsiteX6" fmla="*/ 497080 w 3005643"/>
              <a:gd name="connsiteY6" fmla="*/ 575525 h 2087581"/>
              <a:gd name="connsiteX7" fmla="*/ 208155 w 3005643"/>
              <a:gd name="connsiteY7" fmla="*/ 977957 h 2087581"/>
              <a:gd name="connsiteX8" fmla="*/ 4955 w 3005643"/>
              <a:gd name="connsiteY8" fmla="*/ 1231957 h 2087581"/>
              <a:gd name="connsiteX9" fmla="*/ 109730 w 3005643"/>
              <a:gd name="connsiteY9" fmla="*/ 1685982 h 2087581"/>
              <a:gd name="connsiteX10" fmla="*/ 601855 w 3005643"/>
              <a:gd name="connsiteY10" fmla="*/ 1987607 h 2087581"/>
              <a:gd name="connsiteX11" fmla="*/ 1802005 w 3005643"/>
              <a:gd name="connsiteY11" fmla="*/ 2082857 h 2087581"/>
              <a:gd name="connsiteX12" fmla="*/ 2649730 w 3005643"/>
              <a:gd name="connsiteY12" fmla="*/ 1863782 h 2087581"/>
              <a:gd name="connsiteX13" fmla="*/ 2970405 w 3005643"/>
              <a:gd name="connsiteY13" fmla="*/ 1508182 h 2087581"/>
              <a:gd name="connsiteX14" fmla="*/ 2979930 w 3005643"/>
              <a:gd name="connsiteY14" fmla="*/ 1273232 h 2087581"/>
              <a:gd name="connsiteX15" fmla="*/ 2814830 w 3005643"/>
              <a:gd name="connsiteY15" fmla="*/ 987482 h 2087581"/>
              <a:gd name="connsiteX16" fmla="*/ 2287780 w 3005643"/>
              <a:gd name="connsiteY16" fmla="*/ 644582 h 2087581"/>
              <a:gd name="connsiteX17" fmla="*/ 2205230 w 3005643"/>
              <a:gd name="connsiteY17" fmla="*/ 622357 h 2087581"/>
              <a:gd name="connsiteX18" fmla="*/ 2125855 w 3005643"/>
              <a:gd name="connsiteY18" fmla="*/ 463607 h 2087581"/>
              <a:gd name="connsiteX19" fmla="*/ 1957580 w 3005643"/>
              <a:gd name="connsiteY19" fmla="*/ 301682 h 2087581"/>
              <a:gd name="connsiteX20" fmla="*/ 1970280 w 3005643"/>
              <a:gd name="connsiteY20" fmla="*/ 276282 h 2087581"/>
              <a:gd name="connsiteX21" fmla="*/ 1941705 w 3005643"/>
              <a:gd name="connsiteY21" fmla="*/ 174682 h 2087581"/>
              <a:gd name="connsiteX22" fmla="*/ 1770255 w 3005643"/>
              <a:gd name="connsiteY22" fmla="*/ 57207 h 2087581"/>
              <a:gd name="connsiteX23" fmla="*/ 1497205 w 3005643"/>
              <a:gd name="connsiteY23" fmla="*/ 57 h 2087581"/>
              <a:gd name="connsiteX0" fmla="*/ 1497205 w 3005643"/>
              <a:gd name="connsiteY0" fmla="*/ 57 h 2087581"/>
              <a:gd name="connsiteX1" fmla="*/ 1132080 w 3005643"/>
              <a:gd name="connsiteY1" fmla="*/ 66732 h 2087581"/>
              <a:gd name="connsiteX2" fmla="*/ 1078105 w 3005643"/>
              <a:gd name="connsiteY2" fmla="*/ 203257 h 2087581"/>
              <a:gd name="connsiteX3" fmla="*/ 1005080 w 3005643"/>
              <a:gd name="connsiteY3" fmla="*/ 235007 h 2087581"/>
              <a:gd name="connsiteX4" fmla="*/ 852680 w 3005643"/>
              <a:gd name="connsiteY4" fmla="*/ 342957 h 2087581"/>
              <a:gd name="connsiteX5" fmla="*/ 747905 w 3005643"/>
              <a:gd name="connsiteY5" fmla="*/ 511232 h 2087581"/>
              <a:gd name="connsiteX6" fmla="*/ 547880 w 3005643"/>
              <a:gd name="connsiteY6" fmla="*/ 727925 h 2087581"/>
              <a:gd name="connsiteX7" fmla="*/ 208155 w 3005643"/>
              <a:gd name="connsiteY7" fmla="*/ 977957 h 2087581"/>
              <a:gd name="connsiteX8" fmla="*/ 4955 w 3005643"/>
              <a:gd name="connsiteY8" fmla="*/ 1231957 h 2087581"/>
              <a:gd name="connsiteX9" fmla="*/ 109730 w 3005643"/>
              <a:gd name="connsiteY9" fmla="*/ 1685982 h 2087581"/>
              <a:gd name="connsiteX10" fmla="*/ 601855 w 3005643"/>
              <a:gd name="connsiteY10" fmla="*/ 1987607 h 2087581"/>
              <a:gd name="connsiteX11" fmla="*/ 1802005 w 3005643"/>
              <a:gd name="connsiteY11" fmla="*/ 2082857 h 2087581"/>
              <a:gd name="connsiteX12" fmla="*/ 2649730 w 3005643"/>
              <a:gd name="connsiteY12" fmla="*/ 1863782 h 2087581"/>
              <a:gd name="connsiteX13" fmla="*/ 2970405 w 3005643"/>
              <a:gd name="connsiteY13" fmla="*/ 1508182 h 2087581"/>
              <a:gd name="connsiteX14" fmla="*/ 2979930 w 3005643"/>
              <a:gd name="connsiteY14" fmla="*/ 1273232 h 2087581"/>
              <a:gd name="connsiteX15" fmla="*/ 2814830 w 3005643"/>
              <a:gd name="connsiteY15" fmla="*/ 987482 h 2087581"/>
              <a:gd name="connsiteX16" fmla="*/ 2287780 w 3005643"/>
              <a:gd name="connsiteY16" fmla="*/ 644582 h 2087581"/>
              <a:gd name="connsiteX17" fmla="*/ 2205230 w 3005643"/>
              <a:gd name="connsiteY17" fmla="*/ 622357 h 2087581"/>
              <a:gd name="connsiteX18" fmla="*/ 2125855 w 3005643"/>
              <a:gd name="connsiteY18" fmla="*/ 463607 h 2087581"/>
              <a:gd name="connsiteX19" fmla="*/ 1957580 w 3005643"/>
              <a:gd name="connsiteY19" fmla="*/ 301682 h 2087581"/>
              <a:gd name="connsiteX20" fmla="*/ 1970280 w 3005643"/>
              <a:gd name="connsiteY20" fmla="*/ 276282 h 2087581"/>
              <a:gd name="connsiteX21" fmla="*/ 1941705 w 3005643"/>
              <a:gd name="connsiteY21" fmla="*/ 174682 h 2087581"/>
              <a:gd name="connsiteX22" fmla="*/ 1770255 w 3005643"/>
              <a:gd name="connsiteY22" fmla="*/ 57207 h 2087581"/>
              <a:gd name="connsiteX23" fmla="*/ 1497205 w 3005643"/>
              <a:gd name="connsiteY23" fmla="*/ 57 h 2087581"/>
              <a:gd name="connsiteX0" fmla="*/ 1497205 w 3005643"/>
              <a:gd name="connsiteY0" fmla="*/ 57 h 2087581"/>
              <a:gd name="connsiteX1" fmla="*/ 1132080 w 3005643"/>
              <a:gd name="connsiteY1" fmla="*/ 66732 h 2087581"/>
              <a:gd name="connsiteX2" fmla="*/ 1078105 w 3005643"/>
              <a:gd name="connsiteY2" fmla="*/ 203257 h 2087581"/>
              <a:gd name="connsiteX3" fmla="*/ 1005080 w 3005643"/>
              <a:gd name="connsiteY3" fmla="*/ 235007 h 2087581"/>
              <a:gd name="connsiteX4" fmla="*/ 852680 w 3005643"/>
              <a:gd name="connsiteY4" fmla="*/ 342957 h 2087581"/>
              <a:gd name="connsiteX5" fmla="*/ 747905 w 3005643"/>
              <a:gd name="connsiteY5" fmla="*/ 511232 h 2087581"/>
              <a:gd name="connsiteX6" fmla="*/ 668530 w 3005643"/>
              <a:gd name="connsiteY6" fmla="*/ 673950 h 2087581"/>
              <a:gd name="connsiteX7" fmla="*/ 208155 w 3005643"/>
              <a:gd name="connsiteY7" fmla="*/ 977957 h 2087581"/>
              <a:gd name="connsiteX8" fmla="*/ 4955 w 3005643"/>
              <a:gd name="connsiteY8" fmla="*/ 1231957 h 2087581"/>
              <a:gd name="connsiteX9" fmla="*/ 109730 w 3005643"/>
              <a:gd name="connsiteY9" fmla="*/ 1685982 h 2087581"/>
              <a:gd name="connsiteX10" fmla="*/ 601855 w 3005643"/>
              <a:gd name="connsiteY10" fmla="*/ 1987607 h 2087581"/>
              <a:gd name="connsiteX11" fmla="*/ 1802005 w 3005643"/>
              <a:gd name="connsiteY11" fmla="*/ 2082857 h 2087581"/>
              <a:gd name="connsiteX12" fmla="*/ 2649730 w 3005643"/>
              <a:gd name="connsiteY12" fmla="*/ 1863782 h 2087581"/>
              <a:gd name="connsiteX13" fmla="*/ 2970405 w 3005643"/>
              <a:gd name="connsiteY13" fmla="*/ 1508182 h 2087581"/>
              <a:gd name="connsiteX14" fmla="*/ 2979930 w 3005643"/>
              <a:gd name="connsiteY14" fmla="*/ 1273232 h 2087581"/>
              <a:gd name="connsiteX15" fmla="*/ 2814830 w 3005643"/>
              <a:gd name="connsiteY15" fmla="*/ 987482 h 2087581"/>
              <a:gd name="connsiteX16" fmla="*/ 2287780 w 3005643"/>
              <a:gd name="connsiteY16" fmla="*/ 644582 h 2087581"/>
              <a:gd name="connsiteX17" fmla="*/ 2205230 w 3005643"/>
              <a:gd name="connsiteY17" fmla="*/ 622357 h 2087581"/>
              <a:gd name="connsiteX18" fmla="*/ 2125855 w 3005643"/>
              <a:gd name="connsiteY18" fmla="*/ 463607 h 2087581"/>
              <a:gd name="connsiteX19" fmla="*/ 1957580 w 3005643"/>
              <a:gd name="connsiteY19" fmla="*/ 301682 h 2087581"/>
              <a:gd name="connsiteX20" fmla="*/ 1970280 w 3005643"/>
              <a:gd name="connsiteY20" fmla="*/ 276282 h 2087581"/>
              <a:gd name="connsiteX21" fmla="*/ 1941705 w 3005643"/>
              <a:gd name="connsiteY21" fmla="*/ 174682 h 2087581"/>
              <a:gd name="connsiteX22" fmla="*/ 1770255 w 3005643"/>
              <a:gd name="connsiteY22" fmla="*/ 57207 h 2087581"/>
              <a:gd name="connsiteX23" fmla="*/ 1497205 w 3005643"/>
              <a:gd name="connsiteY23" fmla="*/ 57 h 2087581"/>
              <a:gd name="connsiteX0" fmla="*/ 1497205 w 3005643"/>
              <a:gd name="connsiteY0" fmla="*/ 57 h 2087581"/>
              <a:gd name="connsiteX1" fmla="*/ 1132080 w 3005643"/>
              <a:gd name="connsiteY1" fmla="*/ 66732 h 2087581"/>
              <a:gd name="connsiteX2" fmla="*/ 1078105 w 3005643"/>
              <a:gd name="connsiteY2" fmla="*/ 203257 h 2087581"/>
              <a:gd name="connsiteX3" fmla="*/ 960630 w 3005643"/>
              <a:gd name="connsiteY3" fmla="*/ 228657 h 2087581"/>
              <a:gd name="connsiteX4" fmla="*/ 852680 w 3005643"/>
              <a:gd name="connsiteY4" fmla="*/ 342957 h 2087581"/>
              <a:gd name="connsiteX5" fmla="*/ 747905 w 3005643"/>
              <a:gd name="connsiteY5" fmla="*/ 511232 h 2087581"/>
              <a:gd name="connsiteX6" fmla="*/ 668530 w 3005643"/>
              <a:gd name="connsiteY6" fmla="*/ 673950 h 2087581"/>
              <a:gd name="connsiteX7" fmla="*/ 208155 w 3005643"/>
              <a:gd name="connsiteY7" fmla="*/ 977957 h 2087581"/>
              <a:gd name="connsiteX8" fmla="*/ 4955 w 3005643"/>
              <a:gd name="connsiteY8" fmla="*/ 1231957 h 2087581"/>
              <a:gd name="connsiteX9" fmla="*/ 109730 w 3005643"/>
              <a:gd name="connsiteY9" fmla="*/ 1685982 h 2087581"/>
              <a:gd name="connsiteX10" fmla="*/ 601855 w 3005643"/>
              <a:gd name="connsiteY10" fmla="*/ 1987607 h 2087581"/>
              <a:gd name="connsiteX11" fmla="*/ 1802005 w 3005643"/>
              <a:gd name="connsiteY11" fmla="*/ 2082857 h 2087581"/>
              <a:gd name="connsiteX12" fmla="*/ 2649730 w 3005643"/>
              <a:gd name="connsiteY12" fmla="*/ 1863782 h 2087581"/>
              <a:gd name="connsiteX13" fmla="*/ 2970405 w 3005643"/>
              <a:gd name="connsiteY13" fmla="*/ 1508182 h 2087581"/>
              <a:gd name="connsiteX14" fmla="*/ 2979930 w 3005643"/>
              <a:gd name="connsiteY14" fmla="*/ 1273232 h 2087581"/>
              <a:gd name="connsiteX15" fmla="*/ 2814830 w 3005643"/>
              <a:gd name="connsiteY15" fmla="*/ 987482 h 2087581"/>
              <a:gd name="connsiteX16" fmla="*/ 2287780 w 3005643"/>
              <a:gd name="connsiteY16" fmla="*/ 644582 h 2087581"/>
              <a:gd name="connsiteX17" fmla="*/ 2205230 w 3005643"/>
              <a:gd name="connsiteY17" fmla="*/ 622357 h 2087581"/>
              <a:gd name="connsiteX18" fmla="*/ 2125855 w 3005643"/>
              <a:gd name="connsiteY18" fmla="*/ 463607 h 2087581"/>
              <a:gd name="connsiteX19" fmla="*/ 1957580 w 3005643"/>
              <a:gd name="connsiteY19" fmla="*/ 301682 h 2087581"/>
              <a:gd name="connsiteX20" fmla="*/ 1970280 w 3005643"/>
              <a:gd name="connsiteY20" fmla="*/ 276282 h 2087581"/>
              <a:gd name="connsiteX21" fmla="*/ 1941705 w 3005643"/>
              <a:gd name="connsiteY21" fmla="*/ 174682 h 2087581"/>
              <a:gd name="connsiteX22" fmla="*/ 1770255 w 3005643"/>
              <a:gd name="connsiteY22" fmla="*/ 57207 h 2087581"/>
              <a:gd name="connsiteX23" fmla="*/ 1497205 w 3005643"/>
              <a:gd name="connsiteY23" fmla="*/ 57 h 2087581"/>
              <a:gd name="connsiteX0" fmla="*/ 1497205 w 3005643"/>
              <a:gd name="connsiteY0" fmla="*/ 57 h 2087581"/>
              <a:gd name="connsiteX1" fmla="*/ 1132080 w 3005643"/>
              <a:gd name="connsiteY1" fmla="*/ 66732 h 2087581"/>
              <a:gd name="connsiteX2" fmla="*/ 1024130 w 3005643"/>
              <a:gd name="connsiteY2" fmla="*/ 117532 h 2087581"/>
              <a:gd name="connsiteX3" fmla="*/ 960630 w 3005643"/>
              <a:gd name="connsiteY3" fmla="*/ 228657 h 2087581"/>
              <a:gd name="connsiteX4" fmla="*/ 852680 w 3005643"/>
              <a:gd name="connsiteY4" fmla="*/ 342957 h 2087581"/>
              <a:gd name="connsiteX5" fmla="*/ 747905 w 3005643"/>
              <a:gd name="connsiteY5" fmla="*/ 511232 h 2087581"/>
              <a:gd name="connsiteX6" fmla="*/ 668530 w 3005643"/>
              <a:gd name="connsiteY6" fmla="*/ 673950 h 2087581"/>
              <a:gd name="connsiteX7" fmla="*/ 208155 w 3005643"/>
              <a:gd name="connsiteY7" fmla="*/ 977957 h 2087581"/>
              <a:gd name="connsiteX8" fmla="*/ 4955 w 3005643"/>
              <a:gd name="connsiteY8" fmla="*/ 1231957 h 2087581"/>
              <a:gd name="connsiteX9" fmla="*/ 109730 w 3005643"/>
              <a:gd name="connsiteY9" fmla="*/ 1685982 h 2087581"/>
              <a:gd name="connsiteX10" fmla="*/ 601855 w 3005643"/>
              <a:gd name="connsiteY10" fmla="*/ 1987607 h 2087581"/>
              <a:gd name="connsiteX11" fmla="*/ 1802005 w 3005643"/>
              <a:gd name="connsiteY11" fmla="*/ 2082857 h 2087581"/>
              <a:gd name="connsiteX12" fmla="*/ 2649730 w 3005643"/>
              <a:gd name="connsiteY12" fmla="*/ 1863782 h 2087581"/>
              <a:gd name="connsiteX13" fmla="*/ 2970405 w 3005643"/>
              <a:gd name="connsiteY13" fmla="*/ 1508182 h 2087581"/>
              <a:gd name="connsiteX14" fmla="*/ 2979930 w 3005643"/>
              <a:gd name="connsiteY14" fmla="*/ 1273232 h 2087581"/>
              <a:gd name="connsiteX15" fmla="*/ 2814830 w 3005643"/>
              <a:gd name="connsiteY15" fmla="*/ 987482 h 2087581"/>
              <a:gd name="connsiteX16" fmla="*/ 2287780 w 3005643"/>
              <a:gd name="connsiteY16" fmla="*/ 644582 h 2087581"/>
              <a:gd name="connsiteX17" fmla="*/ 2205230 w 3005643"/>
              <a:gd name="connsiteY17" fmla="*/ 622357 h 2087581"/>
              <a:gd name="connsiteX18" fmla="*/ 2125855 w 3005643"/>
              <a:gd name="connsiteY18" fmla="*/ 463607 h 2087581"/>
              <a:gd name="connsiteX19" fmla="*/ 1957580 w 3005643"/>
              <a:gd name="connsiteY19" fmla="*/ 301682 h 2087581"/>
              <a:gd name="connsiteX20" fmla="*/ 1970280 w 3005643"/>
              <a:gd name="connsiteY20" fmla="*/ 276282 h 2087581"/>
              <a:gd name="connsiteX21" fmla="*/ 1941705 w 3005643"/>
              <a:gd name="connsiteY21" fmla="*/ 174682 h 2087581"/>
              <a:gd name="connsiteX22" fmla="*/ 1770255 w 3005643"/>
              <a:gd name="connsiteY22" fmla="*/ 57207 h 2087581"/>
              <a:gd name="connsiteX23" fmla="*/ 1497205 w 3005643"/>
              <a:gd name="connsiteY23" fmla="*/ 57 h 2087581"/>
              <a:gd name="connsiteX0" fmla="*/ 1497205 w 3005643"/>
              <a:gd name="connsiteY0" fmla="*/ 57 h 2087581"/>
              <a:gd name="connsiteX1" fmla="*/ 1132080 w 3005643"/>
              <a:gd name="connsiteY1" fmla="*/ 66732 h 2087581"/>
              <a:gd name="connsiteX2" fmla="*/ 960630 w 3005643"/>
              <a:gd name="connsiteY2" fmla="*/ 228657 h 2087581"/>
              <a:gd name="connsiteX3" fmla="*/ 852680 w 3005643"/>
              <a:gd name="connsiteY3" fmla="*/ 342957 h 2087581"/>
              <a:gd name="connsiteX4" fmla="*/ 747905 w 3005643"/>
              <a:gd name="connsiteY4" fmla="*/ 511232 h 2087581"/>
              <a:gd name="connsiteX5" fmla="*/ 668530 w 3005643"/>
              <a:gd name="connsiteY5" fmla="*/ 673950 h 2087581"/>
              <a:gd name="connsiteX6" fmla="*/ 208155 w 3005643"/>
              <a:gd name="connsiteY6" fmla="*/ 977957 h 2087581"/>
              <a:gd name="connsiteX7" fmla="*/ 4955 w 3005643"/>
              <a:gd name="connsiteY7" fmla="*/ 1231957 h 2087581"/>
              <a:gd name="connsiteX8" fmla="*/ 109730 w 3005643"/>
              <a:gd name="connsiteY8" fmla="*/ 1685982 h 2087581"/>
              <a:gd name="connsiteX9" fmla="*/ 601855 w 3005643"/>
              <a:gd name="connsiteY9" fmla="*/ 1987607 h 2087581"/>
              <a:gd name="connsiteX10" fmla="*/ 1802005 w 3005643"/>
              <a:gd name="connsiteY10" fmla="*/ 2082857 h 2087581"/>
              <a:gd name="connsiteX11" fmla="*/ 2649730 w 3005643"/>
              <a:gd name="connsiteY11" fmla="*/ 1863782 h 2087581"/>
              <a:gd name="connsiteX12" fmla="*/ 2970405 w 3005643"/>
              <a:gd name="connsiteY12" fmla="*/ 1508182 h 2087581"/>
              <a:gd name="connsiteX13" fmla="*/ 2979930 w 3005643"/>
              <a:gd name="connsiteY13" fmla="*/ 1273232 h 2087581"/>
              <a:gd name="connsiteX14" fmla="*/ 2814830 w 3005643"/>
              <a:gd name="connsiteY14" fmla="*/ 987482 h 2087581"/>
              <a:gd name="connsiteX15" fmla="*/ 2287780 w 3005643"/>
              <a:gd name="connsiteY15" fmla="*/ 644582 h 2087581"/>
              <a:gd name="connsiteX16" fmla="*/ 2205230 w 3005643"/>
              <a:gd name="connsiteY16" fmla="*/ 622357 h 2087581"/>
              <a:gd name="connsiteX17" fmla="*/ 2125855 w 3005643"/>
              <a:gd name="connsiteY17" fmla="*/ 463607 h 2087581"/>
              <a:gd name="connsiteX18" fmla="*/ 1957580 w 3005643"/>
              <a:gd name="connsiteY18" fmla="*/ 301682 h 2087581"/>
              <a:gd name="connsiteX19" fmla="*/ 1970280 w 3005643"/>
              <a:gd name="connsiteY19" fmla="*/ 276282 h 2087581"/>
              <a:gd name="connsiteX20" fmla="*/ 1941705 w 3005643"/>
              <a:gd name="connsiteY20" fmla="*/ 174682 h 2087581"/>
              <a:gd name="connsiteX21" fmla="*/ 1770255 w 3005643"/>
              <a:gd name="connsiteY21" fmla="*/ 57207 h 2087581"/>
              <a:gd name="connsiteX22" fmla="*/ 1497205 w 3005643"/>
              <a:gd name="connsiteY22" fmla="*/ 57 h 2087581"/>
              <a:gd name="connsiteX0" fmla="*/ 1497205 w 3005643"/>
              <a:gd name="connsiteY0" fmla="*/ 57 h 2087581"/>
              <a:gd name="connsiteX1" fmla="*/ 1132080 w 3005643"/>
              <a:gd name="connsiteY1" fmla="*/ 66732 h 2087581"/>
              <a:gd name="connsiteX2" fmla="*/ 960630 w 3005643"/>
              <a:gd name="connsiteY2" fmla="*/ 228657 h 2087581"/>
              <a:gd name="connsiteX3" fmla="*/ 906655 w 3005643"/>
              <a:gd name="connsiteY3" fmla="*/ 323907 h 2087581"/>
              <a:gd name="connsiteX4" fmla="*/ 747905 w 3005643"/>
              <a:gd name="connsiteY4" fmla="*/ 511232 h 2087581"/>
              <a:gd name="connsiteX5" fmla="*/ 668530 w 3005643"/>
              <a:gd name="connsiteY5" fmla="*/ 673950 h 2087581"/>
              <a:gd name="connsiteX6" fmla="*/ 208155 w 3005643"/>
              <a:gd name="connsiteY6" fmla="*/ 977957 h 2087581"/>
              <a:gd name="connsiteX7" fmla="*/ 4955 w 3005643"/>
              <a:gd name="connsiteY7" fmla="*/ 1231957 h 2087581"/>
              <a:gd name="connsiteX8" fmla="*/ 109730 w 3005643"/>
              <a:gd name="connsiteY8" fmla="*/ 1685982 h 2087581"/>
              <a:gd name="connsiteX9" fmla="*/ 601855 w 3005643"/>
              <a:gd name="connsiteY9" fmla="*/ 1987607 h 2087581"/>
              <a:gd name="connsiteX10" fmla="*/ 1802005 w 3005643"/>
              <a:gd name="connsiteY10" fmla="*/ 2082857 h 2087581"/>
              <a:gd name="connsiteX11" fmla="*/ 2649730 w 3005643"/>
              <a:gd name="connsiteY11" fmla="*/ 1863782 h 2087581"/>
              <a:gd name="connsiteX12" fmla="*/ 2970405 w 3005643"/>
              <a:gd name="connsiteY12" fmla="*/ 1508182 h 2087581"/>
              <a:gd name="connsiteX13" fmla="*/ 2979930 w 3005643"/>
              <a:gd name="connsiteY13" fmla="*/ 1273232 h 2087581"/>
              <a:gd name="connsiteX14" fmla="*/ 2814830 w 3005643"/>
              <a:gd name="connsiteY14" fmla="*/ 987482 h 2087581"/>
              <a:gd name="connsiteX15" fmla="*/ 2287780 w 3005643"/>
              <a:gd name="connsiteY15" fmla="*/ 644582 h 2087581"/>
              <a:gd name="connsiteX16" fmla="*/ 2205230 w 3005643"/>
              <a:gd name="connsiteY16" fmla="*/ 622357 h 2087581"/>
              <a:gd name="connsiteX17" fmla="*/ 2125855 w 3005643"/>
              <a:gd name="connsiteY17" fmla="*/ 463607 h 2087581"/>
              <a:gd name="connsiteX18" fmla="*/ 1957580 w 3005643"/>
              <a:gd name="connsiteY18" fmla="*/ 301682 h 2087581"/>
              <a:gd name="connsiteX19" fmla="*/ 1970280 w 3005643"/>
              <a:gd name="connsiteY19" fmla="*/ 276282 h 2087581"/>
              <a:gd name="connsiteX20" fmla="*/ 1941705 w 3005643"/>
              <a:gd name="connsiteY20" fmla="*/ 174682 h 2087581"/>
              <a:gd name="connsiteX21" fmla="*/ 1770255 w 3005643"/>
              <a:gd name="connsiteY21" fmla="*/ 57207 h 2087581"/>
              <a:gd name="connsiteX22" fmla="*/ 1497205 w 3005643"/>
              <a:gd name="connsiteY22" fmla="*/ 57 h 2087581"/>
              <a:gd name="connsiteX0" fmla="*/ 1497205 w 3005643"/>
              <a:gd name="connsiteY0" fmla="*/ 77 h 2087601"/>
              <a:gd name="connsiteX1" fmla="*/ 1132080 w 3005643"/>
              <a:gd name="connsiteY1" fmla="*/ 66752 h 2087601"/>
              <a:gd name="connsiteX2" fmla="*/ 960630 w 3005643"/>
              <a:gd name="connsiteY2" fmla="*/ 228677 h 2087601"/>
              <a:gd name="connsiteX3" fmla="*/ 906655 w 3005643"/>
              <a:gd name="connsiteY3" fmla="*/ 323927 h 2087601"/>
              <a:gd name="connsiteX4" fmla="*/ 747905 w 3005643"/>
              <a:gd name="connsiteY4" fmla="*/ 511252 h 2087601"/>
              <a:gd name="connsiteX5" fmla="*/ 668530 w 3005643"/>
              <a:gd name="connsiteY5" fmla="*/ 673970 h 2087601"/>
              <a:gd name="connsiteX6" fmla="*/ 208155 w 3005643"/>
              <a:gd name="connsiteY6" fmla="*/ 977977 h 2087601"/>
              <a:gd name="connsiteX7" fmla="*/ 4955 w 3005643"/>
              <a:gd name="connsiteY7" fmla="*/ 1231977 h 2087601"/>
              <a:gd name="connsiteX8" fmla="*/ 109730 w 3005643"/>
              <a:gd name="connsiteY8" fmla="*/ 1686002 h 2087601"/>
              <a:gd name="connsiteX9" fmla="*/ 601855 w 3005643"/>
              <a:gd name="connsiteY9" fmla="*/ 1987627 h 2087601"/>
              <a:gd name="connsiteX10" fmla="*/ 1802005 w 3005643"/>
              <a:gd name="connsiteY10" fmla="*/ 2082877 h 2087601"/>
              <a:gd name="connsiteX11" fmla="*/ 2649730 w 3005643"/>
              <a:gd name="connsiteY11" fmla="*/ 1863802 h 2087601"/>
              <a:gd name="connsiteX12" fmla="*/ 2970405 w 3005643"/>
              <a:gd name="connsiteY12" fmla="*/ 1508202 h 2087601"/>
              <a:gd name="connsiteX13" fmla="*/ 2979930 w 3005643"/>
              <a:gd name="connsiteY13" fmla="*/ 1273252 h 2087601"/>
              <a:gd name="connsiteX14" fmla="*/ 2814830 w 3005643"/>
              <a:gd name="connsiteY14" fmla="*/ 987502 h 2087601"/>
              <a:gd name="connsiteX15" fmla="*/ 2287780 w 3005643"/>
              <a:gd name="connsiteY15" fmla="*/ 644602 h 2087601"/>
              <a:gd name="connsiteX16" fmla="*/ 2205230 w 3005643"/>
              <a:gd name="connsiteY16" fmla="*/ 622377 h 2087601"/>
              <a:gd name="connsiteX17" fmla="*/ 2125855 w 3005643"/>
              <a:gd name="connsiteY17" fmla="*/ 463627 h 2087601"/>
              <a:gd name="connsiteX18" fmla="*/ 1957580 w 3005643"/>
              <a:gd name="connsiteY18" fmla="*/ 301702 h 2087601"/>
              <a:gd name="connsiteX19" fmla="*/ 1970280 w 3005643"/>
              <a:gd name="connsiteY19" fmla="*/ 276302 h 2087601"/>
              <a:gd name="connsiteX20" fmla="*/ 1849630 w 3005643"/>
              <a:gd name="connsiteY20" fmla="*/ 215977 h 2087601"/>
              <a:gd name="connsiteX21" fmla="*/ 1770255 w 3005643"/>
              <a:gd name="connsiteY21" fmla="*/ 57227 h 2087601"/>
              <a:gd name="connsiteX22" fmla="*/ 1497205 w 3005643"/>
              <a:gd name="connsiteY22" fmla="*/ 77 h 2087601"/>
              <a:gd name="connsiteX0" fmla="*/ 1497205 w 3005643"/>
              <a:gd name="connsiteY0" fmla="*/ 77 h 2087601"/>
              <a:gd name="connsiteX1" fmla="*/ 1132080 w 3005643"/>
              <a:gd name="connsiteY1" fmla="*/ 66752 h 2087601"/>
              <a:gd name="connsiteX2" fmla="*/ 960630 w 3005643"/>
              <a:gd name="connsiteY2" fmla="*/ 228677 h 2087601"/>
              <a:gd name="connsiteX3" fmla="*/ 906655 w 3005643"/>
              <a:gd name="connsiteY3" fmla="*/ 323927 h 2087601"/>
              <a:gd name="connsiteX4" fmla="*/ 747905 w 3005643"/>
              <a:gd name="connsiteY4" fmla="*/ 511252 h 2087601"/>
              <a:gd name="connsiteX5" fmla="*/ 668530 w 3005643"/>
              <a:gd name="connsiteY5" fmla="*/ 673970 h 2087601"/>
              <a:gd name="connsiteX6" fmla="*/ 208155 w 3005643"/>
              <a:gd name="connsiteY6" fmla="*/ 977977 h 2087601"/>
              <a:gd name="connsiteX7" fmla="*/ 4955 w 3005643"/>
              <a:gd name="connsiteY7" fmla="*/ 1231977 h 2087601"/>
              <a:gd name="connsiteX8" fmla="*/ 109730 w 3005643"/>
              <a:gd name="connsiteY8" fmla="*/ 1686002 h 2087601"/>
              <a:gd name="connsiteX9" fmla="*/ 601855 w 3005643"/>
              <a:gd name="connsiteY9" fmla="*/ 1987627 h 2087601"/>
              <a:gd name="connsiteX10" fmla="*/ 1802005 w 3005643"/>
              <a:gd name="connsiteY10" fmla="*/ 2082877 h 2087601"/>
              <a:gd name="connsiteX11" fmla="*/ 2649730 w 3005643"/>
              <a:gd name="connsiteY11" fmla="*/ 1863802 h 2087601"/>
              <a:gd name="connsiteX12" fmla="*/ 2970405 w 3005643"/>
              <a:gd name="connsiteY12" fmla="*/ 1508202 h 2087601"/>
              <a:gd name="connsiteX13" fmla="*/ 2979930 w 3005643"/>
              <a:gd name="connsiteY13" fmla="*/ 1273252 h 2087601"/>
              <a:gd name="connsiteX14" fmla="*/ 2814830 w 3005643"/>
              <a:gd name="connsiteY14" fmla="*/ 987502 h 2087601"/>
              <a:gd name="connsiteX15" fmla="*/ 2287780 w 3005643"/>
              <a:gd name="connsiteY15" fmla="*/ 644602 h 2087601"/>
              <a:gd name="connsiteX16" fmla="*/ 2249680 w 3005643"/>
              <a:gd name="connsiteY16" fmla="*/ 511252 h 2087601"/>
              <a:gd name="connsiteX17" fmla="*/ 2125855 w 3005643"/>
              <a:gd name="connsiteY17" fmla="*/ 463627 h 2087601"/>
              <a:gd name="connsiteX18" fmla="*/ 1957580 w 3005643"/>
              <a:gd name="connsiteY18" fmla="*/ 301702 h 2087601"/>
              <a:gd name="connsiteX19" fmla="*/ 1970280 w 3005643"/>
              <a:gd name="connsiteY19" fmla="*/ 276302 h 2087601"/>
              <a:gd name="connsiteX20" fmla="*/ 1849630 w 3005643"/>
              <a:gd name="connsiteY20" fmla="*/ 215977 h 2087601"/>
              <a:gd name="connsiteX21" fmla="*/ 1770255 w 3005643"/>
              <a:gd name="connsiteY21" fmla="*/ 57227 h 2087601"/>
              <a:gd name="connsiteX22" fmla="*/ 1497205 w 3005643"/>
              <a:gd name="connsiteY22" fmla="*/ 77 h 2087601"/>
              <a:gd name="connsiteX0" fmla="*/ 1497205 w 3005643"/>
              <a:gd name="connsiteY0" fmla="*/ 77 h 2087601"/>
              <a:gd name="connsiteX1" fmla="*/ 1132080 w 3005643"/>
              <a:gd name="connsiteY1" fmla="*/ 66752 h 2087601"/>
              <a:gd name="connsiteX2" fmla="*/ 960630 w 3005643"/>
              <a:gd name="connsiteY2" fmla="*/ 228677 h 2087601"/>
              <a:gd name="connsiteX3" fmla="*/ 906655 w 3005643"/>
              <a:gd name="connsiteY3" fmla="*/ 323927 h 2087601"/>
              <a:gd name="connsiteX4" fmla="*/ 747905 w 3005643"/>
              <a:gd name="connsiteY4" fmla="*/ 511252 h 2087601"/>
              <a:gd name="connsiteX5" fmla="*/ 668530 w 3005643"/>
              <a:gd name="connsiteY5" fmla="*/ 673970 h 2087601"/>
              <a:gd name="connsiteX6" fmla="*/ 208155 w 3005643"/>
              <a:gd name="connsiteY6" fmla="*/ 977977 h 2087601"/>
              <a:gd name="connsiteX7" fmla="*/ 4955 w 3005643"/>
              <a:gd name="connsiteY7" fmla="*/ 1231977 h 2087601"/>
              <a:gd name="connsiteX8" fmla="*/ 109730 w 3005643"/>
              <a:gd name="connsiteY8" fmla="*/ 1686002 h 2087601"/>
              <a:gd name="connsiteX9" fmla="*/ 601855 w 3005643"/>
              <a:gd name="connsiteY9" fmla="*/ 1987627 h 2087601"/>
              <a:gd name="connsiteX10" fmla="*/ 1802005 w 3005643"/>
              <a:gd name="connsiteY10" fmla="*/ 2082877 h 2087601"/>
              <a:gd name="connsiteX11" fmla="*/ 2649730 w 3005643"/>
              <a:gd name="connsiteY11" fmla="*/ 1863802 h 2087601"/>
              <a:gd name="connsiteX12" fmla="*/ 2970405 w 3005643"/>
              <a:gd name="connsiteY12" fmla="*/ 1508202 h 2087601"/>
              <a:gd name="connsiteX13" fmla="*/ 2979930 w 3005643"/>
              <a:gd name="connsiteY13" fmla="*/ 1273252 h 2087601"/>
              <a:gd name="connsiteX14" fmla="*/ 2814830 w 3005643"/>
              <a:gd name="connsiteY14" fmla="*/ 987502 h 2087601"/>
              <a:gd name="connsiteX15" fmla="*/ 2417955 w 3005643"/>
              <a:gd name="connsiteY15" fmla="*/ 549352 h 2087601"/>
              <a:gd name="connsiteX16" fmla="*/ 2249680 w 3005643"/>
              <a:gd name="connsiteY16" fmla="*/ 511252 h 2087601"/>
              <a:gd name="connsiteX17" fmla="*/ 2125855 w 3005643"/>
              <a:gd name="connsiteY17" fmla="*/ 463627 h 2087601"/>
              <a:gd name="connsiteX18" fmla="*/ 1957580 w 3005643"/>
              <a:gd name="connsiteY18" fmla="*/ 301702 h 2087601"/>
              <a:gd name="connsiteX19" fmla="*/ 1970280 w 3005643"/>
              <a:gd name="connsiteY19" fmla="*/ 276302 h 2087601"/>
              <a:gd name="connsiteX20" fmla="*/ 1849630 w 3005643"/>
              <a:gd name="connsiteY20" fmla="*/ 215977 h 2087601"/>
              <a:gd name="connsiteX21" fmla="*/ 1770255 w 3005643"/>
              <a:gd name="connsiteY21" fmla="*/ 57227 h 2087601"/>
              <a:gd name="connsiteX22" fmla="*/ 1497205 w 3005643"/>
              <a:gd name="connsiteY22" fmla="*/ 77 h 2087601"/>
              <a:gd name="connsiteX0" fmla="*/ 1497205 w 3002948"/>
              <a:gd name="connsiteY0" fmla="*/ 77 h 2087601"/>
              <a:gd name="connsiteX1" fmla="*/ 1132080 w 3002948"/>
              <a:gd name="connsiteY1" fmla="*/ 66752 h 2087601"/>
              <a:gd name="connsiteX2" fmla="*/ 960630 w 3002948"/>
              <a:gd name="connsiteY2" fmla="*/ 228677 h 2087601"/>
              <a:gd name="connsiteX3" fmla="*/ 906655 w 3002948"/>
              <a:gd name="connsiteY3" fmla="*/ 323927 h 2087601"/>
              <a:gd name="connsiteX4" fmla="*/ 747905 w 3002948"/>
              <a:gd name="connsiteY4" fmla="*/ 511252 h 2087601"/>
              <a:gd name="connsiteX5" fmla="*/ 668530 w 3002948"/>
              <a:gd name="connsiteY5" fmla="*/ 673970 h 2087601"/>
              <a:gd name="connsiteX6" fmla="*/ 208155 w 3002948"/>
              <a:gd name="connsiteY6" fmla="*/ 977977 h 2087601"/>
              <a:gd name="connsiteX7" fmla="*/ 4955 w 3002948"/>
              <a:gd name="connsiteY7" fmla="*/ 1231977 h 2087601"/>
              <a:gd name="connsiteX8" fmla="*/ 109730 w 3002948"/>
              <a:gd name="connsiteY8" fmla="*/ 1686002 h 2087601"/>
              <a:gd name="connsiteX9" fmla="*/ 601855 w 3002948"/>
              <a:gd name="connsiteY9" fmla="*/ 1987627 h 2087601"/>
              <a:gd name="connsiteX10" fmla="*/ 1802005 w 3002948"/>
              <a:gd name="connsiteY10" fmla="*/ 2082877 h 2087601"/>
              <a:gd name="connsiteX11" fmla="*/ 2649730 w 3002948"/>
              <a:gd name="connsiteY11" fmla="*/ 1863802 h 2087601"/>
              <a:gd name="connsiteX12" fmla="*/ 2970405 w 3002948"/>
              <a:gd name="connsiteY12" fmla="*/ 1508202 h 2087601"/>
              <a:gd name="connsiteX13" fmla="*/ 2979930 w 3002948"/>
              <a:gd name="connsiteY13" fmla="*/ 1273252 h 2087601"/>
              <a:gd name="connsiteX14" fmla="*/ 2862455 w 3002948"/>
              <a:gd name="connsiteY14" fmla="*/ 787477 h 2087601"/>
              <a:gd name="connsiteX15" fmla="*/ 2417955 w 3002948"/>
              <a:gd name="connsiteY15" fmla="*/ 549352 h 2087601"/>
              <a:gd name="connsiteX16" fmla="*/ 2249680 w 3002948"/>
              <a:gd name="connsiteY16" fmla="*/ 511252 h 2087601"/>
              <a:gd name="connsiteX17" fmla="*/ 2125855 w 3002948"/>
              <a:gd name="connsiteY17" fmla="*/ 463627 h 2087601"/>
              <a:gd name="connsiteX18" fmla="*/ 1957580 w 3002948"/>
              <a:gd name="connsiteY18" fmla="*/ 301702 h 2087601"/>
              <a:gd name="connsiteX19" fmla="*/ 1970280 w 3002948"/>
              <a:gd name="connsiteY19" fmla="*/ 276302 h 2087601"/>
              <a:gd name="connsiteX20" fmla="*/ 1849630 w 3002948"/>
              <a:gd name="connsiteY20" fmla="*/ 215977 h 2087601"/>
              <a:gd name="connsiteX21" fmla="*/ 1770255 w 3002948"/>
              <a:gd name="connsiteY21" fmla="*/ 57227 h 2087601"/>
              <a:gd name="connsiteX22" fmla="*/ 1497205 w 3002948"/>
              <a:gd name="connsiteY22" fmla="*/ 77 h 2087601"/>
              <a:gd name="connsiteX0" fmla="*/ 1497205 w 2981494"/>
              <a:gd name="connsiteY0" fmla="*/ 77 h 2087601"/>
              <a:gd name="connsiteX1" fmla="*/ 1132080 w 2981494"/>
              <a:gd name="connsiteY1" fmla="*/ 66752 h 2087601"/>
              <a:gd name="connsiteX2" fmla="*/ 960630 w 2981494"/>
              <a:gd name="connsiteY2" fmla="*/ 228677 h 2087601"/>
              <a:gd name="connsiteX3" fmla="*/ 906655 w 2981494"/>
              <a:gd name="connsiteY3" fmla="*/ 323927 h 2087601"/>
              <a:gd name="connsiteX4" fmla="*/ 747905 w 2981494"/>
              <a:gd name="connsiteY4" fmla="*/ 511252 h 2087601"/>
              <a:gd name="connsiteX5" fmla="*/ 668530 w 2981494"/>
              <a:gd name="connsiteY5" fmla="*/ 673970 h 2087601"/>
              <a:gd name="connsiteX6" fmla="*/ 208155 w 2981494"/>
              <a:gd name="connsiteY6" fmla="*/ 977977 h 2087601"/>
              <a:gd name="connsiteX7" fmla="*/ 4955 w 2981494"/>
              <a:gd name="connsiteY7" fmla="*/ 1231977 h 2087601"/>
              <a:gd name="connsiteX8" fmla="*/ 109730 w 2981494"/>
              <a:gd name="connsiteY8" fmla="*/ 1686002 h 2087601"/>
              <a:gd name="connsiteX9" fmla="*/ 601855 w 2981494"/>
              <a:gd name="connsiteY9" fmla="*/ 1987627 h 2087601"/>
              <a:gd name="connsiteX10" fmla="*/ 1802005 w 2981494"/>
              <a:gd name="connsiteY10" fmla="*/ 2082877 h 2087601"/>
              <a:gd name="connsiteX11" fmla="*/ 2649730 w 2981494"/>
              <a:gd name="connsiteY11" fmla="*/ 1863802 h 2087601"/>
              <a:gd name="connsiteX12" fmla="*/ 2805305 w 2981494"/>
              <a:gd name="connsiteY12" fmla="*/ 1470102 h 2087601"/>
              <a:gd name="connsiteX13" fmla="*/ 2979930 w 2981494"/>
              <a:gd name="connsiteY13" fmla="*/ 1273252 h 2087601"/>
              <a:gd name="connsiteX14" fmla="*/ 2862455 w 2981494"/>
              <a:gd name="connsiteY14" fmla="*/ 787477 h 2087601"/>
              <a:gd name="connsiteX15" fmla="*/ 2417955 w 2981494"/>
              <a:gd name="connsiteY15" fmla="*/ 549352 h 2087601"/>
              <a:gd name="connsiteX16" fmla="*/ 2249680 w 2981494"/>
              <a:gd name="connsiteY16" fmla="*/ 511252 h 2087601"/>
              <a:gd name="connsiteX17" fmla="*/ 2125855 w 2981494"/>
              <a:gd name="connsiteY17" fmla="*/ 463627 h 2087601"/>
              <a:gd name="connsiteX18" fmla="*/ 1957580 w 2981494"/>
              <a:gd name="connsiteY18" fmla="*/ 301702 h 2087601"/>
              <a:gd name="connsiteX19" fmla="*/ 1970280 w 2981494"/>
              <a:gd name="connsiteY19" fmla="*/ 276302 h 2087601"/>
              <a:gd name="connsiteX20" fmla="*/ 1849630 w 2981494"/>
              <a:gd name="connsiteY20" fmla="*/ 215977 h 2087601"/>
              <a:gd name="connsiteX21" fmla="*/ 1770255 w 2981494"/>
              <a:gd name="connsiteY21" fmla="*/ 57227 h 2087601"/>
              <a:gd name="connsiteX22" fmla="*/ 1497205 w 2981494"/>
              <a:gd name="connsiteY22" fmla="*/ 77 h 2087601"/>
              <a:gd name="connsiteX0" fmla="*/ 1497205 w 2981494"/>
              <a:gd name="connsiteY0" fmla="*/ 77 h 2093342"/>
              <a:gd name="connsiteX1" fmla="*/ 1132080 w 2981494"/>
              <a:gd name="connsiteY1" fmla="*/ 66752 h 2093342"/>
              <a:gd name="connsiteX2" fmla="*/ 960630 w 2981494"/>
              <a:gd name="connsiteY2" fmla="*/ 228677 h 2093342"/>
              <a:gd name="connsiteX3" fmla="*/ 906655 w 2981494"/>
              <a:gd name="connsiteY3" fmla="*/ 323927 h 2093342"/>
              <a:gd name="connsiteX4" fmla="*/ 747905 w 2981494"/>
              <a:gd name="connsiteY4" fmla="*/ 511252 h 2093342"/>
              <a:gd name="connsiteX5" fmla="*/ 668530 w 2981494"/>
              <a:gd name="connsiteY5" fmla="*/ 673970 h 2093342"/>
              <a:gd name="connsiteX6" fmla="*/ 208155 w 2981494"/>
              <a:gd name="connsiteY6" fmla="*/ 977977 h 2093342"/>
              <a:gd name="connsiteX7" fmla="*/ 4955 w 2981494"/>
              <a:gd name="connsiteY7" fmla="*/ 1231977 h 2093342"/>
              <a:gd name="connsiteX8" fmla="*/ 109730 w 2981494"/>
              <a:gd name="connsiteY8" fmla="*/ 1686002 h 2093342"/>
              <a:gd name="connsiteX9" fmla="*/ 601855 w 2981494"/>
              <a:gd name="connsiteY9" fmla="*/ 1987627 h 2093342"/>
              <a:gd name="connsiteX10" fmla="*/ 1802005 w 2981494"/>
              <a:gd name="connsiteY10" fmla="*/ 2082877 h 2093342"/>
              <a:gd name="connsiteX11" fmla="*/ 2421130 w 2981494"/>
              <a:gd name="connsiteY11" fmla="*/ 1768552 h 2093342"/>
              <a:gd name="connsiteX12" fmla="*/ 2805305 w 2981494"/>
              <a:gd name="connsiteY12" fmla="*/ 1470102 h 2093342"/>
              <a:gd name="connsiteX13" fmla="*/ 2979930 w 2981494"/>
              <a:gd name="connsiteY13" fmla="*/ 1273252 h 2093342"/>
              <a:gd name="connsiteX14" fmla="*/ 2862455 w 2981494"/>
              <a:gd name="connsiteY14" fmla="*/ 787477 h 2093342"/>
              <a:gd name="connsiteX15" fmla="*/ 2417955 w 2981494"/>
              <a:gd name="connsiteY15" fmla="*/ 549352 h 2093342"/>
              <a:gd name="connsiteX16" fmla="*/ 2249680 w 2981494"/>
              <a:gd name="connsiteY16" fmla="*/ 511252 h 2093342"/>
              <a:gd name="connsiteX17" fmla="*/ 2125855 w 2981494"/>
              <a:gd name="connsiteY17" fmla="*/ 463627 h 2093342"/>
              <a:gd name="connsiteX18" fmla="*/ 1957580 w 2981494"/>
              <a:gd name="connsiteY18" fmla="*/ 301702 h 2093342"/>
              <a:gd name="connsiteX19" fmla="*/ 1970280 w 2981494"/>
              <a:gd name="connsiteY19" fmla="*/ 276302 h 2093342"/>
              <a:gd name="connsiteX20" fmla="*/ 1849630 w 2981494"/>
              <a:gd name="connsiteY20" fmla="*/ 215977 h 2093342"/>
              <a:gd name="connsiteX21" fmla="*/ 1770255 w 2981494"/>
              <a:gd name="connsiteY21" fmla="*/ 57227 h 2093342"/>
              <a:gd name="connsiteX22" fmla="*/ 1497205 w 2981494"/>
              <a:gd name="connsiteY22" fmla="*/ 77 h 2093342"/>
              <a:gd name="connsiteX0" fmla="*/ 1497205 w 2981494"/>
              <a:gd name="connsiteY0" fmla="*/ 77 h 2052111"/>
              <a:gd name="connsiteX1" fmla="*/ 1132080 w 2981494"/>
              <a:gd name="connsiteY1" fmla="*/ 66752 h 2052111"/>
              <a:gd name="connsiteX2" fmla="*/ 960630 w 2981494"/>
              <a:gd name="connsiteY2" fmla="*/ 228677 h 2052111"/>
              <a:gd name="connsiteX3" fmla="*/ 906655 w 2981494"/>
              <a:gd name="connsiteY3" fmla="*/ 323927 h 2052111"/>
              <a:gd name="connsiteX4" fmla="*/ 747905 w 2981494"/>
              <a:gd name="connsiteY4" fmla="*/ 511252 h 2052111"/>
              <a:gd name="connsiteX5" fmla="*/ 668530 w 2981494"/>
              <a:gd name="connsiteY5" fmla="*/ 673970 h 2052111"/>
              <a:gd name="connsiteX6" fmla="*/ 208155 w 2981494"/>
              <a:gd name="connsiteY6" fmla="*/ 977977 h 2052111"/>
              <a:gd name="connsiteX7" fmla="*/ 4955 w 2981494"/>
              <a:gd name="connsiteY7" fmla="*/ 1231977 h 2052111"/>
              <a:gd name="connsiteX8" fmla="*/ 109730 w 2981494"/>
              <a:gd name="connsiteY8" fmla="*/ 1686002 h 2052111"/>
              <a:gd name="connsiteX9" fmla="*/ 601855 w 2981494"/>
              <a:gd name="connsiteY9" fmla="*/ 1987627 h 2052111"/>
              <a:gd name="connsiteX10" fmla="*/ 1592455 w 2981494"/>
              <a:gd name="connsiteY10" fmla="*/ 2035252 h 2052111"/>
              <a:gd name="connsiteX11" fmla="*/ 2421130 w 2981494"/>
              <a:gd name="connsiteY11" fmla="*/ 1768552 h 2052111"/>
              <a:gd name="connsiteX12" fmla="*/ 2805305 w 2981494"/>
              <a:gd name="connsiteY12" fmla="*/ 1470102 h 2052111"/>
              <a:gd name="connsiteX13" fmla="*/ 2979930 w 2981494"/>
              <a:gd name="connsiteY13" fmla="*/ 1273252 h 2052111"/>
              <a:gd name="connsiteX14" fmla="*/ 2862455 w 2981494"/>
              <a:gd name="connsiteY14" fmla="*/ 787477 h 2052111"/>
              <a:gd name="connsiteX15" fmla="*/ 2417955 w 2981494"/>
              <a:gd name="connsiteY15" fmla="*/ 549352 h 2052111"/>
              <a:gd name="connsiteX16" fmla="*/ 2249680 w 2981494"/>
              <a:gd name="connsiteY16" fmla="*/ 511252 h 2052111"/>
              <a:gd name="connsiteX17" fmla="*/ 2125855 w 2981494"/>
              <a:gd name="connsiteY17" fmla="*/ 463627 h 2052111"/>
              <a:gd name="connsiteX18" fmla="*/ 1957580 w 2981494"/>
              <a:gd name="connsiteY18" fmla="*/ 301702 h 2052111"/>
              <a:gd name="connsiteX19" fmla="*/ 1970280 w 2981494"/>
              <a:gd name="connsiteY19" fmla="*/ 276302 h 2052111"/>
              <a:gd name="connsiteX20" fmla="*/ 1849630 w 2981494"/>
              <a:gd name="connsiteY20" fmla="*/ 215977 h 2052111"/>
              <a:gd name="connsiteX21" fmla="*/ 1770255 w 2981494"/>
              <a:gd name="connsiteY21" fmla="*/ 57227 h 2052111"/>
              <a:gd name="connsiteX22" fmla="*/ 1497205 w 2981494"/>
              <a:gd name="connsiteY22" fmla="*/ 77 h 2052111"/>
              <a:gd name="connsiteX0" fmla="*/ 1497205 w 2981494"/>
              <a:gd name="connsiteY0" fmla="*/ 77 h 2062530"/>
              <a:gd name="connsiteX1" fmla="*/ 1132080 w 2981494"/>
              <a:gd name="connsiteY1" fmla="*/ 66752 h 2062530"/>
              <a:gd name="connsiteX2" fmla="*/ 960630 w 2981494"/>
              <a:gd name="connsiteY2" fmla="*/ 228677 h 2062530"/>
              <a:gd name="connsiteX3" fmla="*/ 906655 w 2981494"/>
              <a:gd name="connsiteY3" fmla="*/ 323927 h 2062530"/>
              <a:gd name="connsiteX4" fmla="*/ 747905 w 2981494"/>
              <a:gd name="connsiteY4" fmla="*/ 511252 h 2062530"/>
              <a:gd name="connsiteX5" fmla="*/ 668530 w 2981494"/>
              <a:gd name="connsiteY5" fmla="*/ 673970 h 2062530"/>
              <a:gd name="connsiteX6" fmla="*/ 208155 w 2981494"/>
              <a:gd name="connsiteY6" fmla="*/ 977977 h 2062530"/>
              <a:gd name="connsiteX7" fmla="*/ 4955 w 2981494"/>
              <a:gd name="connsiteY7" fmla="*/ 1231977 h 2062530"/>
              <a:gd name="connsiteX8" fmla="*/ 109730 w 2981494"/>
              <a:gd name="connsiteY8" fmla="*/ 1686002 h 2062530"/>
              <a:gd name="connsiteX9" fmla="*/ 601855 w 2981494"/>
              <a:gd name="connsiteY9" fmla="*/ 1987627 h 2062530"/>
              <a:gd name="connsiteX10" fmla="*/ 1601980 w 2981494"/>
              <a:gd name="connsiteY10" fmla="*/ 2047952 h 2062530"/>
              <a:gd name="connsiteX11" fmla="*/ 2421130 w 2981494"/>
              <a:gd name="connsiteY11" fmla="*/ 1768552 h 2062530"/>
              <a:gd name="connsiteX12" fmla="*/ 2805305 w 2981494"/>
              <a:gd name="connsiteY12" fmla="*/ 1470102 h 2062530"/>
              <a:gd name="connsiteX13" fmla="*/ 2979930 w 2981494"/>
              <a:gd name="connsiteY13" fmla="*/ 1273252 h 2062530"/>
              <a:gd name="connsiteX14" fmla="*/ 2862455 w 2981494"/>
              <a:gd name="connsiteY14" fmla="*/ 787477 h 2062530"/>
              <a:gd name="connsiteX15" fmla="*/ 2417955 w 2981494"/>
              <a:gd name="connsiteY15" fmla="*/ 549352 h 2062530"/>
              <a:gd name="connsiteX16" fmla="*/ 2249680 w 2981494"/>
              <a:gd name="connsiteY16" fmla="*/ 511252 h 2062530"/>
              <a:gd name="connsiteX17" fmla="*/ 2125855 w 2981494"/>
              <a:gd name="connsiteY17" fmla="*/ 463627 h 2062530"/>
              <a:gd name="connsiteX18" fmla="*/ 1957580 w 2981494"/>
              <a:gd name="connsiteY18" fmla="*/ 301702 h 2062530"/>
              <a:gd name="connsiteX19" fmla="*/ 1970280 w 2981494"/>
              <a:gd name="connsiteY19" fmla="*/ 276302 h 2062530"/>
              <a:gd name="connsiteX20" fmla="*/ 1849630 w 2981494"/>
              <a:gd name="connsiteY20" fmla="*/ 215977 h 2062530"/>
              <a:gd name="connsiteX21" fmla="*/ 1770255 w 2981494"/>
              <a:gd name="connsiteY21" fmla="*/ 57227 h 2062530"/>
              <a:gd name="connsiteX22" fmla="*/ 1497205 w 2981494"/>
              <a:gd name="connsiteY22" fmla="*/ 77 h 2062530"/>
              <a:gd name="connsiteX0" fmla="*/ 1497205 w 2981494"/>
              <a:gd name="connsiteY0" fmla="*/ 77 h 2060926"/>
              <a:gd name="connsiteX1" fmla="*/ 1132080 w 2981494"/>
              <a:gd name="connsiteY1" fmla="*/ 66752 h 2060926"/>
              <a:gd name="connsiteX2" fmla="*/ 960630 w 2981494"/>
              <a:gd name="connsiteY2" fmla="*/ 228677 h 2060926"/>
              <a:gd name="connsiteX3" fmla="*/ 906655 w 2981494"/>
              <a:gd name="connsiteY3" fmla="*/ 323927 h 2060926"/>
              <a:gd name="connsiteX4" fmla="*/ 747905 w 2981494"/>
              <a:gd name="connsiteY4" fmla="*/ 511252 h 2060926"/>
              <a:gd name="connsiteX5" fmla="*/ 668530 w 2981494"/>
              <a:gd name="connsiteY5" fmla="*/ 673970 h 2060926"/>
              <a:gd name="connsiteX6" fmla="*/ 208155 w 2981494"/>
              <a:gd name="connsiteY6" fmla="*/ 977977 h 2060926"/>
              <a:gd name="connsiteX7" fmla="*/ 4955 w 2981494"/>
              <a:gd name="connsiteY7" fmla="*/ 1231977 h 2060926"/>
              <a:gd name="connsiteX8" fmla="*/ 109730 w 2981494"/>
              <a:gd name="connsiteY8" fmla="*/ 1686002 h 2060926"/>
              <a:gd name="connsiteX9" fmla="*/ 601855 w 2981494"/>
              <a:gd name="connsiteY9" fmla="*/ 1987627 h 2060926"/>
              <a:gd name="connsiteX10" fmla="*/ 1601980 w 2981494"/>
              <a:gd name="connsiteY10" fmla="*/ 2047952 h 2060926"/>
              <a:gd name="connsiteX11" fmla="*/ 2433830 w 2981494"/>
              <a:gd name="connsiteY11" fmla="*/ 1790777 h 2060926"/>
              <a:gd name="connsiteX12" fmla="*/ 2805305 w 2981494"/>
              <a:gd name="connsiteY12" fmla="*/ 1470102 h 2060926"/>
              <a:gd name="connsiteX13" fmla="*/ 2979930 w 2981494"/>
              <a:gd name="connsiteY13" fmla="*/ 1273252 h 2060926"/>
              <a:gd name="connsiteX14" fmla="*/ 2862455 w 2981494"/>
              <a:gd name="connsiteY14" fmla="*/ 787477 h 2060926"/>
              <a:gd name="connsiteX15" fmla="*/ 2417955 w 2981494"/>
              <a:gd name="connsiteY15" fmla="*/ 549352 h 2060926"/>
              <a:gd name="connsiteX16" fmla="*/ 2249680 w 2981494"/>
              <a:gd name="connsiteY16" fmla="*/ 511252 h 2060926"/>
              <a:gd name="connsiteX17" fmla="*/ 2125855 w 2981494"/>
              <a:gd name="connsiteY17" fmla="*/ 463627 h 2060926"/>
              <a:gd name="connsiteX18" fmla="*/ 1957580 w 2981494"/>
              <a:gd name="connsiteY18" fmla="*/ 301702 h 2060926"/>
              <a:gd name="connsiteX19" fmla="*/ 1970280 w 2981494"/>
              <a:gd name="connsiteY19" fmla="*/ 276302 h 2060926"/>
              <a:gd name="connsiteX20" fmla="*/ 1849630 w 2981494"/>
              <a:gd name="connsiteY20" fmla="*/ 215977 h 2060926"/>
              <a:gd name="connsiteX21" fmla="*/ 1770255 w 2981494"/>
              <a:gd name="connsiteY21" fmla="*/ 57227 h 2060926"/>
              <a:gd name="connsiteX22" fmla="*/ 1497205 w 2981494"/>
              <a:gd name="connsiteY22" fmla="*/ 77 h 2060926"/>
              <a:gd name="connsiteX0" fmla="*/ 1497205 w 2892228"/>
              <a:gd name="connsiteY0" fmla="*/ 77 h 2060926"/>
              <a:gd name="connsiteX1" fmla="*/ 1132080 w 2892228"/>
              <a:gd name="connsiteY1" fmla="*/ 66752 h 2060926"/>
              <a:gd name="connsiteX2" fmla="*/ 960630 w 2892228"/>
              <a:gd name="connsiteY2" fmla="*/ 228677 h 2060926"/>
              <a:gd name="connsiteX3" fmla="*/ 906655 w 2892228"/>
              <a:gd name="connsiteY3" fmla="*/ 323927 h 2060926"/>
              <a:gd name="connsiteX4" fmla="*/ 747905 w 2892228"/>
              <a:gd name="connsiteY4" fmla="*/ 511252 h 2060926"/>
              <a:gd name="connsiteX5" fmla="*/ 668530 w 2892228"/>
              <a:gd name="connsiteY5" fmla="*/ 673970 h 2060926"/>
              <a:gd name="connsiteX6" fmla="*/ 208155 w 2892228"/>
              <a:gd name="connsiteY6" fmla="*/ 977977 h 2060926"/>
              <a:gd name="connsiteX7" fmla="*/ 4955 w 2892228"/>
              <a:gd name="connsiteY7" fmla="*/ 1231977 h 2060926"/>
              <a:gd name="connsiteX8" fmla="*/ 109730 w 2892228"/>
              <a:gd name="connsiteY8" fmla="*/ 1686002 h 2060926"/>
              <a:gd name="connsiteX9" fmla="*/ 601855 w 2892228"/>
              <a:gd name="connsiteY9" fmla="*/ 1987627 h 2060926"/>
              <a:gd name="connsiteX10" fmla="*/ 1601980 w 2892228"/>
              <a:gd name="connsiteY10" fmla="*/ 2047952 h 2060926"/>
              <a:gd name="connsiteX11" fmla="*/ 2433830 w 2892228"/>
              <a:gd name="connsiteY11" fmla="*/ 1790777 h 2060926"/>
              <a:gd name="connsiteX12" fmla="*/ 2805305 w 2892228"/>
              <a:gd name="connsiteY12" fmla="*/ 1470102 h 2060926"/>
              <a:gd name="connsiteX13" fmla="*/ 2862455 w 2892228"/>
              <a:gd name="connsiteY13" fmla="*/ 787477 h 2060926"/>
              <a:gd name="connsiteX14" fmla="*/ 2417955 w 2892228"/>
              <a:gd name="connsiteY14" fmla="*/ 549352 h 2060926"/>
              <a:gd name="connsiteX15" fmla="*/ 2249680 w 2892228"/>
              <a:gd name="connsiteY15" fmla="*/ 511252 h 2060926"/>
              <a:gd name="connsiteX16" fmla="*/ 2125855 w 2892228"/>
              <a:gd name="connsiteY16" fmla="*/ 463627 h 2060926"/>
              <a:gd name="connsiteX17" fmla="*/ 1957580 w 2892228"/>
              <a:gd name="connsiteY17" fmla="*/ 301702 h 2060926"/>
              <a:gd name="connsiteX18" fmla="*/ 1970280 w 2892228"/>
              <a:gd name="connsiteY18" fmla="*/ 276302 h 2060926"/>
              <a:gd name="connsiteX19" fmla="*/ 1849630 w 2892228"/>
              <a:gd name="connsiteY19" fmla="*/ 215977 h 2060926"/>
              <a:gd name="connsiteX20" fmla="*/ 1770255 w 2892228"/>
              <a:gd name="connsiteY20" fmla="*/ 57227 h 2060926"/>
              <a:gd name="connsiteX21" fmla="*/ 1497205 w 2892228"/>
              <a:gd name="connsiteY21" fmla="*/ 77 h 2060926"/>
              <a:gd name="connsiteX0" fmla="*/ 1497205 w 2934622"/>
              <a:gd name="connsiteY0" fmla="*/ 77 h 2060926"/>
              <a:gd name="connsiteX1" fmla="*/ 1132080 w 2934622"/>
              <a:gd name="connsiteY1" fmla="*/ 66752 h 2060926"/>
              <a:gd name="connsiteX2" fmla="*/ 960630 w 2934622"/>
              <a:gd name="connsiteY2" fmla="*/ 228677 h 2060926"/>
              <a:gd name="connsiteX3" fmla="*/ 906655 w 2934622"/>
              <a:gd name="connsiteY3" fmla="*/ 323927 h 2060926"/>
              <a:gd name="connsiteX4" fmla="*/ 747905 w 2934622"/>
              <a:gd name="connsiteY4" fmla="*/ 511252 h 2060926"/>
              <a:gd name="connsiteX5" fmla="*/ 668530 w 2934622"/>
              <a:gd name="connsiteY5" fmla="*/ 673970 h 2060926"/>
              <a:gd name="connsiteX6" fmla="*/ 208155 w 2934622"/>
              <a:gd name="connsiteY6" fmla="*/ 977977 h 2060926"/>
              <a:gd name="connsiteX7" fmla="*/ 4955 w 2934622"/>
              <a:gd name="connsiteY7" fmla="*/ 1231977 h 2060926"/>
              <a:gd name="connsiteX8" fmla="*/ 109730 w 2934622"/>
              <a:gd name="connsiteY8" fmla="*/ 1686002 h 2060926"/>
              <a:gd name="connsiteX9" fmla="*/ 601855 w 2934622"/>
              <a:gd name="connsiteY9" fmla="*/ 1987627 h 2060926"/>
              <a:gd name="connsiteX10" fmla="*/ 1601980 w 2934622"/>
              <a:gd name="connsiteY10" fmla="*/ 2047952 h 2060926"/>
              <a:gd name="connsiteX11" fmla="*/ 2433830 w 2934622"/>
              <a:gd name="connsiteY11" fmla="*/ 1790777 h 2060926"/>
              <a:gd name="connsiteX12" fmla="*/ 2891030 w 2934622"/>
              <a:gd name="connsiteY12" fmla="*/ 1419302 h 2060926"/>
              <a:gd name="connsiteX13" fmla="*/ 2862455 w 2934622"/>
              <a:gd name="connsiteY13" fmla="*/ 787477 h 2060926"/>
              <a:gd name="connsiteX14" fmla="*/ 2417955 w 2934622"/>
              <a:gd name="connsiteY14" fmla="*/ 549352 h 2060926"/>
              <a:gd name="connsiteX15" fmla="*/ 2249680 w 2934622"/>
              <a:gd name="connsiteY15" fmla="*/ 511252 h 2060926"/>
              <a:gd name="connsiteX16" fmla="*/ 2125855 w 2934622"/>
              <a:gd name="connsiteY16" fmla="*/ 463627 h 2060926"/>
              <a:gd name="connsiteX17" fmla="*/ 1957580 w 2934622"/>
              <a:gd name="connsiteY17" fmla="*/ 301702 h 2060926"/>
              <a:gd name="connsiteX18" fmla="*/ 1970280 w 2934622"/>
              <a:gd name="connsiteY18" fmla="*/ 276302 h 2060926"/>
              <a:gd name="connsiteX19" fmla="*/ 1849630 w 2934622"/>
              <a:gd name="connsiteY19" fmla="*/ 215977 h 2060926"/>
              <a:gd name="connsiteX20" fmla="*/ 1770255 w 2934622"/>
              <a:gd name="connsiteY20" fmla="*/ 57227 h 2060926"/>
              <a:gd name="connsiteX21" fmla="*/ 1497205 w 2934622"/>
              <a:gd name="connsiteY21" fmla="*/ 77 h 2060926"/>
              <a:gd name="connsiteX0" fmla="*/ 1497205 w 2977427"/>
              <a:gd name="connsiteY0" fmla="*/ 77 h 2060926"/>
              <a:gd name="connsiteX1" fmla="*/ 1132080 w 2977427"/>
              <a:gd name="connsiteY1" fmla="*/ 66752 h 2060926"/>
              <a:gd name="connsiteX2" fmla="*/ 960630 w 2977427"/>
              <a:gd name="connsiteY2" fmla="*/ 228677 h 2060926"/>
              <a:gd name="connsiteX3" fmla="*/ 906655 w 2977427"/>
              <a:gd name="connsiteY3" fmla="*/ 323927 h 2060926"/>
              <a:gd name="connsiteX4" fmla="*/ 747905 w 2977427"/>
              <a:gd name="connsiteY4" fmla="*/ 511252 h 2060926"/>
              <a:gd name="connsiteX5" fmla="*/ 668530 w 2977427"/>
              <a:gd name="connsiteY5" fmla="*/ 673970 h 2060926"/>
              <a:gd name="connsiteX6" fmla="*/ 208155 w 2977427"/>
              <a:gd name="connsiteY6" fmla="*/ 977977 h 2060926"/>
              <a:gd name="connsiteX7" fmla="*/ 4955 w 2977427"/>
              <a:gd name="connsiteY7" fmla="*/ 1231977 h 2060926"/>
              <a:gd name="connsiteX8" fmla="*/ 109730 w 2977427"/>
              <a:gd name="connsiteY8" fmla="*/ 1686002 h 2060926"/>
              <a:gd name="connsiteX9" fmla="*/ 601855 w 2977427"/>
              <a:gd name="connsiteY9" fmla="*/ 1987627 h 2060926"/>
              <a:gd name="connsiteX10" fmla="*/ 1601980 w 2977427"/>
              <a:gd name="connsiteY10" fmla="*/ 2047952 h 2060926"/>
              <a:gd name="connsiteX11" fmla="*/ 2433830 w 2977427"/>
              <a:gd name="connsiteY11" fmla="*/ 1790777 h 2060926"/>
              <a:gd name="connsiteX12" fmla="*/ 2891030 w 2977427"/>
              <a:gd name="connsiteY12" fmla="*/ 1419302 h 2060926"/>
              <a:gd name="connsiteX13" fmla="*/ 2862455 w 2977427"/>
              <a:gd name="connsiteY13" fmla="*/ 787477 h 2060926"/>
              <a:gd name="connsiteX14" fmla="*/ 2417955 w 2977427"/>
              <a:gd name="connsiteY14" fmla="*/ 549352 h 2060926"/>
              <a:gd name="connsiteX15" fmla="*/ 2249680 w 2977427"/>
              <a:gd name="connsiteY15" fmla="*/ 511252 h 2060926"/>
              <a:gd name="connsiteX16" fmla="*/ 2125855 w 2977427"/>
              <a:gd name="connsiteY16" fmla="*/ 463627 h 2060926"/>
              <a:gd name="connsiteX17" fmla="*/ 1957580 w 2977427"/>
              <a:gd name="connsiteY17" fmla="*/ 301702 h 2060926"/>
              <a:gd name="connsiteX18" fmla="*/ 1970280 w 2977427"/>
              <a:gd name="connsiteY18" fmla="*/ 276302 h 2060926"/>
              <a:gd name="connsiteX19" fmla="*/ 1849630 w 2977427"/>
              <a:gd name="connsiteY19" fmla="*/ 215977 h 2060926"/>
              <a:gd name="connsiteX20" fmla="*/ 1770255 w 2977427"/>
              <a:gd name="connsiteY20" fmla="*/ 57227 h 2060926"/>
              <a:gd name="connsiteX21" fmla="*/ 1497205 w 2977427"/>
              <a:gd name="connsiteY21" fmla="*/ 77 h 2060926"/>
              <a:gd name="connsiteX0" fmla="*/ 1497205 w 2970540"/>
              <a:gd name="connsiteY0" fmla="*/ 77 h 2060926"/>
              <a:gd name="connsiteX1" fmla="*/ 1132080 w 2970540"/>
              <a:gd name="connsiteY1" fmla="*/ 66752 h 2060926"/>
              <a:gd name="connsiteX2" fmla="*/ 960630 w 2970540"/>
              <a:gd name="connsiteY2" fmla="*/ 228677 h 2060926"/>
              <a:gd name="connsiteX3" fmla="*/ 906655 w 2970540"/>
              <a:gd name="connsiteY3" fmla="*/ 323927 h 2060926"/>
              <a:gd name="connsiteX4" fmla="*/ 747905 w 2970540"/>
              <a:gd name="connsiteY4" fmla="*/ 511252 h 2060926"/>
              <a:gd name="connsiteX5" fmla="*/ 668530 w 2970540"/>
              <a:gd name="connsiteY5" fmla="*/ 673970 h 2060926"/>
              <a:gd name="connsiteX6" fmla="*/ 208155 w 2970540"/>
              <a:gd name="connsiteY6" fmla="*/ 977977 h 2060926"/>
              <a:gd name="connsiteX7" fmla="*/ 4955 w 2970540"/>
              <a:gd name="connsiteY7" fmla="*/ 1231977 h 2060926"/>
              <a:gd name="connsiteX8" fmla="*/ 109730 w 2970540"/>
              <a:gd name="connsiteY8" fmla="*/ 1686002 h 2060926"/>
              <a:gd name="connsiteX9" fmla="*/ 601855 w 2970540"/>
              <a:gd name="connsiteY9" fmla="*/ 1987627 h 2060926"/>
              <a:gd name="connsiteX10" fmla="*/ 1601980 w 2970540"/>
              <a:gd name="connsiteY10" fmla="*/ 2047952 h 2060926"/>
              <a:gd name="connsiteX11" fmla="*/ 2433830 w 2970540"/>
              <a:gd name="connsiteY11" fmla="*/ 1790777 h 2060926"/>
              <a:gd name="connsiteX12" fmla="*/ 2881505 w 2970540"/>
              <a:gd name="connsiteY12" fmla="*/ 1419302 h 2060926"/>
              <a:gd name="connsiteX13" fmla="*/ 2862455 w 2970540"/>
              <a:gd name="connsiteY13" fmla="*/ 787477 h 2060926"/>
              <a:gd name="connsiteX14" fmla="*/ 2417955 w 2970540"/>
              <a:gd name="connsiteY14" fmla="*/ 549352 h 2060926"/>
              <a:gd name="connsiteX15" fmla="*/ 2249680 w 2970540"/>
              <a:gd name="connsiteY15" fmla="*/ 511252 h 2060926"/>
              <a:gd name="connsiteX16" fmla="*/ 2125855 w 2970540"/>
              <a:gd name="connsiteY16" fmla="*/ 463627 h 2060926"/>
              <a:gd name="connsiteX17" fmla="*/ 1957580 w 2970540"/>
              <a:gd name="connsiteY17" fmla="*/ 301702 h 2060926"/>
              <a:gd name="connsiteX18" fmla="*/ 1970280 w 2970540"/>
              <a:gd name="connsiteY18" fmla="*/ 276302 h 2060926"/>
              <a:gd name="connsiteX19" fmla="*/ 1849630 w 2970540"/>
              <a:gd name="connsiteY19" fmla="*/ 215977 h 2060926"/>
              <a:gd name="connsiteX20" fmla="*/ 1770255 w 2970540"/>
              <a:gd name="connsiteY20" fmla="*/ 57227 h 2060926"/>
              <a:gd name="connsiteX21" fmla="*/ 1497205 w 2970540"/>
              <a:gd name="connsiteY21" fmla="*/ 77 h 2060926"/>
              <a:gd name="connsiteX0" fmla="*/ 1497205 w 2977797"/>
              <a:gd name="connsiteY0" fmla="*/ 77 h 2060926"/>
              <a:gd name="connsiteX1" fmla="*/ 1132080 w 2977797"/>
              <a:gd name="connsiteY1" fmla="*/ 66752 h 2060926"/>
              <a:gd name="connsiteX2" fmla="*/ 960630 w 2977797"/>
              <a:gd name="connsiteY2" fmla="*/ 228677 h 2060926"/>
              <a:gd name="connsiteX3" fmla="*/ 906655 w 2977797"/>
              <a:gd name="connsiteY3" fmla="*/ 323927 h 2060926"/>
              <a:gd name="connsiteX4" fmla="*/ 747905 w 2977797"/>
              <a:gd name="connsiteY4" fmla="*/ 511252 h 2060926"/>
              <a:gd name="connsiteX5" fmla="*/ 668530 w 2977797"/>
              <a:gd name="connsiteY5" fmla="*/ 673970 h 2060926"/>
              <a:gd name="connsiteX6" fmla="*/ 208155 w 2977797"/>
              <a:gd name="connsiteY6" fmla="*/ 977977 h 2060926"/>
              <a:gd name="connsiteX7" fmla="*/ 4955 w 2977797"/>
              <a:gd name="connsiteY7" fmla="*/ 1231977 h 2060926"/>
              <a:gd name="connsiteX8" fmla="*/ 109730 w 2977797"/>
              <a:gd name="connsiteY8" fmla="*/ 1686002 h 2060926"/>
              <a:gd name="connsiteX9" fmla="*/ 601855 w 2977797"/>
              <a:gd name="connsiteY9" fmla="*/ 1987627 h 2060926"/>
              <a:gd name="connsiteX10" fmla="*/ 1601980 w 2977797"/>
              <a:gd name="connsiteY10" fmla="*/ 2047952 h 2060926"/>
              <a:gd name="connsiteX11" fmla="*/ 2433830 w 2977797"/>
              <a:gd name="connsiteY11" fmla="*/ 1790777 h 2060926"/>
              <a:gd name="connsiteX12" fmla="*/ 2881505 w 2977797"/>
              <a:gd name="connsiteY12" fmla="*/ 1419302 h 2060926"/>
              <a:gd name="connsiteX13" fmla="*/ 2862455 w 2977797"/>
              <a:gd name="connsiteY13" fmla="*/ 787477 h 2060926"/>
              <a:gd name="connsiteX14" fmla="*/ 2417955 w 2977797"/>
              <a:gd name="connsiteY14" fmla="*/ 549352 h 2060926"/>
              <a:gd name="connsiteX15" fmla="*/ 2249680 w 2977797"/>
              <a:gd name="connsiteY15" fmla="*/ 511252 h 2060926"/>
              <a:gd name="connsiteX16" fmla="*/ 2125855 w 2977797"/>
              <a:gd name="connsiteY16" fmla="*/ 463627 h 2060926"/>
              <a:gd name="connsiteX17" fmla="*/ 1957580 w 2977797"/>
              <a:gd name="connsiteY17" fmla="*/ 301702 h 2060926"/>
              <a:gd name="connsiteX18" fmla="*/ 1970280 w 2977797"/>
              <a:gd name="connsiteY18" fmla="*/ 276302 h 2060926"/>
              <a:gd name="connsiteX19" fmla="*/ 1849630 w 2977797"/>
              <a:gd name="connsiteY19" fmla="*/ 215977 h 2060926"/>
              <a:gd name="connsiteX20" fmla="*/ 1770255 w 2977797"/>
              <a:gd name="connsiteY20" fmla="*/ 57227 h 2060926"/>
              <a:gd name="connsiteX21" fmla="*/ 1497205 w 2977797"/>
              <a:gd name="connsiteY21" fmla="*/ 77 h 2060926"/>
              <a:gd name="connsiteX0" fmla="*/ 1497205 w 2950362"/>
              <a:gd name="connsiteY0" fmla="*/ 77 h 2060926"/>
              <a:gd name="connsiteX1" fmla="*/ 1132080 w 2950362"/>
              <a:gd name="connsiteY1" fmla="*/ 66752 h 2060926"/>
              <a:gd name="connsiteX2" fmla="*/ 960630 w 2950362"/>
              <a:gd name="connsiteY2" fmla="*/ 228677 h 2060926"/>
              <a:gd name="connsiteX3" fmla="*/ 906655 w 2950362"/>
              <a:gd name="connsiteY3" fmla="*/ 323927 h 2060926"/>
              <a:gd name="connsiteX4" fmla="*/ 747905 w 2950362"/>
              <a:gd name="connsiteY4" fmla="*/ 511252 h 2060926"/>
              <a:gd name="connsiteX5" fmla="*/ 668530 w 2950362"/>
              <a:gd name="connsiteY5" fmla="*/ 673970 h 2060926"/>
              <a:gd name="connsiteX6" fmla="*/ 208155 w 2950362"/>
              <a:gd name="connsiteY6" fmla="*/ 977977 h 2060926"/>
              <a:gd name="connsiteX7" fmla="*/ 4955 w 2950362"/>
              <a:gd name="connsiteY7" fmla="*/ 1231977 h 2060926"/>
              <a:gd name="connsiteX8" fmla="*/ 109730 w 2950362"/>
              <a:gd name="connsiteY8" fmla="*/ 1686002 h 2060926"/>
              <a:gd name="connsiteX9" fmla="*/ 601855 w 2950362"/>
              <a:gd name="connsiteY9" fmla="*/ 1987627 h 2060926"/>
              <a:gd name="connsiteX10" fmla="*/ 1601980 w 2950362"/>
              <a:gd name="connsiteY10" fmla="*/ 2047952 h 2060926"/>
              <a:gd name="connsiteX11" fmla="*/ 2433830 w 2950362"/>
              <a:gd name="connsiteY11" fmla="*/ 1790777 h 2060926"/>
              <a:gd name="connsiteX12" fmla="*/ 2881505 w 2950362"/>
              <a:gd name="connsiteY12" fmla="*/ 1419302 h 2060926"/>
              <a:gd name="connsiteX13" fmla="*/ 2884680 w 2950362"/>
              <a:gd name="connsiteY13" fmla="*/ 812877 h 2060926"/>
              <a:gd name="connsiteX14" fmla="*/ 2417955 w 2950362"/>
              <a:gd name="connsiteY14" fmla="*/ 549352 h 2060926"/>
              <a:gd name="connsiteX15" fmla="*/ 2249680 w 2950362"/>
              <a:gd name="connsiteY15" fmla="*/ 511252 h 2060926"/>
              <a:gd name="connsiteX16" fmla="*/ 2125855 w 2950362"/>
              <a:gd name="connsiteY16" fmla="*/ 463627 h 2060926"/>
              <a:gd name="connsiteX17" fmla="*/ 1957580 w 2950362"/>
              <a:gd name="connsiteY17" fmla="*/ 301702 h 2060926"/>
              <a:gd name="connsiteX18" fmla="*/ 1970280 w 2950362"/>
              <a:gd name="connsiteY18" fmla="*/ 276302 h 2060926"/>
              <a:gd name="connsiteX19" fmla="*/ 1849630 w 2950362"/>
              <a:gd name="connsiteY19" fmla="*/ 215977 h 2060926"/>
              <a:gd name="connsiteX20" fmla="*/ 1770255 w 2950362"/>
              <a:gd name="connsiteY20" fmla="*/ 57227 h 2060926"/>
              <a:gd name="connsiteX21" fmla="*/ 1497205 w 2950362"/>
              <a:gd name="connsiteY21" fmla="*/ 77 h 2060926"/>
              <a:gd name="connsiteX0" fmla="*/ 1497205 w 2995576"/>
              <a:gd name="connsiteY0" fmla="*/ 77 h 2060926"/>
              <a:gd name="connsiteX1" fmla="*/ 1132080 w 2995576"/>
              <a:gd name="connsiteY1" fmla="*/ 66752 h 2060926"/>
              <a:gd name="connsiteX2" fmla="*/ 960630 w 2995576"/>
              <a:gd name="connsiteY2" fmla="*/ 228677 h 2060926"/>
              <a:gd name="connsiteX3" fmla="*/ 906655 w 2995576"/>
              <a:gd name="connsiteY3" fmla="*/ 323927 h 2060926"/>
              <a:gd name="connsiteX4" fmla="*/ 747905 w 2995576"/>
              <a:gd name="connsiteY4" fmla="*/ 511252 h 2060926"/>
              <a:gd name="connsiteX5" fmla="*/ 668530 w 2995576"/>
              <a:gd name="connsiteY5" fmla="*/ 673970 h 2060926"/>
              <a:gd name="connsiteX6" fmla="*/ 208155 w 2995576"/>
              <a:gd name="connsiteY6" fmla="*/ 977977 h 2060926"/>
              <a:gd name="connsiteX7" fmla="*/ 4955 w 2995576"/>
              <a:gd name="connsiteY7" fmla="*/ 1231977 h 2060926"/>
              <a:gd name="connsiteX8" fmla="*/ 109730 w 2995576"/>
              <a:gd name="connsiteY8" fmla="*/ 1686002 h 2060926"/>
              <a:gd name="connsiteX9" fmla="*/ 601855 w 2995576"/>
              <a:gd name="connsiteY9" fmla="*/ 1987627 h 2060926"/>
              <a:gd name="connsiteX10" fmla="*/ 1601980 w 2995576"/>
              <a:gd name="connsiteY10" fmla="*/ 2047952 h 2060926"/>
              <a:gd name="connsiteX11" fmla="*/ 2433830 w 2995576"/>
              <a:gd name="connsiteY11" fmla="*/ 1790777 h 2060926"/>
              <a:gd name="connsiteX12" fmla="*/ 2881505 w 2995576"/>
              <a:gd name="connsiteY12" fmla="*/ 1419302 h 2060926"/>
              <a:gd name="connsiteX13" fmla="*/ 2948180 w 2995576"/>
              <a:gd name="connsiteY13" fmla="*/ 943052 h 2060926"/>
              <a:gd name="connsiteX14" fmla="*/ 2417955 w 2995576"/>
              <a:gd name="connsiteY14" fmla="*/ 549352 h 2060926"/>
              <a:gd name="connsiteX15" fmla="*/ 2249680 w 2995576"/>
              <a:gd name="connsiteY15" fmla="*/ 511252 h 2060926"/>
              <a:gd name="connsiteX16" fmla="*/ 2125855 w 2995576"/>
              <a:gd name="connsiteY16" fmla="*/ 463627 h 2060926"/>
              <a:gd name="connsiteX17" fmla="*/ 1957580 w 2995576"/>
              <a:gd name="connsiteY17" fmla="*/ 301702 h 2060926"/>
              <a:gd name="connsiteX18" fmla="*/ 1970280 w 2995576"/>
              <a:gd name="connsiteY18" fmla="*/ 276302 h 2060926"/>
              <a:gd name="connsiteX19" fmla="*/ 1849630 w 2995576"/>
              <a:gd name="connsiteY19" fmla="*/ 215977 h 2060926"/>
              <a:gd name="connsiteX20" fmla="*/ 1770255 w 2995576"/>
              <a:gd name="connsiteY20" fmla="*/ 57227 h 2060926"/>
              <a:gd name="connsiteX21" fmla="*/ 1497205 w 2995576"/>
              <a:gd name="connsiteY21" fmla="*/ 77 h 2060926"/>
              <a:gd name="connsiteX0" fmla="*/ 1497205 w 2967232"/>
              <a:gd name="connsiteY0" fmla="*/ 77 h 2060926"/>
              <a:gd name="connsiteX1" fmla="*/ 1132080 w 2967232"/>
              <a:gd name="connsiteY1" fmla="*/ 66752 h 2060926"/>
              <a:gd name="connsiteX2" fmla="*/ 960630 w 2967232"/>
              <a:gd name="connsiteY2" fmla="*/ 228677 h 2060926"/>
              <a:gd name="connsiteX3" fmla="*/ 906655 w 2967232"/>
              <a:gd name="connsiteY3" fmla="*/ 323927 h 2060926"/>
              <a:gd name="connsiteX4" fmla="*/ 747905 w 2967232"/>
              <a:gd name="connsiteY4" fmla="*/ 511252 h 2060926"/>
              <a:gd name="connsiteX5" fmla="*/ 668530 w 2967232"/>
              <a:gd name="connsiteY5" fmla="*/ 673970 h 2060926"/>
              <a:gd name="connsiteX6" fmla="*/ 208155 w 2967232"/>
              <a:gd name="connsiteY6" fmla="*/ 977977 h 2060926"/>
              <a:gd name="connsiteX7" fmla="*/ 4955 w 2967232"/>
              <a:gd name="connsiteY7" fmla="*/ 1231977 h 2060926"/>
              <a:gd name="connsiteX8" fmla="*/ 109730 w 2967232"/>
              <a:gd name="connsiteY8" fmla="*/ 1686002 h 2060926"/>
              <a:gd name="connsiteX9" fmla="*/ 601855 w 2967232"/>
              <a:gd name="connsiteY9" fmla="*/ 1987627 h 2060926"/>
              <a:gd name="connsiteX10" fmla="*/ 1601980 w 2967232"/>
              <a:gd name="connsiteY10" fmla="*/ 2047952 h 2060926"/>
              <a:gd name="connsiteX11" fmla="*/ 2433830 w 2967232"/>
              <a:gd name="connsiteY11" fmla="*/ 1790777 h 2060926"/>
              <a:gd name="connsiteX12" fmla="*/ 2881505 w 2967232"/>
              <a:gd name="connsiteY12" fmla="*/ 1419302 h 2060926"/>
              <a:gd name="connsiteX13" fmla="*/ 2910080 w 2967232"/>
              <a:gd name="connsiteY13" fmla="*/ 870027 h 2060926"/>
              <a:gd name="connsiteX14" fmla="*/ 2417955 w 2967232"/>
              <a:gd name="connsiteY14" fmla="*/ 549352 h 2060926"/>
              <a:gd name="connsiteX15" fmla="*/ 2249680 w 2967232"/>
              <a:gd name="connsiteY15" fmla="*/ 511252 h 2060926"/>
              <a:gd name="connsiteX16" fmla="*/ 2125855 w 2967232"/>
              <a:gd name="connsiteY16" fmla="*/ 463627 h 2060926"/>
              <a:gd name="connsiteX17" fmla="*/ 1957580 w 2967232"/>
              <a:gd name="connsiteY17" fmla="*/ 301702 h 2060926"/>
              <a:gd name="connsiteX18" fmla="*/ 1970280 w 2967232"/>
              <a:gd name="connsiteY18" fmla="*/ 276302 h 2060926"/>
              <a:gd name="connsiteX19" fmla="*/ 1849630 w 2967232"/>
              <a:gd name="connsiteY19" fmla="*/ 215977 h 2060926"/>
              <a:gd name="connsiteX20" fmla="*/ 1770255 w 2967232"/>
              <a:gd name="connsiteY20" fmla="*/ 57227 h 2060926"/>
              <a:gd name="connsiteX21" fmla="*/ 1497205 w 2967232"/>
              <a:gd name="connsiteY21" fmla="*/ 77 h 2060926"/>
              <a:gd name="connsiteX0" fmla="*/ 1497205 w 2974014"/>
              <a:gd name="connsiteY0" fmla="*/ 77 h 2060926"/>
              <a:gd name="connsiteX1" fmla="*/ 1132080 w 2974014"/>
              <a:gd name="connsiteY1" fmla="*/ 66752 h 2060926"/>
              <a:gd name="connsiteX2" fmla="*/ 960630 w 2974014"/>
              <a:gd name="connsiteY2" fmla="*/ 228677 h 2060926"/>
              <a:gd name="connsiteX3" fmla="*/ 906655 w 2974014"/>
              <a:gd name="connsiteY3" fmla="*/ 323927 h 2060926"/>
              <a:gd name="connsiteX4" fmla="*/ 747905 w 2974014"/>
              <a:gd name="connsiteY4" fmla="*/ 511252 h 2060926"/>
              <a:gd name="connsiteX5" fmla="*/ 668530 w 2974014"/>
              <a:gd name="connsiteY5" fmla="*/ 673970 h 2060926"/>
              <a:gd name="connsiteX6" fmla="*/ 208155 w 2974014"/>
              <a:gd name="connsiteY6" fmla="*/ 977977 h 2060926"/>
              <a:gd name="connsiteX7" fmla="*/ 4955 w 2974014"/>
              <a:gd name="connsiteY7" fmla="*/ 1231977 h 2060926"/>
              <a:gd name="connsiteX8" fmla="*/ 109730 w 2974014"/>
              <a:gd name="connsiteY8" fmla="*/ 1686002 h 2060926"/>
              <a:gd name="connsiteX9" fmla="*/ 601855 w 2974014"/>
              <a:gd name="connsiteY9" fmla="*/ 1987627 h 2060926"/>
              <a:gd name="connsiteX10" fmla="*/ 1601980 w 2974014"/>
              <a:gd name="connsiteY10" fmla="*/ 2047952 h 2060926"/>
              <a:gd name="connsiteX11" fmla="*/ 2433830 w 2974014"/>
              <a:gd name="connsiteY11" fmla="*/ 1790777 h 2060926"/>
              <a:gd name="connsiteX12" fmla="*/ 2881505 w 2974014"/>
              <a:gd name="connsiteY12" fmla="*/ 1419302 h 2060926"/>
              <a:gd name="connsiteX13" fmla="*/ 2919605 w 2974014"/>
              <a:gd name="connsiteY13" fmla="*/ 873202 h 2060926"/>
              <a:gd name="connsiteX14" fmla="*/ 2417955 w 2974014"/>
              <a:gd name="connsiteY14" fmla="*/ 549352 h 2060926"/>
              <a:gd name="connsiteX15" fmla="*/ 2249680 w 2974014"/>
              <a:gd name="connsiteY15" fmla="*/ 511252 h 2060926"/>
              <a:gd name="connsiteX16" fmla="*/ 2125855 w 2974014"/>
              <a:gd name="connsiteY16" fmla="*/ 463627 h 2060926"/>
              <a:gd name="connsiteX17" fmla="*/ 1957580 w 2974014"/>
              <a:gd name="connsiteY17" fmla="*/ 301702 h 2060926"/>
              <a:gd name="connsiteX18" fmla="*/ 1970280 w 2974014"/>
              <a:gd name="connsiteY18" fmla="*/ 276302 h 2060926"/>
              <a:gd name="connsiteX19" fmla="*/ 1849630 w 2974014"/>
              <a:gd name="connsiteY19" fmla="*/ 215977 h 2060926"/>
              <a:gd name="connsiteX20" fmla="*/ 1770255 w 2974014"/>
              <a:gd name="connsiteY20" fmla="*/ 57227 h 2060926"/>
              <a:gd name="connsiteX21" fmla="*/ 1497205 w 2974014"/>
              <a:gd name="connsiteY21" fmla="*/ 77 h 2060926"/>
              <a:gd name="connsiteX0" fmla="*/ 1497205 w 2974014"/>
              <a:gd name="connsiteY0" fmla="*/ 77 h 2060926"/>
              <a:gd name="connsiteX1" fmla="*/ 1132080 w 2974014"/>
              <a:gd name="connsiteY1" fmla="*/ 66752 h 2060926"/>
              <a:gd name="connsiteX2" fmla="*/ 960630 w 2974014"/>
              <a:gd name="connsiteY2" fmla="*/ 228677 h 2060926"/>
              <a:gd name="connsiteX3" fmla="*/ 906655 w 2974014"/>
              <a:gd name="connsiteY3" fmla="*/ 323927 h 2060926"/>
              <a:gd name="connsiteX4" fmla="*/ 747905 w 2974014"/>
              <a:gd name="connsiteY4" fmla="*/ 511252 h 2060926"/>
              <a:gd name="connsiteX5" fmla="*/ 668530 w 2974014"/>
              <a:gd name="connsiteY5" fmla="*/ 673970 h 2060926"/>
              <a:gd name="connsiteX6" fmla="*/ 208155 w 2974014"/>
              <a:gd name="connsiteY6" fmla="*/ 977977 h 2060926"/>
              <a:gd name="connsiteX7" fmla="*/ 4955 w 2974014"/>
              <a:gd name="connsiteY7" fmla="*/ 1231977 h 2060926"/>
              <a:gd name="connsiteX8" fmla="*/ 109730 w 2974014"/>
              <a:gd name="connsiteY8" fmla="*/ 1686002 h 2060926"/>
              <a:gd name="connsiteX9" fmla="*/ 601855 w 2974014"/>
              <a:gd name="connsiteY9" fmla="*/ 1987627 h 2060926"/>
              <a:gd name="connsiteX10" fmla="*/ 1601980 w 2974014"/>
              <a:gd name="connsiteY10" fmla="*/ 2047952 h 2060926"/>
              <a:gd name="connsiteX11" fmla="*/ 2433830 w 2974014"/>
              <a:gd name="connsiteY11" fmla="*/ 1790777 h 2060926"/>
              <a:gd name="connsiteX12" fmla="*/ 2881505 w 2974014"/>
              <a:gd name="connsiteY12" fmla="*/ 1419302 h 2060926"/>
              <a:gd name="connsiteX13" fmla="*/ 2919605 w 2974014"/>
              <a:gd name="connsiteY13" fmla="*/ 873202 h 2060926"/>
              <a:gd name="connsiteX14" fmla="*/ 2417955 w 2974014"/>
              <a:gd name="connsiteY14" fmla="*/ 549352 h 2060926"/>
              <a:gd name="connsiteX15" fmla="*/ 2249680 w 2974014"/>
              <a:gd name="connsiteY15" fmla="*/ 511252 h 2060926"/>
              <a:gd name="connsiteX16" fmla="*/ 2125855 w 2974014"/>
              <a:gd name="connsiteY16" fmla="*/ 463627 h 2060926"/>
              <a:gd name="connsiteX17" fmla="*/ 1957580 w 2974014"/>
              <a:gd name="connsiteY17" fmla="*/ 301702 h 2060926"/>
              <a:gd name="connsiteX18" fmla="*/ 1992505 w 2974014"/>
              <a:gd name="connsiteY18" fmla="*/ 269952 h 2060926"/>
              <a:gd name="connsiteX19" fmla="*/ 1849630 w 2974014"/>
              <a:gd name="connsiteY19" fmla="*/ 215977 h 2060926"/>
              <a:gd name="connsiteX20" fmla="*/ 1770255 w 2974014"/>
              <a:gd name="connsiteY20" fmla="*/ 57227 h 2060926"/>
              <a:gd name="connsiteX21" fmla="*/ 1497205 w 2974014"/>
              <a:gd name="connsiteY21" fmla="*/ 77 h 2060926"/>
              <a:gd name="connsiteX0" fmla="*/ 1497205 w 2974014"/>
              <a:gd name="connsiteY0" fmla="*/ 77 h 2060926"/>
              <a:gd name="connsiteX1" fmla="*/ 1132080 w 2974014"/>
              <a:gd name="connsiteY1" fmla="*/ 66752 h 2060926"/>
              <a:gd name="connsiteX2" fmla="*/ 960630 w 2974014"/>
              <a:gd name="connsiteY2" fmla="*/ 228677 h 2060926"/>
              <a:gd name="connsiteX3" fmla="*/ 906655 w 2974014"/>
              <a:gd name="connsiteY3" fmla="*/ 323927 h 2060926"/>
              <a:gd name="connsiteX4" fmla="*/ 747905 w 2974014"/>
              <a:gd name="connsiteY4" fmla="*/ 511252 h 2060926"/>
              <a:gd name="connsiteX5" fmla="*/ 668530 w 2974014"/>
              <a:gd name="connsiteY5" fmla="*/ 673970 h 2060926"/>
              <a:gd name="connsiteX6" fmla="*/ 208155 w 2974014"/>
              <a:gd name="connsiteY6" fmla="*/ 977977 h 2060926"/>
              <a:gd name="connsiteX7" fmla="*/ 4955 w 2974014"/>
              <a:gd name="connsiteY7" fmla="*/ 1231977 h 2060926"/>
              <a:gd name="connsiteX8" fmla="*/ 109730 w 2974014"/>
              <a:gd name="connsiteY8" fmla="*/ 1686002 h 2060926"/>
              <a:gd name="connsiteX9" fmla="*/ 601855 w 2974014"/>
              <a:gd name="connsiteY9" fmla="*/ 1987627 h 2060926"/>
              <a:gd name="connsiteX10" fmla="*/ 1601980 w 2974014"/>
              <a:gd name="connsiteY10" fmla="*/ 2047952 h 2060926"/>
              <a:gd name="connsiteX11" fmla="*/ 2433830 w 2974014"/>
              <a:gd name="connsiteY11" fmla="*/ 1790777 h 2060926"/>
              <a:gd name="connsiteX12" fmla="*/ 2881505 w 2974014"/>
              <a:gd name="connsiteY12" fmla="*/ 1419302 h 2060926"/>
              <a:gd name="connsiteX13" fmla="*/ 2919605 w 2974014"/>
              <a:gd name="connsiteY13" fmla="*/ 873202 h 2060926"/>
              <a:gd name="connsiteX14" fmla="*/ 2417955 w 2974014"/>
              <a:gd name="connsiteY14" fmla="*/ 549352 h 2060926"/>
              <a:gd name="connsiteX15" fmla="*/ 2249680 w 2974014"/>
              <a:gd name="connsiteY15" fmla="*/ 511252 h 2060926"/>
              <a:gd name="connsiteX16" fmla="*/ 2125855 w 2974014"/>
              <a:gd name="connsiteY16" fmla="*/ 463627 h 2060926"/>
              <a:gd name="connsiteX17" fmla="*/ 1957580 w 2974014"/>
              <a:gd name="connsiteY17" fmla="*/ 301702 h 2060926"/>
              <a:gd name="connsiteX18" fmla="*/ 1957580 w 2974014"/>
              <a:gd name="connsiteY18" fmla="*/ 269952 h 2060926"/>
              <a:gd name="connsiteX19" fmla="*/ 1849630 w 2974014"/>
              <a:gd name="connsiteY19" fmla="*/ 215977 h 2060926"/>
              <a:gd name="connsiteX20" fmla="*/ 1770255 w 2974014"/>
              <a:gd name="connsiteY20" fmla="*/ 57227 h 2060926"/>
              <a:gd name="connsiteX21" fmla="*/ 1497205 w 2974014"/>
              <a:gd name="connsiteY21" fmla="*/ 77 h 2060926"/>
              <a:gd name="connsiteX0" fmla="*/ 1497205 w 2974014"/>
              <a:gd name="connsiteY0" fmla="*/ 77 h 2060926"/>
              <a:gd name="connsiteX1" fmla="*/ 1132080 w 2974014"/>
              <a:gd name="connsiteY1" fmla="*/ 66752 h 2060926"/>
              <a:gd name="connsiteX2" fmla="*/ 960630 w 2974014"/>
              <a:gd name="connsiteY2" fmla="*/ 228677 h 2060926"/>
              <a:gd name="connsiteX3" fmla="*/ 906655 w 2974014"/>
              <a:gd name="connsiteY3" fmla="*/ 323927 h 2060926"/>
              <a:gd name="connsiteX4" fmla="*/ 747905 w 2974014"/>
              <a:gd name="connsiteY4" fmla="*/ 511252 h 2060926"/>
              <a:gd name="connsiteX5" fmla="*/ 668530 w 2974014"/>
              <a:gd name="connsiteY5" fmla="*/ 673970 h 2060926"/>
              <a:gd name="connsiteX6" fmla="*/ 208155 w 2974014"/>
              <a:gd name="connsiteY6" fmla="*/ 977977 h 2060926"/>
              <a:gd name="connsiteX7" fmla="*/ 4955 w 2974014"/>
              <a:gd name="connsiteY7" fmla="*/ 1231977 h 2060926"/>
              <a:gd name="connsiteX8" fmla="*/ 109730 w 2974014"/>
              <a:gd name="connsiteY8" fmla="*/ 1686002 h 2060926"/>
              <a:gd name="connsiteX9" fmla="*/ 601855 w 2974014"/>
              <a:gd name="connsiteY9" fmla="*/ 1987627 h 2060926"/>
              <a:gd name="connsiteX10" fmla="*/ 1601980 w 2974014"/>
              <a:gd name="connsiteY10" fmla="*/ 2047952 h 2060926"/>
              <a:gd name="connsiteX11" fmla="*/ 2433830 w 2974014"/>
              <a:gd name="connsiteY11" fmla="*/ 1790777 h 2060926"/>
              <a:gd name="connsiteX12" fmla="*/ 2881505 w 2974014"/>
              <a:gd name="connsiteY12" fmla="*/ 1419302 h 2060926"/>
              <a:gd name="connsiteX13" fmla="*/ 2919605 w 2974014"/>
              <a:gd name="connsiteY13" fmla="*/ 873202 h 2060926"/>
              <a:gd name="connsiteX14" fmla="*/ 2417955 w 2974014"/>
              <a:gd name="connsiteY14" fmla="*/ 549352 h 2060926"/>
              <a:gd name="connsiteX15" fmla="*/ 2249680 w 2974014"/>
              <a:gd name="connsiteY15" fmla="*/ 511252 h 2060926"/>
              <a:gd name="connsiteX16" fmla="*/ 2125855 w 2974014"/>
              <a:gd name="connsiteY16" fmla="*/ 463627 h 2060926"/>
              <a:gd name="connsiteX17" fmla="*/ 1989330 w 2974014"/>
              <a:gd name="connsiteY17" fmla="*/ 289002 h 2060926"/>
              <a:gd name="connsiteX18" fmla="*/ 1957580 w 2974014"/>
              <a:gd name="connsiteY18" fmla="*/ 269952 h 2060926"/>
              <a:gd name="connsiteX19" fmla="*/ 1849630 w 2974014"/>
              <a:gd name="connsiteY19" fmla="*/ 215977 h 2060926"/>
              <a:gd name="connsiteX20" fmla="*/ 1770255 w 2974014"/>
              <a:gd name="connsiteY20" fmla="*/ 57227 h 2060926"/>
              <a:gd name="connsiteX21" fmla="*/ 1497205 w 2974014"/>
              <a:gd name="connsiteY21" fmla="*/ 77 h 2060926"/>
              <a:gd name="connsiteX0" fmla="*/ 1494311 w 2971120"/>
              <a:gd name="connsiteY0" fmla="*/ 77 h 2060926"/>
              <a:gd name="connsiteX1" fmla="*/ 1129186 w 2971120"/>
              <a:gd name="connsiteY1" fmla="*/ 66752 h 2060926"/>
              <a:gd name="connsiteX2" fmla="*/ 957736 w 2971120"/>
              <a:gd name="connsiteY2" fmla="*/ 228677 h 2060926"/>
              <a:gd name="connsiteX3" fmla="*/ 903761 w 2971120"/>
              <a:gd name="connsiteY3" fmla="*/ 323927 h 2060926"/>
              <a:gd name="connsiteX4" fmla="*/ 745011 w 2971120"/>
              <a:gd name="connsiteY4" fmla="*/ 511252 h 2060926"/>
              <a:gd name="connsiteX5" fmla="*/ 665636 w 2971120"/>
              <a:gd name="connsiteY5" fmla="*/ 673970 h 2060926"/>
              <a:gd name="connsiteX6" fmla="*/ 205261 w 2971120"/>
              <a:gd name="connsiteY6" fmla="*/ 977977 h 2060926"/>
              <a:gd name="connsiteX7" fmla="*/ 5236 w 2971120"/>
              <a:gd name="connsiteY7" fmla="*/ 1251027 h 2060926"/>
              <a:gd name="connsiteX8" fmla="*/ 106836 w 2971120"/>
              <a:gd name="connsiteY8" fmla="*/ 1686002 h 2060926"/>
              <a:gd name="connsiteX9" fmla="*/ 598961 w 2971120"/>
              <a:gd name="connsiteY9" fmla="*/ 1987627 h 2060926"/>
              <a:gd name="connsiteX10" fmla="*/ 1599086 w 2971120"/>
              <a:gd name="connsiteY10" fmla="*/ 2047952 h 2060926"/>
              <a:gd name="connsiteX11" fmla="*/ 2430936 w 2971120"/>
              <a:gd name="connsiteY11" fmla="*/ 1790777 h 2060926"/>
              <a:gd name="connsiteX12" fmla="*/ 2878611 w 2971120"/>
              <a:gd name="connsiteY12" fmla="*/ 1419302 h 2060926"/>
              <a:gd name="connsiteX13" fmla="*/ 2916711 w 2971120"/>
              <a:gd name="connsiteY13" fmla="*/ 873202 h 2060926"/>
              <a:gd name="connsiteX14" fmla="*/ 2415061 w 2971120"/>
              <a:gd name="connsiteY14" fmla="*/ 549352 h 2060926"/>
              <a:gd name="connsiteX15" fmla="*/ 2246786 w 2971120"/>
              <a:gd name="connsiteY15" fmla="*/ 511252 h 2060926"/>
              <a:gd name="connsiteX16" fmla="*/ 2122961 w 2971120"/>
              <a:gd name="connsiteY16" fmla="*/ 463627 h 2060926"/>
              <a:gd name="connsiteX17" fmla="*/ 1986436 w 2971120"/>
              <a:gd name="connsiteY17" fmla="*/ 289002 h 2060926"/>
              <a:gd name="connsiteX18" fmla="*/ 1954686 w 2971120"/>
              <a:gd name="connsiteY18" fmla="*/ 269952 h 2060926"/>
              <a:gd name="connsiteX19" fmla="*/ 1846736 w 2971120"/>
              <a:gd name="connsiteY19" fmla="*/ 215977 h 2060926"/>
              <a:gd name="connsiteX20" fmla="*/ 1767361 w 2971120"/>
              <a:gd name="connsiteY20" fmla="*/ 57227 h 2060926"/>
              <a:gd name="connsiteX21" fmla="*/ 1494311 w 2971120"/>
              <a:gd name="connsiteY21" fmla="*/ 77 h 2060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971120" h="2060926">
                <a:moveTo>
                  <a:pt x="1494311" y="77"/>
                </a:moveTo>
                <a:cubicBezTo>
                  <a:pt x="1387949" y="1664"/>
                  <a:pt x="1218615" y="28652"/>
                  <a:pt x="1129186" y="66752"/>
                </a:cubicBezTo>
                <a:cubicBezTo>
                  <a:pt x="1039757" y="104852"/>
                  <a:pt x="995307" y="185815"/>
                  <a:pt x="957736" y="228677"/>
                </a:cubicBezTo>
                <a:cubicBezTo>
                  <a:pt x="920165" y="271539"/>
                  <a:pt x="939215" y="276831"/>
                  <a:pt x="903761" y="323927"/>
                </a:cubicBezTo>
                <a:cubicBezTo>
                  <a:pt x="868307" y="371023"/>
                  <a:pt x="784698" y="452912"/>
                  <a:pt x="745011" y="511252"/>
                </a:cubicBezTo>
                <a:cubicBezTo>
                  <a:pt x="705324" y="569592"/>
                  <a:pt x="755594" y="596182"/>
                  <a:pt x="665636" y="673970"/>
                </a:cubicBezTo>
                <a:cubicBezTo>
                  <a:pt x="575678" y="751758"/>
                  <a:pt x="315328" y="881801"/>
                  <a:pt x="205261" y="977977"/>
                </a:cubicBezTo>
                <a:cubicBezTo>
                  <a:pt x="95194" y="1074153"/>
                  <a:pt x="21640" y="1133023"/>
                  <a:pt x="5236" y="1251027"/>
                </a:cubicBezTo>
                <a:cubicBezTo>
                  <a:pt x="-11168" y="1369031"/>
                  <a:pt x="7882" y="1563235"/>
                  <a:pt x="106836" y="1686002"/>
                </a:cubicBezTo>
                <a:cubicBezTo>
                  <a:pt x="205790" y="1808769"/>
                  <a:pt x="350253" y="1927302"/>
                  <a:pt x="598961" y="1987627"/>
                </a:cubicBezTo>
                <a:cubicBezTo>
                  <a:pt x="847669" y="2047952"/>
                  <a:pt x="1293757" y="2080760"/>
                  <a:pt x="1599086" y="2047952"/>
                </a:cubicBezTo>
                <a:cubicBezTo>
                  <a:pt x="1904415" y="2015144"/>
                  <a:pt x="2217682" y="1895552"/>
                  <a:pt x="2430936" y="1790777"/>
                </a:cubicBezTo>
                <a:cubicBezTo>
                  <a:pt x="2644190" y="1686002"/>
                  <a:pt x="2797649" y="1572231"/>
                  <a:pt x="2878611" y="1419302"/>
                </a:cubicBezTo>
                <a:cubicBezTo>
                  <a:pt x="2959574" y="1266373"/>
                  <a:pt x="3019369" y="1040419"/>
                  <a:pt x="2916711" y="873202"/>
                </a:cubicBezTo>
                <a:cubicBezTo>
                  <a:pt x="2814053" y="705985"/>
                  <a:pt x="2526715" y="609677"/>
                  <a:pt x="2415061" y="549352"/>
                </a:cubicBezTo>
                <a:cubicBezTo>
                  <a:pt x="2303407" y="489027"/>
                  <a:pt x="2295469" y="525540"/>
                  <a:pt x="2246786" y="511252"/>
                </a:cubicBezTo>
                <a:cubicBezTo>
                  <a:pt x="2198103" y="496965"/>
                  <a:pt x="2166353" y="500669"/>
                  <a:pt x="2122961" y="463627"/>
                </a:cubicBezTo>
                <a:cubicBezTo>
                  <a:pt x="2079569" y="426585"/>
                  <a:pt x="2014482" y="321281"/>
                  <a:pt x="1986436" y="289002"/>
                </a:cubicBezTo>
                <a:cubicBezTo>
                  <a:pt x="1958390" y="256723"/>
                  <a:pt x="1977969" y="282123"/>
                  <a:pt x="1954686" y="269952"/>
                </a:cubicBezTo>
                <a:cubicBezTo>
                  <a:pt x="1931403" y="257781"/>
                  <a:pt x="1880074" y="252490"/>
                  <a:pt x="1846736" y="215977"/>
                </a:cubicBezTo>
                <a:cubicBezTo>
                  <a:pt x="1813399" y="179465"/>
                  <a:pt x="1826098" y="93210"/>
                  <a:pt x="1767361" y="57227"/>
                </a:cubicBezTo>
                <a:cubicBezTo>
                  <a:pt x="1708624" y="21244"/>
                  <a:pt x="1600673" y="-1510"/>
                  <a:pt x="1494311" y="77"/>
                </a:cubicBezTo>
                <a:close/>
              </a:path>
            </a:pathLst>
          </a:cu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EG" dirty="0"/>
          </a:p>
        </p:txBody>
      </p:sp>
      <p:sp>
        <p:nvSpPr>
          <p:cNvPr id="33" name="c cup">
            <a:hlinkClick r:id="" action="ppaction://hlinkshowjump?jump=nextslide"/>
            <a:hlinkHover r:id="" action="ppaction://noaction" highlightClick="1">
              <a:snd r:embed="rId7" name="arrow.wav"/>
            </a:hlinkHover>
            <a:extLst>
              <a:ext uri="{FF2B5EF4-FFF2-40B4-BE49-F238E27FC236}">
                <a16:creationId xmlns:a16="http://schemas.microsoft.com/office/drawing/2014/main" id="{BB992A97-A8E2-B3C8-BD24-FD4E241D3796}"/>
              </a:ext>
            </a:extLst>
          </p:cNvPr>
          <p:cNvSpPr/>
          <p:nvPr/>
        </p:nvSpPr>
        <p:spPr>
          <a:xfrm>
            <a:off x="4458903" y="3886143"/>
            <a:ext cx="2932160" cy="2041150"/>
          </a:xfrm>
          <a:custGeom>
            <a:avLst/>
            <a:gdLst>
              <a:gd name="connsiteX0" fmla="*/ 1505293 w 3013731"/>
              <a:gd name="connsiteY0" fmla="*/ 57 h 2084516"/>
              <a:gd name="connsiteX1" fmla="*/ 1140168 w 3013731"/>
              <a:gd name="connsiteY1" fmla="*/ 66732 h 2084516"/>
              <a:gd name="connsiteX2" fmla="*/ 1086193 w 3013731"/>
              <a:gd name="connsiteY2" fmla="*/ 203257 h 2084516"/>
              <a:gd name="connsiteX3" fmla="*/ 1013168 w 3013731"/>
              <a:gd name="connsiteY3" fmla="*/ 235007 h 2084516"/>
              <a:gd name="connsiteX4" fmla="*/ 860768 w 3013731"/>
              <a:gd name="connsiteY4" fmla="*/ 342957 h 2084516"/>
              <a:gd name="connsiteX5" fmla="*/ 755993 w 3013731"/>
              <a:gd name="connsiteY5" fmla="*/ 511232 h 2084516"/>
              <a:gd name="connsiteX6" fmla="*/ 714718 w 3013731"/>
              <a:gd name="connsiteY6" fmla="*/ 511232 h 2084516"/>
              <a:gd name="connsiteX7" fmla="*/ 114643 w 3013731"/>
              <a:gd name="connsiteY7" fmla="*/ 825557 h 2084516"/>
              <a:gd name="connsiteX8" fmla="*/ 13043 w 3013731"/>
              <a:gd name="connsiteY8" fmla="*/ 1231957 h 2084516"/>
              <a:gd name="connsiteX9" fmla="*/ 289268 w 3013731"/>
              <a:gd name="connsiteY9" fmla="*/ 1625657 h 2084516"/>
              <a:gd name="connsiteX10" fmla="*/ 870293 w 3013731"/>
              <a:gd name="connsiteY10" fmla="*/ 1946332 h 2084516"/>
              <a:gd name="connsiteX11" fmla="*/ 1810093 w 3013731"/>
              <a:gd name="connsiteY11" fmla="*/ 2082857 h 2084516"/>
              <a:gd name="connsiteX12" fmla="*/ 2657818 w 3013731"/>
              <a:gd name="connsiteY12" fmla="*/ 1863782 h 2084516"/>
              <a:gd name="connsiteX13" fmla="*/ 2978493 w 3013731"/>
              <a:gd name="connsiteY13" fmla="*/ 1508182 h 2084516"/>
              <a:gd name="connsiteX14" fmla="*/ 2988018 w 3013731"/>
              <a:gd name="connsiteY14" fmla="*/ 1273232 h 2084516"/>
              <a:gd name="connsiteX15" fmla="*/ 2822918 w 3013731"/>
              <a:gd name="connsiteY15" fmla="*/ 987482 h 2084516"/>
              <a:gd name="connsiteX16" fmla="*/ 2295868 w 3013731"/>
              <a:gd name="connsiteY16" fmla="*/ 644582 h 2084516"/>
              <a:gd name="connsiteX17" fmla="*/ 2213318 w 3013731"/>
              <a:gd name="connsiteY17" fmla="*/ 622357 h 2084516"/>
              <a:gd name="connsiteX18" fmla="*/ 2133943 w 3013731"/>
              <a:gd name="connsiteY18" fmla="*/ 463607 h 2084516"/>
              <a:gd name="connsiteX19" fmla="*/ 1965668 w 3013731"/>
              <a:gd name="connsiteY19" fmla="*/ 301682 h 2084516"/>
              <a:gd name="connsiteX20" fmla="*/ 1978368 w 3013731"/>
              <a:gd name="connsiteY20" fmla="*/ 276282 h 2084516"/>
              <a:gd name="connsiteX21" fmla="*/ 1949793 w 3013731"/>
              <a:gd name="connsiteY21" fmla="*/ 174682 h 2084516"/>
              <a:gd name="connsiteX22" fmla="*/ 1778343 w 3013731"/>
              <a:gd name="connsiteY22" fmla="*/ 57207 h 2084516"/>
              <a:gd name="connsiteX23" fmla="*/ 1505293 w 3013731"/>
              <a:gd name="connsiteY23" fmla="*/ 57 h 2084516"/>
              <a:gd name="connsiteX0" fmla="*/ 1502036 w 3010474"/>
              <a:gd name="connsiteY0" fmla="*/ 57 h 2084516"/>
              <a:gd name="connsiteX1" fmla="*/ 1136911 w 3010474"/>
              <a:gd name="connsiteY1" fmla="*/ 66732 h 2084516"/>
              <a:gd name="connsiteX2" fmla="*/ 1082936 w 3010474"/>
              <a:gd name="connsiteY2" fmla="*/ 203257 h 2084516"/>
              <a:gd name="connsiteX3" fmla="*/ 1009911 w 3010474"/>
              <a:gd name="connsiteY3" fmla="*/ 235007 h 2084516"/>
              <a:gd name="connsiteX4" fmla="*/ 857511 w 3010474"/>
              <a:gd name="connsiteY4" fmla="*/ 342957 h 2084516"/>
              <a:gd name="connsiteX5" fmla="*/ 752736 w 3010474"/>
              <a:gd name="connsiteY5" fmla="*/ 511232 h 2084516"/>
              <a:gd name="connsiteX6" fmla="*/ 575730 w 3010474"/>
              <a:gd name="connsiteY6" fmla="*/ 539807 h 2084516"/>
              <a:gd name="connsiteX7" fmla="*/ 111386 w 3010474"/>
              <a:gd name="connsiteY7" fmla="*/ 825557 h 2084516"/>
              <a:gd name="connsiteX8" fmla="*/ 9786 w 3010474"/>
              <a:gd name="connsiteY8" fmla="*/ 1231957 h 2084516"/>
              <a:gd name="connsiteX9" fmla="*/ 286011 w 3010474"/>
              <a:gd name="connsiteY9" fmla="*/ 1625657 h 2084516"/>
              <a:gd name="connsiteX10" fmla="*/ 867036 w 3010474"/>
              <a:gd name="connsiteY10" fmla="*/ 1946332 h 2084516"/>
              <a:gd name="connsiteX11" fmla="*/ 1806836 w 3010474"/>
              <a:gd name="connsiteY11" fmla="*/ 2082857 h 2084516"/>
              <a:gd name="connsiteX12" fmla="*/ 2654561 w 3010474"/>
              <a:gd name="connsiteY12" fmla="*/ 1863782 h 2084516"/>
              <a:gd name="connsiteX13" fmla="*/ 2975236 w 3010474"/>
              <a:gd name="connsiteY13" fmla="*/ 1508182 h 2084516"/>
              <a:gd name="connsiteX14" fmla="*/ 2984761 w 3010474"/>
              <a:gd name="connsiteY14" fmla="*/ 1273232 h 2084516"/>
              <a:gd name="connsiteX15" fmla="*/ 2819661 w 3010474"/>
              <a:gd name="connsiteY15" fmla="*/ 987482 h 2084516"/>
              <a:gd name="connsiteX16" fmla="*/ 2292611 w 3010474"/>
              <a:gd name="connsiteY16" fmla="*/ 644582 h 2084516"/>
              <a:gd name="connsiteX17" fmla="*/ 2210061 w 3010474"/>
              <a:gd name="connsiteY17" fmla="*/ 622357 h 2084516"/>
              <a:gd name="connsiteX18" fmla="*/ 2130686 w 3010474"/>
              <a:gd name="connsiteY18" fmla="*/ 463607 h 2084516"/>
              <a:gd name="connsiteX19" fmla="*/ 1962411 w 3010474"/>
              <a:gd name="connsiteY19" fmla="*/ 301682 h 2084516"/>
              <a:gd name="connsiteX20" fmla="*/ 1975111 w 3010474"/>
              <a:gd name="connsiteY20" fmla="*/ 276282 h 2084516"/>
              <a:gd name="connsiteX21" fmla="*/ 1946536 w 3010474"/>
              <a:gd name="connsiteY21" fmla="*/ 174682 h 2084516"/>
              <a:gd name="connsiteX22" fmla="*/ 1775086 w 3010474"/>
              <a:gd name="connsiteY22" fmla="*/ 57207 h 2084516"/>
              <a:gd name="connsiteX23" fmla="*/ 1502036 w 3010474"/>
              <a:gd name="connsiteY23" fmla="*/ 57 h 2084516"/>
              <a:gd name="connsiteX0" fmla="*/ 1502036 w 3010474"/>
              <a:gd name="connsiteY0" fmla="*/ 57 h 2084516"/>
              <a:gd name="connsiteX1" fmla="*/ 1136911 w 3010474"/>
              <a:gd name="connsiteY1" fmla="*/ 66732 h 2084516"/>
              <a:gd name="connsiteX2" fmla="*/ 1082936 w 3010474"/>
              <a:gd name="connsiteY2" fmla="*/ 203257 h 2084516"/>
              <a:gd name="connsiteX3" fmla="*/ 1009911 w 3010474"/>
              <a:gd name="connsiteY3" fmla="*/ 235007 h 2084516"/>
              <a:gd name="connsiteX4" fmla="*/ 857511 w 3010474"/>
              <a:gd name="connsiteY4" fmla="*/ 342957 h 2084516"/>
              <a:gd name="connsiteX5" fmla="*/ 752736 w 3010474"/>
              <a:gd name="connsiteY5" fmla="*/ 511232 h 2084516"/>
              <a:gd name="connsiteX6" fmla="*/ 575730 w 3010474"/>
              <a:gd name="connsiteY6" fmla="*/ 539807 h 2084516"/>
              <a:gd name="connsiteX7" fmla="*/ 111386 w 3010474"/>
              <a:gd name="connsiteY7" fmla="*/ 825557 h 2084516"/>
              <a:gd name="connsiteX8" fmla="*/ 9786 w 3010474"/>
              <a:gd name="connsiteY8" fmla="*/ 1231957 h 2084516"/>
              <a:gd name="connsiteX9" fmla="*/ 286011 w 3010474"/>
              <a:gd name="connsiteY9" fmla="*/ 1625657 h 2084516"/>
              <a:gd name="connsiteX10" fmla="*/ 867036 w 3010474"/>
              <a:gd name="connsiteY10" fmla="*/ 1946332 h 2084516"/>
              <a:gd name="connsiteX11" fmla="*/ 1806836 w 3010474"/>
              <a:gd name="connsiteY11" fmla="*/ 2082857 h 2084516"/>
              <a:gd name="connsiteX12" fmla="*/ 2654561 w 3010474"/>
              <a:gd name="connsiteY12" fmla="*/ 1863782 h 2084516"/>
              <a:gd name="connsiteX13" fmla="*/ 2975236 w 3010474"/>
              <a:gd name="connsiteY13" fmla="*/ 1508182 h 2084516"/>
              <a:gd name="connsiteX14" fmla="*/ 2984761 w 3010474"/>
              <a:gd name="connsiteY14" fmla="*/ 1273232 h 2084516"/>
              <a:gd name="connsiteX15" fmla="*/ 2819661 w 3010474"/>
              <a:gd name="connsiteY15" fmla="*/ 987482 h 2084516"/>
              <a:gd name="connsiteX16" fmla="*/ 2292611 w 3010474"/>
              <a:gd name="connsiteY16" fmla="*/ 644582 h 2084516"/>
              <a:gd name="connsiteX17" fmla="*/ 2210061 w 3010474"/>
              <a:gd name="connsiteY17" fmla="*/ 622357 h 2084516"/>
              <a:gd name="connsiteX18" fmla="*/ 2130686 w 3010474"/>
              <a:gd name="connsiteY18" fmla="*/ 463607 h 2084516"/>
              <a:gd name="connsiteX19" fmla="*/ 1962411 w 3010474"/>
              <a:gd name="connsiteY19" fmla="*/ 301682 h 2084516"/>
              <a:gd name="connsiteX20" fmla="*/ 1975111 w 3010474"/>
              <a:gd name="connsiteY20" fmla="*/ 276282 h 2084516"/>
              <a:gd name="connsiteX21" fmla="*/ 1946536 w 3010474"/>
              <a:gd name="connsiteY21" fmla="*/ 174682 h 2084516"/>
              <a:gd name="connsiteX22" fmla="*/ 1775086 w 3010474"/>
              <a:gd name="connsiteY22" fmla="*/ 57207 h 2084516"/>
              <a:gd name="connsiteX23" fmla="*/ 1502036 w 3010474"/>
              <a:gd name="connsiteY23" fmla="*/ 57 h 2084516"/>
              <a:gd name="connsiteX0" fmla="*/ 1500735 w 3009173"/>
              <a:gd name="connsiteY0" fmla="*/ 57 h 2084516"/>
              <a:gd name="connsiteX1" fmla="*/ 1135610 w 3009173"/>
              <a:gd name="connsiteY1" fmla="*/ 66732 h 2084516"/>
              <a:gd name="connsiteX2" fmla="*/ 1081635 w 3009173"/>
              <a:gd name="connsiteY2" fmla="*/ 203257 h 2084516"/>
              <a:gd name="connsiteX3" fmla="*/ 1008610 w 3009173"/>
              <a:gd name="connsiteY3" fmla="*/ 235007 h 2084516"/>
              <a:gd name="connsiteX4" fmla="*/ 856210 w 3009173"/>
              <a:gd name="connsiteY4" fmla="*/ 342957 h 2084516"/>
              <a:gd name="connsiteX5" fmla="*/ 751435 w 3009173"/>
              <a:gd name="connsiteY5" fmla="*/ 511232 h 2084516"/>
              <a:gd name="connsiteX6" fmla="*/ 500610 w 3009173"/>
              <a:gd name="connsiteY6" fmla="*/ 575525 h 2084516"/>
              <a:gd name="connsiteX7" fmla="*/ 110085 w 3009173"/>
              <a:gd name="connsiteY7" fmla="*/ 825557 h 2084516"/>
              <a:gd name="connsiteX8" fmla="*/ 8485 w 3009173"/>
              <a:gd name="connsiteY8" fmla="*/ 1231957 h 2084516"/>
              <a:gd name="connsiteX9" fmla="*/ 284710 w 3009173"/>
              <a:gd name="connsiteY9" fmla="*/ 1625657 h 2084516"/>
              <a:gd name="connsiteX10" fmla="*/ 865735 w 3009173"/>
              <a:gd name="connsiteY10" fmla="*/ 1946332 h 2084516"/>
              <a:gd name="connsiteX11" fmla="*/ 1805535 w 3009173"/>
              <a:gd name="connsiteY11" fmla="*/ 2082857 h 2084516"/>
              <a:gd name="connsiteX12" fmla="*/ 2653260 w 3009173"/>
              <a:gd name="connsiteY12" fmla="*/ 1863782 h 2084516"/>
              <a:gd name="connsiteX13" fmla="*/ 2973935 w 3009173"/>
              <a:gd name="connsiteY13" fmla="*/ 1508182 h 2084516"/>
              <a:gd name="connsiteX14" fmla="*/ 2983460 w 3009173"/>
              <a:gd name="connsiteY14" fmla="*/ 1273232 h 2084516"/>
              <a:gd name="connsiteX15" fmla="*/ 2818360 w 3009173"/>
              <a:gd name="connsiteY15" fmla="*/ 987482 h 2084516"/>
              <a:gd name="connsiteX16" fmla="*/ 2291310 w 3009173"/>
              <a:gd name="connsiteY16" fmla="*/ 644582 h 2084516"/>
              <a:gd name="connsiteX17" fmla="*/ 2208760 w 3009173"/>
              <a:gd name="connsiteY17" fmla="*/ 622357 h 2084516"/>
              <a:gd name="connsiteX18" fmla="*/ 2129385 w 3009173"/>
              <a:gd name="connsiteY18" fmla="*/ 463607 h 2084516"/>
              <a:gd name="connsiteX19" fmla="*/ 1961110 w 3009173"/>
              <a:gd name="connsiteY19" fmla="*/ 301682 h 2084516"/>
              <a:gd name="connsiteX20" fmla="*/ 1973810 w 3009173"/>
              <a:gd name="connsiteY20" fmla="*/ 276282 h 2084516"/>
              <a:gd name="connsiteX21" fmla="*/ 1945235 w 3009173"/>
              <a:gd name="connsiteY21" fmla="*/ 174682 h 2084516"/>
              <a:gd name="connsiteX22" fmla="*/ 1773785 w 3009173"/>
              <a:gd name="connsiteY22" fmla="*/ 57207 h 2084516"/>
              <a:gd name="connsiteX23" fmla="*/ 1500735 w 3009173"/>
              <a:gd name="connsiteY23" fmla="*/ 57 h 2084516"/>
              <a:gd name="connsiteX0" fmla="*/ 1500735 w 3009173"/>
              <a:gd name="connsiteY0" fmla="*/ 57 h 2084516"/>
              <a:gd name="connsiteX1" fmla="*/ 1135610 w 3009173"/>
              <a:gd name="connsiteY1" fmla="*/ 66732 h 2084516"/>
              <a:gd name="connsiteX2" fmla="*/ 1081635 w 3009173"/>
              <a:gd name="connsiteY2" fmla="*/ 203257 h 2084516"/>
              <a:gd name="connsiteX3" fmla="*/ 1008610 w 3009173"/>
              <a:gd name="connsiteY3" fmla="*/ 235007 h 2084516"/>
              <a:gd name="connsiteX4" fmla="*/ 878435 w 3009173"/>
              <a:gd name="connsiteY4" fmla="*/ 358832 h 2084516"/>
              <a:gd name="connsiteX5" fmla="*/ 751435 w 3009173"/>
              <a:gd name="connsiteY5" fmla="*/ 511232 h 2084516"/>
              <a:gd name="connsiteX6" fmla="*/ 500610 w 3009173"/>
              <a:gd name="connsiteY6" fmla="*/ 575525 h 2084516"/>
              <a:gd name="connsiteX7" fmla="*/ 110085 w 3009173"/>
              <a:gd name="connsiteY7" fmla="*/ 825557 h 2084516"/>
              <a:gd name="connsiteX8" fmla="*/ 8485 w 3009173"/>
              <a:gd name="connsiteY8" fmla="*/ 1231957 h 2084516"/>
              <a:gd name="connsiteX9" fmla="*/ 284710 w 3009173"/>
              <a:gd name="connsiteY9" fmla="*/ 1625657 h 2084516"/>
              <a:gd name="connsiteX10" fmla="*/ 865735 w 3009173"/>
              <a:gd name="connsiteY10" fmla="*/ 1946332 h 2084516"/>
              <a:gd name="connsiteX11" fmla="*/ 1805535 w 3009173"/>
              <a:gd name="connsiteY11" fmla="*/ 2082857 h 2084516"/>
              <a:gd name="connsiteX12" fmla="*/ 2653260 w 3009173"/>
              <a:gd name="connsiteY12" fmla="*/ 1863782 h 2084516"/>
              <a:gd name="connsiteX13" fmla="*/ 2973935 w 3009173"/>
              <a:gd name="connsiteY13" fmla="*/ 1508182 h 2084516"/>
              <a:gd name="connsiteX14" fmla="*/ 2983460 w 3009173"/>
              <a:gd name="connsiteY14" fmla="*/ 1273232 h 2084516"/>
              <a:gd name="connsiteX15" fmla="*/ 2818360 w 3009173"/>
              <a:gd name="connsiteY15" fmla="*/ 987482 h 2084516"/>
              <a:gd name="connsiteX16" fmla="*/ 2291310 w 3009173"/>
              <a:gd name="connsiteY16" fmla="*/ 644582 h 2084516"/>
              <a:gd name="connsiteX17" fmla="*/ 2208760 w 3009173"/>
              <a:gd name="connsiteY17" fmla="*/ 622357 h 2084516"/>
              <a:gd name="connsiteX18" fmla="*/ 2129385 w 3009173"/>
              <a:gd name="connsiteY18" fmla="*/ 463607 h 2084516"/>
              <a:gd name="connsiteX19" fmla="*/ 1961110 w 3009173"/>
              <a:gd name="connsiteY19" fmla="*/ 301682 h 2084516"/>
              <a:gd name="connsiteX20" fmla="*/ 1973810 w 3009173"/>
              <a:gd name="connsiteY20" fmla="*/ 276282 h 2084516"/>
              <a:gd name="connsiteX21" fmla="*/ 1945235 w 3009173"/>
              <a:gd name="connsiteY21" fmla="*/ 174682 h 2084516"/>
              <a:gd name="connsiteX22" fmla="*/ 1773785 w 3009173"/>
              <a:gd name="connsiteY22" fmla="*/ 57207 h 2084516"/>
              <a:gd name="connsiteX23" fmla="*/ 1500735 w 3009173"/>
              <a:gd name="connsiteY23" fmla="*/ 57 h 2084516"/>
              <a:gd name="connsiteX0" fmla="*/ 1500735 w 3009173"/>
              <a:gd name="connsiteY0" fmla="*/ 57 h 2084516"/>
              <a:gd name="connsiteX1" fmla="*/ 1135610 w 3009173"/>
              <a:gd name="connsiteY1" fmla="*/ 66732 h 2084516"/>
              <a:gd name="connsiteX2" fmla="*/ 1081635 w 3009173"/>
              <a:gd name="connsiteY2" fmla="*/ 203257 h 2084516"/>
              <a:gd name="connsiteX3" fmla="*/ 1008610 w 3009173"/>
              <a:gd name="connsiteY3" fmla="*/ 235007 h 2084516"/>
              <a:gd name="connsiteX4" fmla="*/ 751435 w 3009173"/>
              <a:gd name="connsiteY4" fmla="*/ 511232 h 2084516"/>
              <a:gd name="connsiteX5" fmla="*/ 500610 w 3009173"/>
              <a:gd name="connsiteY5" fmla="*/ 575525 h 2084516"/>
              <a:gd name="connsiteX6" fmla="*/ 110085 w 3009173"/>
              <a:gd name="connsiteY6" fmla="*/ 825557 h 2084516"/>
              <a:gd name="connsiteX7" fmla="*/ 8485 w 3009173"/>
              <a:gd name="connsiteY7" fmla="*/ 1231957 h 2084516"/>
              <a:gd name="connsiteX8" fmla="*/ 284710 w 3009173"/>
              <a:gd name="connsiteY8" fmla="*/ 1625657 h 2084516"/>
              <a:gd name="connsiteX9" fmla="*/ 865735 w 3009173"/>
              <a:gd name="connsiteY9" fmla="*/ 1946332 h 2084516"/>
              <a:gd name="connsiteX10" fmla="*/ 1805535 w 3009173"/>
              <a:gd name="connsiteY10" fmla="*/ 2082857 h 2084516"/>
              <a:gd name="connsiteX11" fmla="*/ 2653260 w 3009173"/>
              <a:gd name="connsiteY11" fmla="*/ 1863782 h 2084516"/>
              <a:gd name="connsiteX12" fmla="*/ 2973935 w 3009173"/>
              <a:gd name="connsiteY12" fmla="*/ 1508182 h 2084516"/>
              <a:gd name="connsiteX13" fmla="*/ 2983460 w 3009173"/>
              <a:gd name="connsiteY13" fmla="*/ 1273232 h 2084516"/>
              <a:gd name="connsiteX14" fmla="*/ 2818360 w 3009173"/>
              <a:gd name="connsiteY14" fmla="*/ 987482 h 2084516"/>
              <a:gd name="connsiteX15" fmla="*/ 2291310 w 3009173"/>
              <a:gd name="connsiteY15" fmla="*/ 644582 h 2084516"/>
              <a:gd name="connsiteX16" fmla="*/ 2208760 w 3009173"/>
              <a:gd name="connsiteY16" fmla="*/ 622357 h 2084516"/>
              <a:gd name="connsiteX17" fmla="*/ 2129385 w 3009173"/>
              <a:gd name="connsiteY17" fmla="*/ 463607 h 2084516"/>
              <a:gd name="connsiteX18" fmla="*/ 1961110 w 3009173"/>
              <a:gd name="connsiteY18" fmla="*/ 301682 h 2084516"/>
              <a:gd name="connsiteX19" fmla="*/ 1973810 w 3009173"/>
              <a:gd name="connsiteY19" fmla="*/ 276282 h 2084516"/>
              <a:gd name="connsiteX20" fmla="*/ 1945235 w 3009173"/>
              <a:gd name="connsiteY20" fmla="*/ 174682 h 2084516"/>
              <a:gd name="connsiteX21" fmla="*/ 1773785 w 3009173"/>
              <a:gd name="connsiteY21" fmla="*/ 57207 h 2084516"/>
              <a:gd name="connsiteX22" fmla="*/ 1500735 w 3009173"/>
              <a:gd name="connsiteY22" fmla="*/ 57 h 2084516"/>
              <a:gd name="connsiteX0" fmla="*/ 1500735 w 3009173"/>
              <a:gd name="connsiteY0" fmla="*/ 57 h 2084516"/>
              <a:gd name="connsiteX1" fmla="*/ 1135610 w 3009173"/>
              <a:gd name="connsiteY1" fmla="*/ 66732 h 2084516"/>
              <a:gd name="connsiteX2" fmla="*/ 1081635 w 3009173"/>
              <a:gd name="connsiteY2" fmla="*/ 203257 h 2084516"/>
              <a:gd name="connsiteX3" fmla="*/ 1008610 w 3009173"/>
              <a:gd name="connsiteY3" fmla="*/ 235007 h 2084516"/>
              <a:gd name="connsiteX4" fmla="*/ 760960 w 3009173"/>
              <a:gd name="connsiteY4" fmla="*/ 555682 h 2084516"/>
              <a:gd name="connsiteX5" fmla="*/ 500610 w 3009173"/>
              <a:gd name="connsiteY5" fmla="*/ 575525 h 2084516"/>
              <a:gd name="connsiteX6" fmla="*/ 110085 w 3009173"/>
              <a:gd name="connsiteY6" fmla="*/ 825557 h 2084516"/>
              <a:gd name="connsiteX7" fmla="*/ 8485 w 3009173"/>
              <a:gd name="connsiteY7" fmla="*/ 1231957 h 2084516"/>
              <a:gd name="connsiteX8" fmla="*/ 284710 w 3009173"/>
              <a:gd name="connsiteY8" fmla="*/ 1625657 h 2084516"/>
              <a:gd name="connsiteX9" fmla="*/ 865735 w 3009173"/>
              <a:gd name="connsiteY9" fmla="*/ 1946332 h 2084516"/>
              <a:gd name="connsiteX10" fmla="*/ 1805535 w 3009173"/>
              <a:gd name="connsiteY10" fmla="*/ 2082857 h 2084516"/>
              <a:gd name="connsiteX11" fmla="*/ 2653260 w 3009173"/>
              <a:gd name="connsiteY11" fmla="*/ 1863782 h 2084516"/>
              <a:gd name="connsiteX12" fmla="*/ 2973935 w 3009173"/>
              <a:gd name="connsiteY12" fmla="*/ 1508182 h 2084516"/>
              <a:gd name="connsiteX13" fmla="*/ 2983460 w 3009173"/>
              <a:gd name="connsiteY13" fmla="*/ 1273232 h 2084516"/>
              <a:gd name="connsiteX14" fmla="*/ 2818360 w 3009173"/>
              <a:gd name="connsiteY14" fmla="*/ 987482 h 2084516"/>
              <a:gd name="connsiteX15" fmla="*/ 2291310 w 3009173"/>
              <a:gd name="connsiteY15" fmla="*/ 644582 h 2084516"/>
              <a:gd name="connsiteX16" fmla="*/ 2208760 w 3009173"/>
              <a:gd name="connsiteY16" fmla="*/ 622357 h 2084516"/>
              <a:gd name="connsiteX17" fmla="*/ 2129385 w 3009173"/>
              <a:gd name="connsiteY17" fmla="*/ 463607 h 2084516"/>
              <a:gd name="connsiteX18" fmla="*/ 1961110 w 3009173"/>
              <a:gd name="connsiteY18" fmla="*/ 301682 h 2084516"/>
              <a:gd name="connsiteX19" fmla="*/ 1973810 w 3009173"/>
              <a:gd name="connsiteY19" fmla="*/ 276282 h 2084516"/>
              <a:gd name="connsiteX20" fmla="*/ 1945235 w 3009173"/>
              <a:gd name="connsiteY20" fmla="*/ 174682 h 2084516"/>
              <a:gd name="connsiteX21" fmla="*/ 1773785 w 3009173"/>
              <a:gd name="connsiteY21" fmla="*/ 57207 h 2084516"/>
              <a:gd name="connsiteX22" fmla="*/ 1500735 w 3009173"/>
              <a:gd name="connsiteY22" fmla="*/ 57 h 2084516"/>
              <a:gd name="connsiteX0" fmla="*/ 1499948 w 3008386"/>
              <a:gd name="connsiteY0" fmla="*/ 57 h 2084516"/>
              <a:gd name="connsiteX1" fmla="*/ 1134823 w 3008386"/>
              <a:gd name="connsiteY1" fmla="*/ 66732 h 2084516"/>
              <a:gd name="connsiteX2" fmla="*/ 1080848 w 3008386"/>
              <a:gd name="connsiteY2" fmla="*/ 203257 h 2084516"/>
              <a:gd name="connsiteX3" fmla="*/ 1007823 w 3008386"/>
              <a:gd name="connsiteY3" fmla="*/ 235007 h 2084516"/>
              <a:gd name="connsiteX4" fmla="*/ 760173 w 3008386"/>
              <a:gd name="connsiteY4" fmla="*/ 555682 h 2084516"/>
              <a:gd name="connsiteX5" fmla="*/ 445848 w 3008386"/>
              <a:gd name="connsiteY5" fmla="*/ 693000 h 2084516"/>
              <a:gd name="connsiteX6" fmla="*/ 109298 w 3008386"/>
              <a:gd name="connsiteY6" fmla="*/ 825557 h 2084516"/>
              <a:gd name="connsiteX7" fmla="*/ 7698 w 3008386"/>
              <a:gd name="connsiteY7" fmla="*/ 1231957 h 2084516"/>
              <a:gd name="connsiteX8" fmla="*/ 283923 w 3008386"/>
              <a:gd name="connsiteY8" fmla="*/ 1625657 h 2084516"/>
              <a:gd name="connsiteX9" fmla="*/ 864948 w 3008386"/>
              <a:gd name="connsiteY9" fmla="*/ 1946332 h 2084516"/>
              <a:gd name="connsiteX10" fmla="*/ 1804748 w 3008386"/>
              <a:gd name="connsiteY10" fmla="*/ 2082857 h 2084516"/>
              <a:gd name="connsiteX11" fmla="*/ 2652473 w 3008386"/>
              <a:gd name="connsiteY11" fmla="*/ 1863782 h 2084516"/>
              <a:gd name="connsiteX12" fmla="*/ 2973148 w 3008386"/>
              <a:gd name="connsiteY12" fmla="*/ 1508182 h 2084516"/>
              <a:gd name="connsiteX13" fmla="*/ 2982673 w 3008386"/>
              <a:gd name="connsiteY13" fmla="*/ 1273232 h 2084516"/>
              <a:gd name="connsiteX14" fmla="*/ 2817573 w 3008386"/>
              <a:gd name="connsiteY14" fmla="*/ 987482 h 2084516"/>
              <a:gd name="connsiteX15" fmla="*/ 2290523 w 3008386"/>
              <a:gd name="connsiteY15" fmla="*/ 644582 h 2084516"/>
              <a:gd name="connsiteX16" fmla="*/ 2207973 w 3008386"/>
              <a:gd name="connsiteY16" fmla="*/ 622357 h 2084516"/>
              <a:gd name="connsiteX17" fmla="*/ 2128598 w 3008386"/>
              <a:gd name="connsiteY17" fmla="*/ 463607 h 2084516"/>
              <a:gd name="connsiteX18" fmla="*/ 1960323 w 3008386"/>
              <a:gd name="connsiteY18" fmla="*/ 301682 h 2084516"/>
              <a:gd name="connsiteX19" fmla="*/ 1973023 w 3008386"/>
              <a:gd name="connsiteY19" fmla="*/ 276282 h 2084516"/>
              <a:gd name="connsiteX20" fmla="*/ 1944448 w 3008386"/>
              <a:gd name="connsiteY20" fmla="*/ 174682 h 2084516"/>
              <a:gd name="connsiteX21" fmla="*/ 1772998 w 3008386"/>
              <a:gd name="connsiteY21" fmla="*/ 57207 h 2084516"/>
              <a:gd name="connsiteX22" fmla="*/ 1499948 w 3008386"/>
              <a:gd name="connsiteY22" fmla="*/ 57 h 2084516"/>
              <a:gd name="connsiteX0" fmla="*/ 1506849 w 3015287"/>
              <a:gd name="connsiteY0" fmla="*/ 57 h 2084516"/>
              <a:gd name="connsiteX1" fmla="*/ 1141724 w 3015287"/>
              <a:gd name="connsiteY1" fmla="*/ 66732 h 2084516"/>
              <a:gd name="connsiteX2" fmla="*/ 1087749 w 3015287"/>
              <a:gd name="connsiteY2" fmla="*/ 203257 h 2084516"/>
              <a:gd name="connsiteX3" fmla="*/ 1014724 w 3015287"/>
              <a:gd name="connsiteY3" fmla="*/ 235007 h 2084516"/>
              <a:gd name="connsiteX4" fmla="*/ 767074 w 3015287"/>
              <a:gd name="connsiteY4" fmla="*/ 555682 h 2084516"/>
              <a:gd name="connsiteX5" fmla="*/ 116199 w 3015287"/>
              <a:gd name="connsiteY5" fmla="*/ 825557 h 2084516"/>
              <a:gd name="connsiteX6" fmla="*/ 14599 w 3015287"/>
              <a:gd name="connsiteY6" fmla="*/ 1231957 h 2084516"/>
              <a:gd name="connsiteX7" fmla="*/ 290824 w 3015287"/>
              <a:gd name="connsiteY7" fmla="*/ 1625657 h 2084516"/>
              <a:gd name="connsiteX8" fmla="*/ 871849 w 3015287"/>
              <a:gd name="connsiteY8" fmla="*/ 1946332 h 2084516"/>
              <a:gd name="connsiteX9" fmla="*/ 1811649 w 3015287"/>
              <a:gd name="connsiteY9" fmla="*/ 2082857 h 2084516"/>
              <a:gd name="connsiteX10" fmla="*/ 2659374 w 3015287"/>
              <a:gd name="connsiteY10" fmla="*/ 1863782 h 2084516"/>
              <a:gd name="connsiteX11" fmla="*/ 2980049 w 3015287"/>
              <a:gd name="connsiteY11" fmla="*/ 1508182 h 2084516"/>
              <a:gd name="connsiteX12" fmla="*/ 2989574 w 3015287"/>
              <a:gd name="connsiteY12" fmla="*/ 1273232 h 2084516"/>
              <a:gd name="connsiteX13" fmla="*/ 2824474 w 3015287"/>
              <a:gd name="connsiteY13" fmla="*/ 987482 h 2084516"/>
              <a:gd name="connsiteX14" fmla="*/ 2297424 w 3015287"/>
              <a:gd name="connsiteY14" fmla="*/ 644582 h 2084516"/>
              <a:gd name="connsiteX15" fmla="*/ 2214874 w 3015287"/>
              <a:gd name="connsiteY15" fmla="*/ 622357 h 2084516"/>
              <a:gd name="connsiteX16" fmla="*/ 2135499 w 3015287"/>
              <a:gd name="connsiteY16" fmla="*/ 463607 h 2084516"/>
              <a:gd name="connsiteX17" fmla="*/ 1967224 w 3015287"/>
              <a:gd name="connsiteY17" fmla="*/ 301682 h 2084516"/>
              <a:gd name="connsiteX18" fmla="*/ 1979924 w 3015287"/>
              <a:gd name="connsiteY18" fmla="*/ 276282 h 2084516"/>
              <a:gd name="connsiteX19" fmla="*/ 1951349 w 3015287"/>
              <a:gd name="connsiteY19" fmla="*/ 174682 h 2084516"/>
              <a:gd name="connsiteX20" fmla="*/ 1779899 w 3015287"/>
              <a:gd name="connsiteY20" fmla="*/ 57207 h 2084516"/>
              <a:gd name="connsiteX21" fmla="*/ 1506849 w 3015287"/>
              <a:gd name="connsiteY21" fmla="*/ 57 h 2084516"/>
              <a:gd name="connsiteX0" fmla="*/ 1494646 w 3003084"/>
              <a:gd name="connsiteY0" fmla="*/ 57 h 2084516"/>
              <a:gd name="connsiteX1" fmla="*/ 1129521 w 3003084"/>
              <a:gd name="connsiteY1" fmla="*/ 66732 h 2084516"/>
              <a:gd name="connsiteX2" fmla="*/ 1075546 w 3003084"/>
              <a:gd name="connsiteY2" fmla="*/ 203257 h 2084516"/>
              <a:gd name="connsiteX3" fmla="*/ 1002521 w 3003084"/>
              <a:gd name="connsiteY3" fmla="*/ 235007 h 2084516"/>
              <a:gd name="connsiteX4" fmla="*/ 754871 w 3003084"/>
              <a:gd name="connsiteY4" fmla="*/ 555682 h 2084516"/>
              <a:gd name="connsiteX5" fmla="*/ 180196 w 3003084"/>
              <a:gd name="connsiteY5" fmla="*/ 901757 h 2084516"/>
              <a:gd name="connsiteX6" fmla="*/ 2396 w 3003084"/>
              <a:gd name="connsiteY6" fmla="*/ 1231957 h 2084516"/>
              <a:gd name="connsiteX7" fmla="*/ 278621 w 3003084"/>
              <a:gd name="connsiteY7" fmla="*/ 1625657 h 2084516"/>
              <a:gd name="connsiteX8" fmla="*/ 859646 w 3003084"/>
              <a:gd name="connsiteY8" fmla="*/ 1946332 h 2084516"/>
              <a:gd name="connsiteX9" fmla="*/ 1799446 w 3003084"/>
              <a:gd name="connsiteY9" fmla="*/ 2082857 h 2084516"/>
              <a:gd name="connsiteX10" fmla="*/ 2647171 w 3003084"/>
              <a:gd name="connsiteY10" fmla="*/ 1863782 h 2084516"/>
              <a:gd name="connsiteX11" fmla="*/ 2967846 w 3003084"/>
              <a:gd name="connsiteY11" fmla="*/ 1508182 h 2084516"/>
              <a:gd name="connsiteX12" fmla="*/ 2977371 w 3003084"/>
              <a:gd name="connsiteY12" fmla="*/ 1273232 h 2084516"/>
              <a:gd name="connsiteX13" fmla="*/ 2812271 w 3003084"/>
              <a:gd name="connsiteY13" fmla="*/ 987482 h 2084516"/>
              <a:gd name="connsiteX14" fmla="*/ 2285221 w 3003084"/>
              <a:gd name="connsiteY14" fmla="*/ 644582 h 2084516"/>
              <a:gd name="connsiteX15" fmla="*/ 2202671 w 3003084"/>
              <a:gd name="connsiteY15" fmla="*/ 622357 h 2084516"/>
              <a:gd name="connsiteX16" fmla="*/ 2123296 w 3003084"/>
              <a:gd name="connsiteY16" fmla="*/ 463607 h 2084516"/>
              <a:gd name="connsiteX17" fmla="*/ 1955021 w 3003084"/>
              <a:gd name="connsiteY17" fmla="*/ 301682 h 2084516"/>
              <a:gd name="connsiteX18" fmla="*/ 1967721 w 3003084"/>
              <a:gd name="connsiteY18" fmla="*/ 276282 h 2084516"/>
              <a:gd name="connsiteX19" fmla="*/ 1939146 w 3003084"/>
              <a:gd name="connsiteY19" fmla="*/ 174682 h 2084516"/>
              <a:gd name="connsiteX20" fmla="*/ 1767696 w 3003084"/>
              <a:gd name="connsiteY20" fmla="*/ 57207 h 2084516"/>
              <a:gd name="connsiteX21" fmla="*/ 1494646 w 3003084"/>
              <a:gd name="connsiteY21" fmla="*/ 57 h 2084516"/>
              <a:gd name="connsiteX0" fmla="*/ 1434197 w 2942635"/>
              <a:gd name="connsiteY0" fmla="*/ 57 h 2084516"/>
              <a:gd name="connsiteX1" fmla="*/ 1069072 w 2942635"/>
              <a:gd name="connsiteY1" fmla="*/ 66732 h 2084516"/>
              <a:gd name="connsiteX2" fmla="*/ 1015097 w 2942635"/>
              <a:gd name="connsiteY2" fmla="*/ 203257 h 2084516"/>
              <a:gd name="connsiteX3" fmla="*/ 942072 w 2942635"/>
              <a:gd name="connsiteY3" fmla="*/ 235007 h 2084516"/>
              <a:gd name="connsiteX4" fmla="*/ 694422 w 2942635"/>
              <a:gd name="connsiteY4" fmla="*/ 555682 h 2084516"/>
              <a:gd name="connsiteX5" fmla="*/ 119747 w 2942635"/>
              <a:gd name="connsiteY5" fmla="*/ 901757 h 2084516"/>
              <a:gd name="connsiteX6" fmla="*/ 5447 w 2942635"/>
              <a:gd name="connsiteY6" fmla="*/ 1317682 h 2084516"/>
              <a:gd name="connsiteX7" fmla="*/ 218172 w 2942635"/>
              <a:gd name="connsiteY7" fmla="*/ 1625657 h 2084516"/>
              <a:gd name="connsiteX8" fmla="*/ 799197 w 2942635"/>
              <a:gd name="connsiteY8" fmla="*/ 1946332 h 2084516"/>
              <a:gd name="connsiteX9" fmla="*/ 1738997 w 2942635"/>
              <a:gd name="connsiteY9" fmla="*/ 2082857 h 2084516"/>
              <a:gd name="connsiteX10" fmla="*/ 2586722 w 2942635"/>
              <a:gd name="connsiteY10" fmla="*/ 1863782 h 2084516"/>
              <a:gd name="connsiteX11" fmla="*/ 2907397 w 2942635"/>
              <a:gd name="connsiteY11" fmla="*/ 1508182 h 2084516"/>
              <a:gd name="connsiteX12" fmla="*/ 2916922 w 2942635"/>
              <a:gd name="connsiteY12" fmla="*/ 1273232 h 2084516"/>
              <a:gd name="connsiteX13" fmla="*/ 2751822 w 2942635"/>
              <a:gd name="connsiteY13" fmla="*/ 987482 h 2084516"/>
              <a:gd name="connsiteX14" fmla="*/ 2224772 w 2942635"/>
              <a:gd name="connsiteY14" fmla="*/ 644582 h 2084516"/>
              <a:gd name="connsiteX15" fmla="*/ 2142222 w 2942635"/>
              <a:gd name="connsiteY15" fmla="*/ 622357 h 2084516"/>
              <a:gd name="connsiteX16" fmla="*/ 2062847 w 2942635"/>
              <a:gd name="connsiteY16" fmla="*/ 463607 h 2084516"/>
              <a:gd name="connsiteX17" fmla="*/ 1894572 w 2942635"/>
              <a:gd name="connsiteY17" fmla="*/ 301682 h 2084516"/>
              <a:gd name="connsiteX18" fmla="*/ 1907272 w 2942635"/>
              <a:gd name="connsiteY18" fmla="*/ 276282 h 2084516"/>
              <a:gd name="connsiteX19" fmla="*/ 1878697 w 2942635"/>
              <a:gd name="connsiteY19" fmla="*/ 174682 h 2084516"/>
              <a:gd name="connsiteX20" fmla="*/ 1707247 w 2942635"/>
              <a:gd name="connsiteY20" fmla="*/ 57207 h 2084516"/>
              <a:gd name="connsiteX21" fmla="*/ 1434197 w 2942635"/>
              <a:gd name="connsiteY21" fmla="*/ 57 h 2084516"/>
              <a:gd name="connsiteX0" fmla="*/ 1434197 w 2942635"/>
              <a:gd name="connsiteY0" fmla="*/ 57 h 2084516"/>
              <a:gd name="connsiteX1" fmla="*/ 1069072 w 2942635"/>
              <a:gd name="connsiteY1" fmla="*/ 66732 h 2084516"/>
              <a:gd name="connsiteX2" fmla="*/ 1015097 w 2942635"/>
              <a:gd name="connsiteY2" fmla="*/ 203257 h 2084516"/>
              <a:gd name="connsiteX3" fmla="*/ 942072 w 2942635"/>
              <a:gd name="connsiteY3" fmla="*/ 235007 h 2084516"/>
              <a:gd name="connsiteX4" fmla="*/ 694422 w 2942635"/>
              <a:gd name="connsiteY4" fmla="*/ 555682 h 2084516"/>
              <a:gd name="connsiteX5" fmla="*/ 119747 w 2942635"/>
              <a:gd name="connsiteY5" fmla="*/ 901757 h 2084516"/>
              <a:gd name="connsiteX6" fmla="*/ 5447 w 2942635"/>
              <a:gd name="connsiteY6" fmla="*/ 1317682 h 2084516"/>
              <a:gd name="connsiteX7" fmla="*/ 218172 w 2942635"/>
              <a:gd name="connsiteY7" fmla="*/ 1625657 h 2084516"/>
              <a:gd name="connsiteX8" fmla="*/ 799197 w 2942635"/>
              <a:gd name="connsiteY8" fmla="*/ 1946332 h 2084516"/>
              <a:gd name="connsiteX9" fmla="*/ 1738997 w 2942635"/>
              <a:gd name="connsiteY9" fmla="*/ 2082857 h 2084516"/>
              <a:gd name="connsiteX10" fmla="*/ 2586722 w 2942635"/>
              <a:gd name="connsiteY10" fmla="*/ 1863782 h 2084516"/>
              <a:gd name="connsiteX11" fmla="*/ 2907397 w 2942635"/>
              <a:gd name="connsiteY11" fmla="*/ 1508182 h 2084516"/>
              <a:gd name="connsiteX12" fmla="*/ 2916922 w 2942635"/>
              <a:gd name="connsiteY12" fmla="*/ 1273232 h 2084516"/>
              <a:gd name="connsiteX13" fmla="*/ 2751822 w 2942635"/>
              <a:gd name="connsiteY13" fmla="*/ 987482 h 2084516"/>
              <a:gd name="connsiteX14" fmla="*/ 2224772 w 2942635"/>
              <a:gd name="connsiteY14" fmla="*/ 644582 h 2084516"/>
              <a:gd name="connsiteX15" fmla="*/ 2062847 w 2942635"/>
              <a:gd name="connsiteY15" fmla="*/ 463607 h 2084516"/>
              <a:gd name="connsiteX16" fmla="*/ 1894572 w 2942635"/>
              <a:gd name="connsiteY16" fmla="*/ 301682 h 2084516"/>
              <a:gd name="connsiteX17" fmla="*/ 1907272 w 2942635"/>
              <a:gd name="connsiteY17" fmla="*/ 276282 h 2084516"/>
              <a:gd name="connsiteX18" fmla="*/ 1878697 w 2942635"/>
              <a:gd name="connsiteY18" fmla="*/ 174682 h 2084516"/>
              <a:gd name="connsiteX19" fmla="*/ 1707247 w 2942635"/>
              <a:gd name="connsiteY19" fmla="*/ 57207 h 2084516"/>
              <a:gd name="connsiteX20" fmla="*/ 1434197 w 2942635"/>
              <a:gd name="connsiteY20" fmla="*/ 57 h 2084516"/>
              <a:gd name="connsiteX0" fmla="*/ 1434197 w 2942635"/>
              <a:gd name="connsiteY0" fmla="*/ 57 h 2084516"/>
              <a:gd name="connsiteX1" fmla="*/ 1069072 w 2942635"/>
              <a:gd name="connsiteY1" fmla="*/ 66732 h 2084516"/>
              <a:gd name="connsiteX2" fmla="*/ 1015097 w 2942635"/>
              <a:gd name="connsiteY2" fmla="*/ 203257 h 2084516"/>
              <a:gd name="connsiteX3" fmla="*/ 942072 w 2942635"/>
              <a:gd name="connsiteY3" fmla="*/ 235007 h 2084516"/>
              <a:gd name="connsiteX4" fmla="*/ 694422 w 2942635"/>
              <a:gd name="connsiteY4" fmla="*/ 555682 h 2084516"/>
              <a:gd name="connsiteX5" fmla="*/ 119747 w 2942635"/>
              <a:gd name="connsiteY5" fmla="*/ 901757 h 2084516"/>
              <a:gd name="connsiteX6" fmla="*/ 5447 w 2942635"/>
              <a:gd name="connsiteY6" fmla="*/ 1317682 h 2084516"/>
              <a:gd name="connsiteX7" fmla="*/ 218172 w 2942635"/>
              <a:gd name="connsiteY7" fmla="*/ 1625657 h 2084516"/>
              <a:gd name="connsiteX8" fmla="*/ 799197 w 2942635"/>
              <a:gd name="connsiteY8" fmla="*/ 1946332 h 2084516"/>
              <a:gd name="connsiteX9" fmla="*/ 1738997 w 2942635"/>
              <a:gd name="connsiteY9" fmla="*/ 2082857 h 2084516"/>
              <a:gd name="connsiteX10" fmla="*/ 2586722 w 2942635"/>
              <a:gd name="connsiteY10" fmla="*/ 1863782 h 2084516"/>
              <a:gd name="connsiteX11" fmla="*/ 2907397 w 2942635"/>
              <a:gd name="connsiteY11" fmla="*/ 1508182 h 2084516"/>
              <a:gd name="connsiteX12" fmla="*/ 2916922 w 2942635"/>
              <a:gd name="connsiteY12" fmla="*/ 1273232 h 2084516"/>
              <a:gd name="connsiteX13" fmla="*/ 2751822 w 2942635"/>
              <a:gd name="connsiteY13" fmla="*/ 987482 h 2084516"/>
              <a:gd name="connsiteX14" fmla="*/ 2205722 w 2942635"/>
              <a:gd name="connsiteY14" fmla="*/ 539807 h 2084516"/>
              <a:gd name="connsiteX15" fmla="*/ 2062847 w 2942635"/>
              <a:gd name="connsiteY15" fmla="*/ 463607 h 2084516"/>
              <a:gd name="connsiteX16" fmla="*/ 1894572 w 2942635"/>
              <a:gd name="connsiteY16" fmla="*/ 301682 h 2084516"/>
              <a:gd name="connsiteX17" fmla="*/ 1907272 w 2942635"/>
              <a:gd name="connsiteY17" fmla="*/ 276282 h 2084516"/>
              <a:gd name="connsiteX18" fmla="*/ 1878697 w 2942635"/>
              <a:gd name="connsiteY18" fmla="*/ 174682 h 2084516"/>
              <a:gd name="connsiteX19" fmla="*/ 1707247 w 2942635"/>
              <a:gd name="connsiteY19" fmla="*/ 57207 h 2084516"/>
              <a:gd name="connsiteX20" fmla="*/ 1434197 w 2942635"/>
              <a:gd name="connsiteY20" fmla="*/ 57 h 2084516"/>
              <a:gd name="connsiteX0" fmla="*/ 1434197 w 2942635"/>
              <a:gd name="connsiteY0" fmla="*/ 57 h 2084516"/>
              <a:gd name="connsiteX1" fmla="*/ 1069072 w 2942635"/>
              <a:gd name="connsiteY1" fmla="*/ 66732 h 2084516"/>
              <a:gd name="connsiteX2" fmla="*/ 1015097 w 2942635"/>
              <a:gd name="connsiteY2" fmla="*/ 203257 h 2084516"/>
              <a:gd name="connsiteX3" fmla="*/ 942072 w 2942635"/>
              <a:gd name="connsiteY3" fmla="*/ 235007 h 2084516"/>
              <a:gd name="connsiteX4" fmla="*/ 694422 w 2942635"/>
              <a:gd name="connsiteY4" fmla="*/ 555682 h 2084516"/>
              <a:gd name="connsiteX5" fmla="*/ 119747 w 2942635"/>
              <a:gd name="connsiteY5" fmla="*/ 901757 h 2084516"/>
              <a:gd name="connsiteX6" fmla="*/ 5447 w 2942635"/>
              <a:gd name="connsiteY6" fmla="*/ 1317682 h 2084516"/>
              <a:gd name="connsiteX7" fmla="*/ 218172 w 2942635"/>
              <a:gd name="connsiteY7" fmla="*/ 1625657 h 2084516"/>
              <a:gd name="connsiteX8" fmla="*/ 799197 w 2942635"/>
              <a:gd name="connsiteY8" fmla="*/ 1946332 h 2084516"/>
              <a:gd name="connsiteX9" fmla="*/ 1738997 w 2942635"/>
              <a:gd name="connsiteY9" fmla="*/ 2082857 h 2084516"/>
              <a:gd name="connsiteX10" fmla="*/ 2586722 w 2942635"/>
              <a:gd name="connsiteY10" fmla="*/ 1863782 h 2084516"/>
              <a:gd name="connsiteX11" fmla="*/ 2907397 w 2942635"/>
              <a:gd name="connsiteY11" fmla="*/ 1508182 h 2084516"/>
              <a:gd name="connsiteX12" fmla="*/ 2916922 w 2942635"/>
              <a:gd name="connsiteY12" fmla="*/ 1273232 h 2084516"/>
              <a:gd name="connsiteX13" fmla="*/ 2751822 w 2942635"/>
              <a:gd name="connsiteY13" fmla="*/ 987482 h 2084516"/>
              <a:gd name="connsiteX14" fmla="*/ 2205722 w 2942635"/>
              <a:gd name="connsiteY14" fmla="*/ 539807 h 2084516"/>
              <a:gd name="connsiteX15" fmla="*/ 2066022 w 2942635"/>
              <a:gd name="connsiteY15" fmla="*/ 412807 h 2084516"/>
              <a:gd name="connsiteX16" fmla="*/ 1894572 w 2942635"/>
              <a:gd name="connsiteY16" fmla="*/ 301682 h 2084516"/>
              <a:gd name="connsiteX17" fmla="*/ 1907272 w 2942635"/>
              <a:gd name="connsiteY17" fmla="*/ 276282 h 2084516"/>
              <a:gd name="connsiteX18" fmla="*/ 1878697 w 2942635"/>
              <a:gd name="connsiteY18" fmla="*/ 174682 h 2084516"/>
              <a:gd name="connsiteX19" fmla="*/ 1707247 w 2942635"/>
              <a:gd name="connsiteY19" fmla="*/ 57207 h 2084516"/>
              <a:gd name="connsiteX20" fmla="*/ 1434197 w 2942635"/>
              <a:gd name="connsiteY20" fmla="*/ 57 h 2084516"/>
              <a:gd name="connsiteX0" fmla="*/ 1434197 w 2942635"/>
              <a:gd name="connsiteY0" fmla="*/ 57 h 2084516"/>
              <a:gd name="connsiteX1" fmla="*/ 1069072 w 2942635"/>
              <a:gd name="connsiteY1" fmla="*/ 66732 h 2084516"/>
              <a:gd name="connsiteX2" fmla="*/ 1015097 w 2942635"/>
              <a:gd name="connsiteY2" fmla="*/ 203257 h 2084516"/>
              <a:gd name="connsiteX3" fmla="*/ 942072 w 2942635"/>
              <a:gd name="connsiteY3" fmla="*/ 235007 h 2084516"/>
              <a:gd name="connsiteX4" fmla="*/ 694422 w 2942635"/>
              <a:gd name="connsiteY4" fmla="*/ 555682 h 2084516"/>
              <a:gd name="connsiteX5" fmla="*/ 119747 w 2942635"/>
              <a:gd name="connsiteY5" fmla="*/ 901757 h 2084516"/>
              <a:gd name="connsiteX6" fmla="*/ 5447 w 2942635"/>
              <a:gd name="connsiteY6" fmla="*/ 1317682 h 2084516"/>
              <a:gd name="connsiteX7" fmla="*/ 218172 w 2942635"/>
              <a:gd name="connsiteY7" fmla="*/ 1625657 h 2084516"/>
              <a:gd name="connsiteX8" fmla="*/ 799197 w 2942635"/>
              <a:gd name="connsiteY8" fmla="*/ 1946332 h 2084516"/>
              <a:gd name="connsiteX9" fmla="*/ 1738997 w 2942635"/>
              <a:gd name="connsiteY9" fmla="*/ 2082857 h 2084516"/>
              <a:gd name="connsiteX10" fmla="*/ 2586722 w 2942635"/>
              <a:gd name="connsiteY10" fmla="*/ 1863782 h 2084516"/>
              <a:gd name="connsiteX11" fmla="*/ 2907397 w 2942635"/>
              <a:gd name="connsiteY11" fmla="*/ 1508182 h 2084516"/>
              <a:gd name="connsiteX12" fmla="*/ 2916922 w 2942635"/>
              <a:gd name="connsiteY12" fmla="*/ 1273232 h 2084516"/>
              <a:gd name="connsiteX13" fmla="*/ 2751822 w 2942635"/>
              <a:gd name="connsiteY13" fmla="*/ 987482 h 2084516"/>
              <a:gd name="connsiteX14" fmla="*/ 2205722 w 2942635"/>
              <a:gd name="connsiteY14" fmla="*/ 539807 h 2084516"/>
              <a:gd name="connsiteX15" fmla="*/ 2066022 w 2942635"/>
              <a:gd name="connsiteY15" fmla="*/ 412807 h 2084516"/>
              <a:gd name="connsiteX16" fmla="*/ 1907272 w 2942635"/>
              <a:gd name="connsiteY16" fmla="*/ 276282 h 2084516"/>
              <a:gd name="connsiteX17" fmla="*/ 1878697 w 2942635"/>
              <a:gd name="connsiteY17" fmla="*/ 174682 h 2084516"/>
              <a:gd name="connsiteX18" fmla="*/ 1707247 w 2942635"/>
              <a:gd name="connsiteY18" fmla="*/ 57207 h 2084516"/>
              <a:gd name="connsiteX19" fmla="*/ 1434197 w 2942635"/>
              <a:gd name="connsiteY19" fmla="*/ 57 h 2084516"/>
              <a:gd name="connsiteX0" fmla="*/ 1434197 w 2942635"/>
              <a:gd name="connsiteY0" fmla="*/ 57 h 2084516"/>
              <a:gd name="connsiteX1" fmla="*/ 1069072 w 2942635"/>
              <a:gd name="connsiteY1" fmla="*/ 66732 h 2084516"/>
              <a:gd name="connsiteX2" fmla="*/ 1015097 w 2942635"/>
              <a:gd name="connsiteY2" fmla="*/ 203257 h 2084516"/>
              <a:gd name="connsiteX3" fmla="*/ 942072 w 2942635"/>
              <a:gd name="connsiteY3" fmla="*/ 235007 h 2084516"/>
              <a:gd name="connsiteX4" fmla="*/ 694422 w 2942635"/>
              <a:gd name="connsiteY4" fmla="*/ 555682 h 2084516"/>
              <a:gd name="connsiteX5" fmla="*/ 119747 w 2942635"/>
              <a:gd name="connsiteY5" fmla="*/ 901757 h 2084516"/>
              <a:gd name="connsiteX6" fmla="*/ 5447 w 2942635"/>
              <a:gd name="connsiteY6" fmla="*/ 1317682 h 2084516"/>
              <a:gd name="connsiteX7" fmla="*/ 218172 w 2942635"/>
              <a:gd name="connsiteY7" fmla="*/ 1625657 h 2084516"/>
              <a:gd name="connsiteX8" fmla="*/ 799197 w 2942635"/>
              <a:gd name="connsiteY8" fmla="*/ 1946332 h 2084516"/>
              <a:gd name="connsiteX9" fmla="*/ 1738997 w 2942635"/>
              <a:gd name="connsiteY9" fmla="*/ 2082857 h 2084516"/>
              <a:gd name="connsiteX10" fmla="*/ 2586722 w 2942635"/>
              <a:gd name="connsiteY10" fmla="*/ 1863782 h 2084516"/>
              <a:gd name="connsiteX11" fmla="*/ 2907397 w 2942635"/>
              <a:gd name="connsiteY11" fmla="*/ 1508182 h 2084516"/>
              <a:gd name="connsiteX12" fmla="*/ 2916922 w 2942635"/>
              <a:gd name="connsiteY12" fmla="*/ 1273232 h 2084516"/>
              <a:gd name="connsiteX13" fmla="*/ 2751822 w 2942635"/>
              <a:gd name="connsiteY13" fmla="*/ 987482 h 2084516"/>
              <a:gd name="connsiteX14" fmla="*/ 2205722 w 2942635"/>
              <a:gd name="connsiteY14" fmla="*/ 539807 h 2084516"/>
              <a:gd name="connsiteX15" fmla="*/ 2066022 w 2942635"/>
              <a:gd name="connsiteY15" fmla="*/ 412807 h 2084516"/>
              <a:gd name="connsiteX16" fmla="*/ 1881872 w 2942635"/>
              <a:gd name="connsiteY16" fmla="*/ 254057 h 2084516"/>
              <a:gd name="connsiteX17" fmla="*/ 1878697 w 2942635"/>
              <a:gd name="connsiteY17" fmla="*/ 174682 h 2084516"/>
              <a:gd name="connsiteX18" fmla="*/ 1707247 w 2942635"/>
              <a:gd name="connsiteY18" fmla="*/ 57207 h 2084516"/>
              <a:gd name="connsiteX19" fmla="*/ 1434197 w 2942635"/>
              <a:gd name="connsiteY19" fmla="*/ 57 h 2084516"/>
              <a:gd name="connsiteX0" fmla="*/ 1434197 w 2942635"/>
              <a:gd name="connsiteY0" fmla="*/ 57 h 2084516"/>
              <a:gd name="connsiteX1" fmla="*/ 1069072 w 2942635"/>
              <a:gd name="connsiteY1" fmla="*/ 66732 h 2084516"/>
              <a:gd name="connsiteX2" fmla="*/ 1015097 w 2942635"/>
              <a:gd name="connsiteY2" fmla="*/ 203257 h 2084516"/>
              <a:gd name="connsiteX3" fmla="*/ 862697 w 2942635"/>
              <a:gd name="connsiteY3" fmla="*/ 317557 h 2084516"/>
              <a:gd name="connsiteX4" fmla="*/ 694422 w 2942635"/>
              <a:gd name="connsiteY4" fmla="*/ 555682 h 2084516"/>
              <a:gd name="connsiteX5" fmla="*/ 119747 w 2942635"/>
              <a:gd name="connsiteY5" fmla="*/ 901757 h 2084516"/>
              <a:gd name="connsiteX6" fmla="*/ 5447 w 2942635"/>
              <a:gd name="connsiteY6" fmla="*/ 1317682 h 2084516"/>
              <a:gd name="connsiteX7" fmla="*/ 218172 w 2942635"/>
              <a:gd name="connsiteY7" fmla="*/ 1625657 h 2084516"/>
              <a:gd name="connsiteX8" fmla="*/ 799197 w 2942635"/>
              <a:gd name="connsiteY8" fmla="*/ 1946332 h 2084516"/>
              <a:gd name="connsiteX9" fmla="*/ 1738997 w 2942635"/>
              <a:gd name="connsiteY9" fmla="*/ 2082857 h 2084516"/>
              <a:gd name="connsiteX10" fmla="*/ 2586722 w 2942635"/>
              <a:gd name="connsiteY10" fmla="*/ 1863782 h 2084516"/>
              <a:gd name="connsiteX11" fmla="*/ 2907397 w 2942635"/>
              <a:gd name="connsiteY11" fmla="*/ 1508182 h 2084516"/>
              <a:gd name="connsiteX12" fmla="*/ 2916922 w 2942635"/>
              <a:gd name="connsiteY12" fmla="*/ 1273232 h 2084516"/>
              <a:gd name="connsiteX13" fmla="*/ 2751822 w 2942635"/>
              <a:gd name="connsiteY13" fmla="*/ 987482 h 2084516"/>
              <a:gd name="connsiteX14" fmla="*/ 2205722 w 2942635"/>
              <a:gd name="connsiteY14" fmla="*/ 539807 h 2084516"/>
              <a:gd name="connsiteX15" fmla="*/ 2066022 w 2942635"/>
              <a:gd name="connsiteY15" fmla="*/ 412807 h 2084516"/>
              <a:gd name="connsiteX16" fmla="*/ 1881872 w 2942635"/>
              <a:gd name="connsiteY16" fmla="*/ 254057 h 2084516"/>
              <a:gd name="connsiteX17" fmla="*/ 1878697 w 2942635"/>
              <a:gd name="connsiteY17" fmla="*/ 174682 h 2084516"/>
              <a:gd name="connsiteX18" fmla="*/ 1707247 w 2942635"/>
              <a:gd name="connsiteY18" fmla="*/ 57207 h 2084516"/>
              <a:gd name="connsiteX19" fmla="*/ 1434197 w 2942635"/>
              <a:gd name="connsiteY19" fmla="*/ 57 h 2084516"/>
              <a:gd name="connsiteX0" fmla="*/ 1434197 w 2942635"/>
              <a:gd name="connsiteY0" fmla="*/ 57 h 2084516"/>
              <a:gd name="connsiteX1" fmla="*/ 1069072 w 2942635"/>
              <a:gd name="connsiteY1" fmla="*/ 66732 h 2084516"/>
              <a:gd name="connsiteX2" fmla="*/ 1015097 w 2942635"/>
              <a:gd name="connsiteY2" fmla="*/ 203257 h 2084516"/>
              <a:gd name="connsiteX3" fmla="*/ 865872 w 2942635"/>
              <a:gd name="connsiteY3" fmla="*/ 327082 h 2084516"/>
              <a:gd name="connsiteX4" fmla="*/ 694422 w 2942635"/>
              <a:gd name="connsiteY4" fmla="*/ 555682 h 2084516"/>
              <a:gd name="connsiteX5" fmla="*/ 119747 w 2942635"/>
              <a:gd name="connsiteY5" fmla="*/ 901757 h 2084516"/>
              <a:gd name="connsiteX6" fmla="*/ 5447 w 2942635"/>
              <a:gd name="connsiteY6" fmla="*/ 1317682 h 2084516"/>
              <a:gd name="connsiteX7" fmla="*/ 218172 w 2942635"/>
              <a:gd name="connsiteY7" fmla="*/ 1625657 h 2084516"/>
              <a:gd name="connsiteX8" fmla="*/ 799197 w 2942635"/>
              <a:gd name="connsiteY8" fmla="*/ 1946332 h 2084516"/>
              <a:gd name="connsiteX9" fmla="*/ 1738997 w 2942635"/>
              <a:gd name="connsiteY9" fmla="*/ 2082857 h 2084516"/>
              <a:gd name="connsiteX10" fmla="*/ 2586722 w 2942635"/>
              <a:gd name="connsiteY10" fmla="*/ 1863782 h 2084516"/>
              <a:gd name="connsiteX11" fmla="*/ 2907397 w 2942635"/>
              <a:gd name="connsiteY11" fmla="*/ 1508182 h 2084516"/>
              <a:gd name="connsiteX12" fmla="*/ 2916922 w 2942635"/>
              <a:gd name="connsiteY12" fmla="*/ 1273232 h 2084516"/>
              <a:gd name="connsiteX13" fmla="*/ 2751822 w 2942635"/>
              <a:gd name="connsiteY13" fmla="*/ 987482 h 2084516"/>
              <a:gd name="connsiteX14" fmla="*/ 2205722 w 2942635"/>
              <a:gd name="connsiteY14" fmla="*/ 539807 h 2084516"/>
              <a:gd name="connsiteX15" fmla="*/ 2066022 w 2942635"/>
              <a:gd name="connsiteY15" fmla="*/ 412807 h 2084516"/>
              <a:gd name="connsiteX16" fmla="*/ 1881872 w 2942635"/>
              <a:gd name="connsiteY16" fmla="*/ 254057 h 2084516"/>
              <a:gd name="connsiteX17" fmla="*/ 1878697 w 2942635"/>
              <a:gd name="connsiteY17" fmla="*/ 174682 h 2084516"/>
              <a:gd name="connsiteX18" fmla="*/ 1707247 w 2942635"/>
              <a:gd name="connsiteY18" fmla="*/ 57207 h 2084516"/>
              <a:gd name="connsiteX19" fmla="*/ 1434197 w 2942635"/>
              <a:gd name="connsiteY19" fmla="*/ 57 h 2084516"/>
              <a:gd name="connsiteX0" fmla="*/ 1434197 w 2942635"/>
              <a:gd name="connsiteY0" fmla="*/ 57 h 2084516"/>
              <a:gd name="connsiteX1" fmla="*/ 1069072 w 2942635"/>
              <a:gd name="connsiteY1" fmla="*/ 66732 h 2084516"/>
              <a:gd name="connsiteX2" fmla="*/ 999222 w 2942635"/>
              <a:gd name="connsiteY2" fmla="*/ 203257 h 2084516"/>
              <a:gd name="connsiteX3" fmla="*/ 865872 w 2942635"/>
              <a:gd name="connsiteY3" fmla="*/ 327082 h 2084516"/>
              <a:gd name="connsiteX4" fmla="*/ 694422 w 2942635"/>
              <a:gd name="connsiteY4" fmla="*/ 555682 h 2084516"/>
              <a:gd name="connsiteX5" fmla="*/ 119747 w 2942635"/>
              <a:gd name="connsiteY5" fmla="*/ 901757 h 2084516"/>
              <a:gd name="connsiteX6" fmla="*/ 5447 w 2942635"/>
              <a:gd name="connsiteY6" fmla="*/ 1317682 h 2084516"/>
              <a:gd name="connsiteX7" fmla="*/ 218172 w 2942635"/>
              <a:gd name="connsiteY7" fmla="*/ 1625657 h 2084516"/>
              <a:gd name="connsiteX8" fmla="*/ 799197 w 2942635"/>
              <a:gd name="connsiteY8" fmla="*/ 1946332 h 2084516"/>
              <a:gd name="connsiteX9" fmla="*/ 1738997 w 2942635"/>
              <a:gd name="connsiteY9" fmla="*/ 2082857 h 2084516"/>
              <a:gd name="connsiteX10" fmla="*/ 2586722 w 2942635"/>
              <a:gd name="connsiteY10" fmla="*/ 1863782 h 2084516"/>
              <a:gd name="connsiteX11" fmla="*/ 2907397 w 2942635"/>
              <a:gd name="connsiteY11" fmla="*/ 1508182 h 2084516"/>
              <a:gd name="connsiteX12" fmla="*/ 2916922 w 2942635"/>
              <a:gd name="connsiteY12" fmla="*/ 1273232 h 2084516"/>
              <a:gd name="connsiteX13" fmla="*/ 2751822 w 2942635"/>
              <a:gd name="connsiteY13" fmla="*/ 987482 h 2084516"/>
              <a:gd name="connsiteX14" fmla="*/ 2205722 w 2942635"/>
              <a:gd name="connsiteY14" fmla="*/ 539807 h 2084516"/>
              <a:gd name="connsiteX15" fmla="*/ 2066022 w 2942635"/>
              <a:gd name="connsiteY15" fmla="*/ 412807 h 2084516"/>
              <a:gd name="connsiteX16" fmla="*/ 1881872 w 2942635"/>
              <a:gd name="connsiteY16" fmla="*/ 254057 h 2084516"/>
              <a:gd name="connsiteX17" fmla="*/ 1878697 w 2942635"/>
              <a:gd name="connsiteY17" fmla="*/ 174682 h 2084516"/>
              <a:gd name="connsiteX18" fmla="*/ 1707247 w 2942635"/>
              <a:gd name="connsiteY18" fmla="*/ 57207 h 2084516"/>
              <a:gd name="connsiteX19" fmla="*/ 1434197 w 2942635"/>
              <a:gd name="connsiteY19" fmla="*/ 57 h 2084516"/>
              <a:gd name="connsiteX0" fmla="*/ 1434197 w 2945894"/>
              <a:gd name="connsiteY0" fmla="*/ 57 h 2084516"/>
              <a:gd name="connsiteX1" fmla="*/ 1069072 w 2945894"/>
              <a:gd name="connsiteY1" fmla="*/ 66732 h 2084516"/>
              <a:gd name="connsiteX2" fmla="*/ 999222 w 2945894"/>
              <a:gd name="connsiteY2" fmla="*/ 203257 h 2084516"/>
              <a:gd name="connsiteX3" fmla="*/ 865872 w 2945894"/>
              <a:gd name="connsiteY3" fmla="*/ 327082 h 2084516"/>
              <a:gd name="connsiteX4" fmla="*/ 694422 w 2945894"/>
              <a:gd name="connsiteY4" fmla="*/ 555682 h 2084516"/>
              <a:gd name="connsiteX5" fmla="*/ 119747 w 2945894"/>
              <a:gd name="connsiteY5" fmla="*/ 901757 h 2084516"/>
              <a:gd name="connsiteX6" fmla="*/ 5447 w 2945894"/>
              <a:gd name="connsiteY6" fmla="*/ 1317682 h 2084516"/>
              <a:gd name="connsiteX7" fmla="*/ 218172 w 2945894"/>
              <a:gd name="connsiteY7" fmla="*/ 1625657 h 2084516"/>
              <a:gd name="connsiteX8" fmla="*/ 799197 w 2945894"/>
              <a:gd name="connsiteY8" fmla="*/ 1946332 h 2084516"/>
              <a:gd name="connsiteX9" fmla="*/ 1738997 w 2945894"/>
              <a:gd name="connsiteY9" fmla="*/ 2082857 h 2084516"/>
              <a:gd name="connsiteX10" fmla="*/ 2586722 w 2945894"/>
              <a:gd name="connsiteY10" fmla="*/ 1863782 h 2084516"/>
              <a:gd name="connsiteX11" fmla="*/ 2907397 w 2945894"/>
              <a:gd name="connsiteY11" fmla="*/ 1508182 h 2084516"/>
              <a:gd name="connsiteX12" fmla="*/ 2916922 w 2945894"/>
              <a:gd name="connsiteY12" fmla="*/ 1273232 h 2084516"/>
              <a:gd name="connsiteX13" fmla="*/ 2697847 w 2945894"/>
              <a:gd name="connsiteY13" fmla="*/ 790632 h 2084516"/>
              <a:gd name="connsiteX14" fmla="*/ 2205722 w 2945894"/>
              <a:gd name="connsiteY14" fmla="*/ 539807 h 2084516"/>
              <a:gd name="connsiteX15" fmla="*/ 2066022 w 2945894"/>
              <a:gd name="connsiteY15" fmla="*/ 412807 h 2084516"/>
              <a:gd name="connsiteX16" fmla="*/ 1881872 w 2945894"/>
              <a:gd name="connsiteY16" fmla="*/ 254057 h 2084516"/>
              <a:gd name="connsiteX17" fmla="*/ 1878697 w 2945894"/>
              <a:gd name="connsiteY17" fmla="*/ 174682 h 2084516"/>
              <a:gd name="connsiteX18" fmla="*/ 1707247 w 2945894"/>
              <a:gd name="connsiteY18" fmla="*/ 57207 h 2084516"/>
              <a:gd name="connsiteX19" fmla="*/ 1434197 w 2945894"/>
              <a:gd name="connsiteY19" fmla="*/ 57 h 2084516"/>
              <a:gd name="connsiteX0" fmla="*/ 1434197 w 2957773"/>
              <a:gd name="connsiteY0" fmla="*/ 57 h 2084516"/>
              <a:gd name="connsiteX1" fmla="*/ 1069072 w 2957773"/>
              <a:gd name="connsiteY1" fmla="*/ 66732 h 2084516"/>
              <a:gd name="connsiteX2" fmla="*/ 999222 w 2957773"/>
              <a:gd name="connsiteY2" fmla="*/ 203257 h 2084516"/>
              <a:gd name="connsiteX3" fmla="*/ 865872 w 2957773"/>
              <a:gd name="connsiteY3" fmla="*/ 327082 h 2084516"/>
              <a:gd name="connsiteX4" fmla="*/ 694422 w 2957773"/>
              <a:gd name="connsiteY4" fmla="*/ 555682 h 2084516"/>
              <a:gd name="connsiteX5" fmla="*/ 119747 w 2957773"/>
              <a:gd name="connsiteY5" fmla="*/ 901757 h 2084516"/>
              <a:gd name="connsiteX6" fmla="*/ 5447 w 2957773"/>
              <a:gd name="connsiteY6" fmla="*/ 1317682 h 2084516"/>
              <a:gd name="connsiteX7" fmla="*/ 218172 w 2957773"/>
              <a:gd name="connsiteY7" fmla="*/ 1625657 h 2084516"/>
              <a:gd name="connsiteX8" fmla="*/ 799197 w 2957773"/>
              <a:gd name="connsiteY8" fmla="*/ 1946332 h 2084516"/>
              <a:gd name="connsiteX9" fmla="*/ 1738997 w 2957773"/>
              <a:gd name="connsiteY9" fmla="*/ 2082857 h 2084516"/>
              <a:gd name="connsiteX10" fmla="*/ 2586722 w 2957773"/>
              <a:gd name="connsiteY10" fmla="*/ 1863782 h 2084516"/>
              <a:gd name="connsiteX11" fmla="*/ 2907397 w 2957773"/>
              <a:gd name="connsiteY11" fmla="*/ 1508182 h 2084516"/>
              <a:gd name="connsiteX12" fmla="*/ 2935972 w 2957773"/>
              <a:gd name="connsiteY12" fmla="*/ 1149407 h 2084516"/>
              <a:gd name="connsiteX13" fmla="*/ 2697847 w 2957773"/>
              <a:gd name="connsiteY13" fmla="*/ 790632 h 2084516"/>
              <a:gd name="connsiteX14" fmla="*/ 2205722 w 2957773"/>
              <a:gd name="connsiteY14" fmla="*/ 539807 h 2084516"/>
              <a:gd name="connsiteX15" fmla="*/ 2066022 w 2957773"/>
              <a:gd name="connsiteY15" fmla="*/ 412807 h 2084516"/>
              <a:gd name="connsiteX16" fmla="*/ 1881872 w 2957773"/>
              <a:gd name="connsiteY16" fmla="*/ 254057 h 2084516"/>
              <a:gd name="connsiteX17" fmla="*/ 1878697 w 2957773"/>
              <a:gd name="connsiteY17" fmla="*/ 174682 h 2084516"/>
              <a:gd name="connsiteX18" fmla="*/ 1707247 w 2957773"/>
              <a:gd name="connsiteY18" fmla="*/ 57207 h 2084516"/>
              <a:gd name="connsiteX19" fmla="*/ 1434197 w 2957773"/>
              <a:gd name="connsiteY19" fmla="*/ 57 h 2084516"/>
              <a:gd name="connsiteX0" fmla="*/ 1434197 w 2937687"/>
              <a:gd name="connsiteY0" fmla="*/ 57 h 2084516"/>
              <a:gd name="connsiteX1" fmla="*/ 1069072 w 2937687"/>
              <a:gd name="connsiteY1" fmla="*/ 66732 h 2084516"/>
              <a:gd name="connsiteX2" fmla="*/ 999222 w 2937687"/>
              <a:gd name="connsiteY2" fmla="*/ 203257 h 2084516"/>
              <a:gd name="connsiteX3" fmla="*/ 865872 w 2937687"/>
              <a:gd name="connsiteY3" fmla="*/ 327082 h 2084516"/>
              <a:gd name="connsiteX4" fmla="*/ 694422 w 2937687"/>
              <a:gd name="connsiteY4" fmla="*/ 555682 h 2084516"/>
              <a:gd name="connsiteX5" fmla="*/ 119747 w 2937687"/>
              <a:gd name="connsiteY5" fmla="*/ 901757 h 2084516"/>
              <a:gd name="connsiteX6" fmla="*/ 5447 w 2937687"/>
              <a:gd name="connsiteY6" fmla="*/ 1317682 h 2084516"/>
              <a:gd name="connsiteX7" fmla="*/ 218172 w 2937687"/>
              <a:gd name="connsiteY7" fmla="*/ 1625657 h 2084516"/>
              <a:gd name="connsiteX8" fmla="*/ 799197 w 2937687"/>
              <a:gd name="connsiteY8" fmla="*/ 1946332 h 2084516"/>
              <a:gd name="connsiteX9" fmla="*/ 1738997 w 2937687"/>
              <a:gd name="connsiteY9" fmla="*/ 2082857 h 2084516"/>
              <a:gd name="connsiteX10" fmla="*/ 2586722 w 2937687"/>
              <a:gd name="connsiteY10" fmla="*/ 1863782 h 2084516"/>
              <a:gd name="connsiteX11" fmla="*/ 2935972 w 2937687"/>
              <a:gd name="connsiteY11" fmla="*/ 1149407 h 2084516"/>
              <a:gd name="connsiteX12" fmla="*/ 2697847 w 2937687"/>
              <a:gd name="connsiteY12" fmla="*/ 790632 h 2084516"/>
              <a:gd name="connsiteX13" fmla="*/ 2205722 w 2937687"/>
              <a:gd name="connsiteY13" fmla="*/ 539807 h 2084516"/>
              <a:gd name="connsiteX14" fmla="*/ 2066022 w 2937687"/>
              <a:gd name="connsiteY14" fmla="*/ 412807 h 2084516"/>
              <a:gd name="connsiteX15" fmla="*/ 1881872 w 2937687"/>
              <a:gd name="connsiteY15" fmla="*/ 254057 h 2084516"/>
              <a:gd name="connsiteX16" fmla="*/ 1878697 w 2937687"/>
              <a:gd name="connsiteY16" fmla="*/ 174682 h 2084516"/>
              <a:gd name="connsiteX17" fmla="*/ 1707247 w 2937687"/>
              <a:gd name="connsiteY17" fmla="*/ 57207 h 2084516"/>
              <a:gd name="connsiteX18" fmla="*/ 1434197 w 2937687"/>
              <a:gd name="connsiteY18" fmla="*/ 57 h 2084516"/>
              <a:gd name="connsiteX0" fmla="*/ 1434197 w 2938143"/>
              <a:gd name="connsiteY0" fmla="*/ 57 h 2089458"/>
              <a:gd name="connsiteX1" fmla="*/ 1069072 w 2938143"/>
              <a:gd name="connsiteY1" fmla="*/ 66732 h 2089458"/>
              <a:gd name="connsiteX2" fmla="*/ 999222 w 2938143"/>
              <a:gd name="connsiteY2" fmla="*/ 203257 h 2089458"/>
              <a:gd name="connsiteX3" fmla="*/ 865872 w 2938143"/>
              <a:gd name="connsiteY3" fmla="*/ 327082 h 2089458"/>
              <a:gd name="connsiteX4" fmla="*/ 694422 w 2938143"/>
              <a:gd name="connsiteY4" fmla="*/ 555682 h 2089458"/>
              <a:gd name="connsiteX5" fmla="*/ 119747 w 2938143"/>
              <a:gd name="connsiteY5" fmla="*/ 901757 h 2089458"/>
              <a:gd name="connsiteX6" fmla="*/ 5447 w 2938143"/>
              <a:gd name="connsiteY6" fmla="*/ 1317682 h 2089458"/>
              <a:gd name="connsiteX7" fmla="*/ 218172 w 2938143"/>
              <a:gd name="connsiteY7" fmla="*/ 1625657 h 2089458"/>
              <a:gd name="connsiteX8" fmla="*/ 799197 w 2938143"/>
              <a:gd name="connsiteY8" fmla="*/ 1946332 h 2089458"/>
              <a:gd name="connsiteX9" fmla="*/ 1738997 w 2938143"/>
              <a:gd name="connsiteY9" fmla="*/ 2082857 h 2089458"/>
              <a:gd name="connsiteX10" fmla="*/ 2570847 w 2938143"/>
              <a:gd name="connsiteY10" fmla="*/ 1752657 h 2089458"/>
              <a:gd name="connsiteX11" fmla="*/ 2935972 w 2938143"/>
              <a:gd name="connsiteY11" fmla="*/ 1149407 h 2089458"/>
              <a:gd name="connsiteX12" fmla="*/ 2697847 w 2938143"/>
              <a:gd name="connsiteY12" fmla="*/ 790632 h 2089458"/>
              <a:gd name="connsiteX13" fmla="*/ 2205722 w 2938143"/>
              <a:gd name="connsiteY13" fmla="*/ 539807 h 2089458"/>
              <a:gd name="connsiteX14" fmla="*/ 2066022 w 2938143"/>
              <a:gd name="connsiteY14" fmla="*/ 412807 h 2089458"/>
              <a:gd name="connsiteX15" fmla="*/ 1881872 w 2938143"/>
              <a:gd name="connsiteY15" fmla="*/ 254057 h 2089458"/>
              <a:gd name="connsiteX16" fmla="*/ 1878697 w 2938143"/>
              <a:gd name="connsiteY16" fmla="*/ 174682 h 2089458"/>
              <a:gd name="connsiteX17" fmla="*/ 1707247 w 2938143"/>
              <a:gd name="connsiteY17" fmla="*/ 57207 h 2089458"/>
              <a:gd name="connsiteX18" fmla="*/ 1434197 w 2938143"/>
              <a:gd name="connsiteY18" fmla="*/ 57 h 2089458"/>
              <a:gd name="connsiteX0" fmla="*/ 1434197 w 2938143"/>
              <a:gd name="connsiteY0" fmla="*/ 57 h 2089458"/>
              <a:gd name="connsiteX1" fmla="*/ 1069072 w 2938143"/>
              <a:gd name="connsiteY1" fmla="*/ 66732 h 2089458"/>
              <a:gd name="connsiteX2" fmla="*/ 999222 w 2938143"/>
              <a:gd name="connsiteY2" fmla="*/ 203257 h 2089458"/>
              <a:gd name="connsiteX3" fmla="*/ 865872 w 2938143"/>
              <a:gd name="connsiteY3" fmla="*/ 327082 h 2089458"/>
              <a:gd name="connsiteX4" fmla="*/ 694422 w 2938143"/>
              <a:gd name="connsiteY4" fmla="*/ 555682 h 2089458"/>
              <a:gd name="connsiteX5" fmla="*/ 119747 w 2938143"/>
              <a:gd name="connsiteY5" fmla="*/ 901757 h 2089458"/>
              <a:gd name="connsiteX6" fmla="*/ 5447 w 2938143"/>
              <a:gd name="connsiteY6" fmla="*/ 1317682 h 2089458"/>
              <a:gd name="connsiteX7" fmla="*/ 218172 w 2938143"/>
              <a:gd name="connsiteY7" fmla="*/ 1625657 h 2089458"/>
              <a:gd name="connsiteX8" fmla="*/ 799197 w 2938143"/>
              <a:gd name="connsiteY8" fmla="*/ 1946332 h 2089458"/>
              <a:gd name="connsiteX9" fmla="*/ 1738997 w 2938143"/>
              <a:gd name="connsiteY9" fmla="*/ 2082857 h 2089458"/>
              <a:gd name="connsiteX10" fmla="*/ 2570847 w 2938143"/>
              <a:gd name="connsiteY10" fmla="*/ 1752657 h 2089458"/>
              <a:gd name="connsiteX11" fmla="*/ 2935972 w 2938143"/>
              <a:gd name="connsiteY11" fmla="*/ 1149407 h 2089458"/>
              <a:gd name="connsiteX12" fmla="*/ 2697847 w 2938143"/>
              <a:gd name="connsiteY12" fmla="*/ 790632 h 2089458"/>
              <a:gd name="connsiteX13" fmla="*/ 2205722 w 2938143"/>
              <a:gd name="connsiteY13" fmla="*/ 539807 h 2089458"/>
              <a:gd name="connsiteX14" fmla="*/ 2066022 w 2938143"/>
              <a:gd name="connsiteY14" fmla="*/ 412807 h 2089458"/>
              <a:gd name="connsiteX15" fmla="*/ 1881872 w 2938143"/>
              <a:gd name="connsiteY15" fmla="*/ 254057 h 2089458"/>
              <a:gd name="connsiteX16" fmla="*/ 1878697 w 2938143"/>
              <a:gd name="connsiteY16" fmla="*/ 174682 h 2089458"/>
              <a:gd name="connsiteX17" fmla="*/ 1707247 w 2938143"/>
              <a:gd name="connsiteY17" fmla="*/ 57207 h 2089458"/>
              <a:gd name="connsiteX18" fmla="*/ 1434197 w 2938143"/>
              <a:gd name="connsiteY18" fmla="*/ 57 h 2089458"/>
              <a:gd name="connsiteX0" fmla="*/ 1434197 w 2938143"/>
              <a:gd name="connsiteY0" fmla="*/ 57 h 2036395"/>
              <a:gd name="connsiteX1" fmla="*/ 1069072 w 2938143"/>
              <a:gd name="connsiteY1" fmla="*/ 66732 h 2036395"/>
              <a:gd name="connsiteX2" fmla="*/ 999222 w 2938143"/>
              <a:gd name="connsiteY2" fmla="*/ 203257 h 2036395"/>
              <a:gd name="connsiteX3" fmla="*/ 865872 w 2938143"/>
              <a:gd name="connsiteY3" fmla="*/ 327082 h 2036395"/>
              <a:gd name="connsiteX4" fmla="*/ 694422 w 2938143"/>
              <a:gd name="connsiteY4" fmla="*/ 555682 h 2036395"/>
              <a:gd name="connsiteX5" fmla="*/ 119747 w 2938143"/>
              <a:gd name="connsiteY5" fmla="*/ 901757 h 2036395"/>
              <a:gd name="connsiteX6" fmla="*/ 5447 w 2938143"/>
              <a:gd name="connsiteY6" fmla="*/ 1317682 h 2036395"/>
              <a:gd name="connsiteX7" fmla="*/ 218172 w 2938143"/>
              <a:gd name="connsiteY7" fmla="*/ 1625657 h 2036395"/>
              <a:gd name="connsiteX8" fmla="*/ 799197 w 2938143"/>
              <a:gd name="connsiteY8" fmla="*/ 1946332 h 2036395"/>
              <a:gd name="connsiteX9" fmla="*/ 1729472 w 2938143"/>
              <a:gd name="connsiteY9" fmla="*/ 2025707 h 2036395"/>
              <a:gd name="connsiteX10" fmla="*/ 2570847 w 2938143"/>
              <a:gd name="connsiteY10" fmla="*/ 1752657 h 2036395"/>
              <a:gd name="connsiteX11" fmla="*/ 2935972 w 2938143"/>
              <a:gd name="connsiteY11" fmla="*/ 1149407 h 2036395"/>
              <a:gd name="connsiteX12" fmla="*/ 2697847 w 2938143"/>
              <a:gd name="connsiteY12" fmla="*/ 790632 h 2036395"/>
              <a:gd name="connsiteX13" fmla="*/ 2205722 w 2938143"/>
              <a:gd name="connsiteY13" fmla="*/ 539807 h 2036395"/>
              <a:gd name="connsiteX14" fmla="*/ 2066022 w 2938143"/>
              <a:gd name="connsiteY14" fmla="*/ 412807 h 2036395"/>
              <a:gd name="connsiteX15" fmla="*/ 1881872 w 2938143"/>
              <a:gd name="connsiteY15" fmla="*/ 254057 h 2036395"/>
              <a:gd name="connsiteX16" fmla="*/ 1878697 w 2938143"/>
              <a:gd name="connsiteY16" fmla="*/ 174682 h 2036395"/>
              <a:gd name="connsiteX17" fmla="*/ 1707247 w 2938143"/>
              <a:gd name="connsiteY17" fmla="*/ 57207 h 2036395"/>
              <a:gd name="connsiteX18" fmla="*/ 1434197 w 2938143"/>
              <a:gd name="connsiteY18" fmla="*/ 57 h 2036395"/>
              <a:gd name="connsiteX0" fmla="*/ 1434197 w 2936107"/>
              <a:gd name="connsiteY0" fmla="*/ 57 h 2041436"/>
              <a:gd name="connsiteX1" fmla="*/ 1069072 w 2936107"/>
              <a:gd name="connsiteY1" fmla="*/ 66732 h 2041436"/>
              <a:gd name="connsiteX2" fmla="*/ 999222 w 2936107"/>
              <a:gd name="connsiteY2" fmla="*/ 203257 h 2041436"/>
              <a:gd name="connsiteX3" fmla="*/ 865872 w 2936107"/>
              <a:gd name="connsiteY3" fmla="*/ 327082 h 2041436"/>
              <a:gd name="connsiteX4" fmla="*/ 694422 w 2936107"/>
              <a:gd name="connsiteY4" fmla="*/ 555682 h 2041436"/>
              <a:gd name="connsiteX5" fmla="*/ 119747 w 2936107"/>
              <a:gd name="connsiteY5" fmla="*/ 901757 h 2041436"/>
              <a:gd name="connsiteX6" fmla="*/ 5447 w 2936107"/>
              <a:gd name="connsiteY6" fmla="*/ 1317682 h 2041436"/>
              <a:gd name="connsiteX7" fmla="*/ 218172 w 2936107"/>
              <a:gd name="connsiteY7" fmla="*/ 1625657 h 2041436"/>
              <a:gd name="connsiteX8" fmla="*/ 799197 w 2936107"/>
              <a:gd name="connsiteY8" fmla="*/ 1946332 h 2041436"/>
              <a:gd name="connsiteX9" fmla="*/ 1729472 w 2936107"/>
              <a:gd name="connsiteY9" fmla="*/ 2025707 h 2041436"/>
              <a:gd name="connsiteX10" fmla="*/ 2669272 w 2936107"/>
              <a:gd name="connsiteY10" fmla="*/ 1679632 h 2041436"/>
              <a:gd name="connsiteX11" fmla="*/ 2935972 w 2936107"/>
              <a:gd name="connsiteY11" fmla="*/ 1149407 h 2041436"/>
              <a:gd name="connsiteX12" fmla="*/ 2697847 w 2936107"/>
              <a:gd name="connsiteY12" fmla="*/ 790632 h 2041436"/>
              <a:gd name="connsiteX13" fmla="*/ 2205722 w 2936107"/>
              <a:gd name="connsiteY13" fmla="*/ 539807 h 2041436"/>
              <a:gd name="connsiteX14" fmla="*/ 2066022 w 2936107"/>
              <a:gd name="connsiteY14" fmla="*/ 412807 h 2041436"/>
              <a:gd name="connsiteX15" fmla="*/ 1881872 w 2936107"/>
              <a:gd name="connsiteY15" fmla="*/ 254057 h 2041436"/>
              <a:gd name="connsiteX16" fmla="*/ 1878697 w 2936107"/>
              <a:gd name="connsiteY16" fmla="*/ 174682 h 2041436"/>
              <a:gd name="connsiteX17" fmla="*/ 1707247 w 2936107"/>
              <a:gd name="connsiteY17" fmla="*/ 57207 h 2041436"/>
              <a:gd name="connsiteX18" fmla="*/ 1434197 w 2936107"/>
              <a:gd name="connsiteY18" fmla="*/ 57 h 2041436"/>
              <a:gd name="connsiteX0" fmla="*/ 1430250 w 2932160"/>
              <a:gd name="connsiteY0" fmla="*/ 57 h 2041436"/>
              <a:gd name="connsiteX1" fmla="*/ 1065125 w 2932160"/>
              <a:gd name="connsiteY1" fmla="*/ 66732 h 2041436"/>
              <a:gd name="connsiteX2" fmla="*/ 995275 w 2932160"/>
              <a:gd name="connsiteY2" fmla="*/ 203257 h 2041436"/>
              <a:gd name="connsiteX3" fmla="*/ 861925 w 2932160"/>
              <a:gd name="connsiteY3" fmla="*/ 327082 h 2041436"/>
              <a:gd name="connsiteX4" fmla="*/ 690475 w 2932160"/>
              <a:gd name="connsiteY4" fmla="*/ 555682 h 2041436"/>
              <a:gd name="connsiteX5" fmla="*/ 150725 w 2932160"/>
              <a:gd name="connsiteY5" fmla="*/ 860482 h 2041436"/>
              <a:gd name="connsiteX6" fmla="*/ 1500 w 2932160"/>
              <a:gd name="connsiteY6" fmla="*/ 1317682 h 2041436"/>
              <a:gd name="connsiteX7" fmla="*/ 214225 w 2932160"/>
              <a:gd name="connsiteY7" fmla="*/ 1625657 h 2041436"/>
              <a:gd name="connsiteX8" fmla="*/ 795250 w 2932160"/>
              <a:gd name="connsiteY8" fmla="*/ 1946332 h 2041436"/>
              <a:gd name="connsiteX9" fmla="*/ 1725525 w 2932160"/>
              <a:gd name="connsiteY9" fmla="*/ 2025707 h 2041436"/>
              <a:gd name="connsiteX10" fmla="*/ 2665325 w 2932160"/>
              <a:gd name="connsiteY10" fmla="*/ 1679632 h 2041436"/>
              <a:gd name="connsiteX11" fmla="*/ 2932025 w 2932160"/>
              <a:gd name="connsiteY11" fmla="*/ 1149407 h 2041436"/>
              <a:gd name="connsiteX12" fmla="*/ 2693900 w 2932160"/>
              <a:gd name="connsiteY12" fmla="*/ 790632 h 2041436"/>
              <a:gd name="connsiteX13" fmla="*/ 2201775 w 2932160"/>
              <a:gd name="connsiteY13" fmla="*/ 539807 h 2041436"/>
              <a:gd name="connsiteX14" fmla="*/ 2062075 w 2932160"/>
              <a:gd name="connsiteY14" fmla="*/ 412807 h 2041436"/>
              <a:gd name="connsiteX15" fmla="*/ 1877925 w 2932160"/>
              <a:gd name="connsiteY15" fmla="*/ 254057 h 2041436"/>
              <a:gd name="connsiteX16" fmla="*/ 1874750 w 2932160"/>
              <a:gd name="connsiteY16" fmla="*/ 174682 h 2041436"/>
              <a:gd name="connsiteX17" fmla="*/ 1703300 w 2932160"/>
              <a:gd name="connsiteY17" fmla="*/ 57207 h 2041436"/>
              <a:gd name="connsiteX18" fmla="*/ 1430250 w 2932160"/>
              <a:gd name="connsiteY18" fmla="*/ 57 h 2041436"/>
              <a:gd name="connsiteX0" fmla="*/ 1430250 w 2932160"/>
              <a:gd name="connsiteY0" fmla="*/ 57 h 2041150"/>
              <a:gd name="connsiteX1" fmla="*/ 1065125 w 2932160"/>
              <a:gd name="connsiteY1" fmla="*/ 66732 h 2041150"/>
              <a:gd name="connsiteX2" fmla="*/ 995275 w 2932160"/>
              <a:gd name="connsiteY2" fmla="*/ 203257 h 2041150"/>
              <a:gd name="connsiteX3" fmla="*/ 861925 w 2932160"/>
              <a:gd name="connsiteY3" fmla="*/ 327082 h 2041150"/>
              <a:gd name="connsiteX4" fmla="*/ 690475 w 2932160"/>
              <a:gd name="connsiteY4" fmla="*/ 555682 h 2041150"/>
              <a:gd name="connsiteX5" fmla="*/ 150725 w 2932160"/>
              <a:gd name="connsiteY5" fmla="*/ 860482 h 2041150"/>
              <a:gd name="connsiteX6" fmla="*/ 1500 w 2932160"/>
              <a:gd name="connsiteY6" fmla="*/ 1317682 h 2041150"/>
              <a:gd name="connsiteX7" fmla="*/ 214225 w 2932160"/>
              <a:gd name="connsiteY7" fmla="*/ 1638357 h 2041150"/>
              <a:gd name="connsiteX8" fmla="*/ 795250 w 2932160"/>
              <a:gd name="connsiteY8" fmla="*/ 1946332 h 2041150"/>
              <a:gd name="connsiteX9" fmla="*/ 1725525 w 2932160"/>
              <a:gd name="connsiteY9" fmla="*/ 2025707 h 2041150"/>
              <a:gd name="connsiteX10" fmla="*/ 2665325 w 2932160"/>
              <a:gd name="connsiteY10" fmla="*/ 1679632 h 2041150"/>
              <a:gd name="connsiteX11" fmla="*/ 2932025 w 2932160"/>
              <a:gd name="connsiteY11" fmla="*/ 1149407 h 2041150"/>
              <a:gd name="connsiteX12" fmla="*/ 2693900 w 2932160"/>
              <a:gd name="connsiteY12" fmla="*/ 790632 h 2041150"/>
              <a:gd name="connsiteX13" fmla="*/ 2201775 w 2932160"/>
              <a:gd name="connsiteY13" fmla="*/ 539807 h 2041150"/>
              <a:gd name="connsiteX14" fmla="*/ 2062075 w 2932160"/>
              <a:gd name="connsiteY14" fmla="*/ 412807 h 2041150"/>
              <a:gd name="connsiteX15" fmla="*/ 1877925 w 2932160"/>
              <a:gd name="connsiteY15" fmla="*/ 254057 h 2041150"/>
              <a:gd name="connsiteX16" fmla="*/ 1874750 w 2932160"/>
              <a:gd name="connsiteY16" fmla="*/ 174682 h 2041150"/>
              <a:gd name="connsiteX17" fmla="*/ 1703300 w 2932160"/>
              <a:gd name="connsiteY17" fmla="*/ 57207 h 2041150"/>
              <a:gd name="connsiteX18" fmla="*/ 1430250 w 2932160"/>
              <a:gd name="connsiteY18" fmla="*/ 57 h 204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932160" h="2041150">
                <a:moveTo>
                  <a:pt x="1430250" y="57"/>
                </a:moveTo>
                <a:cubicBezTo>
                  <a:pt x="1323888" y="1644"/>
                  <a:pt x="1137621" y="32865"/>
                  <a:pt x="1065125" y="66732"/>
                </a:cubicBezTo>
                <a:cubicBezTo>
                  <a:pt x="992629" y="100599"/>
                  <a:pt x="1029142" y="159865"/>
                  <a:pt x="995275" y="203257"/>
                </a:cubicBezTo>
                <a:cubicBezTo>
                  <a:pt x="961408" y="246649"/>
                  <a:pt x="912725" y="268345"/>
                  <a:pt x="861925" y="327082"/>
                </a:cubicBezTo>
                <a:cubicBezTo>
                  <a:pt x="811125" y="385819"/>
                  <a:pt x="809008" y="466782"/>
                  <a:pt x="690475" y="555682"/>
                </a:cubicBezTo>
                <a:cubicBezTo>
                  <a:pt x="571942" y="644582"/>
                  <a:pt x="265554" y="733482"/>
                  <a:pt x="150725" y="860482"/>
                </a:cubicBezTo>
                <a:cubicBezTo>
                  <a:pt x="35896" y="987482"/>
                  <a:pt x="-9083" y="1188036"/>
                  <a:pt x="1500" y="1317682"/>
                </a:cubicBezTo>
                <a:cubicBezTo>
                  <a:pt x="12083" y="1447328"/>
                  <a:pt x="81933" y="1533582"/>
                  <a:pt x="214225" y="1638357"/>
                </a:cubicBezTo>
                <a:cubicBezTo>
                  <a:pt x="346517" y="1743132"/>
                  <a:pt x="543367" y="1881774"/>
                  <a:pt x="795250" y="1946332"/>
                </a:cubicBezTo>
                <a:cubicBezTo>
                  <a:pt x="1047133" y="2010890"/>
                  <a:pt x="1413846" y="2070157"/>
                  <a:pt x="1725525" y="2025707"/>
                </a:cubicBezTo>
                <a:cubicBezTo>
                  <a:pt x="2037204" y="1981257"/>
                  <a:pt x="2464242" y="1825682"/>
                  <a:pt x="2665325" y="1679632"/>
                </a:cubicBezTo>
                <a:cubicBezTo>
                  <a:pt x="2866408" y="1533582"/>
                  <a:pt x="2927263" y="1297574"/>
                  <a:pt x="2932025" y="1149407"/>
                </a:cubicBezTo>
                <a:cubicBezTo>
                  <a:pt x="2936787" y="1001240"/>
                  <a:pt x="2815608" y="892232"/>
                  <a:pt x="2693900" y="790632"/>
                </a:cubicBezTo>
                <a:cubicBezTo>
                  <a:pt x="2572192" y="689032"/>
                  <a:pt x="2307079" y="602778"/>
                  <a:pt x="2201775" y="539807"/>
                </a:cubicBezTo>
                <a:cubicBezTo>
                  <a:pt x="2096471" y="476836"/>
                  <a:pt x="2116050" y="460432"/>
                  <a:pt x="2062075" y="412807"/>
                </a:cubicBezTo>
                <a:cubicBezTo>
                  <a:pt x="2008100" y="365182"/>
                  <a:pt x="1909146" y="293744"/>
                  <a:pt x="1877925" y="254057"/>
                </a:cubicBezTo>
                <a:cubicBezTo>
                  <a:pt x="1875279" y="232890"/>
                  <a:pt x="1908088" y="211195"/>
                  <a:pt x="1874750" y="174682"/>
                </a:cubicBezTo>
                <a:cubicBezTo>
                  <a:pt x="1841413" y="138170"/>
                  <a:pt x="1777383" y="84195"/>
                  <a:pt x="1703300" y="57207"/>
                </a:cubicBezTo>
                <a:cubicBezTo>
                  <a:pt x="1629217" y="30220"/>
                  <a:pt x="1536612" y="-1530"/>
                  <a:pt x="1430250" y="57"/>
                </a:cubicBezTo>
                <a:close/>
              </a:path>
            </a:pathLst>
          </a:custGeom>
          <a:noFill/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32" name="اغلاق">
            <a:hlinkClick r:id="" action="ppaction://hlinkshowjump?jump=endshow"/>
            <a:hlinkHover r:id="" action="ppaction://noaction" highlightClick="1">
              <a:snd r:embed="rId8" name="click.wav"/>
            </a:hlinkHover>
            <a:extLst>
              <a:ext uri="{FF2B5EF4-FFF2-40B4-BE49-F238E27FC236}">
                <a16:creationId xmlns:a16="http://schemas.microsoft.com/office/drawing/2014/main" id="{C8967F87-76D3-B7BE-D6C5-B81E735DC65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37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10"/>
                            </p:stCondLst>
                            <p:childTnLst>
                              <p:par>
                                <p:cTn id="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1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21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1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</p:childTnLst>
        </p:cTn>
      </p:par>
    </p:tnLst>
    <p:bldLst>
      <p:bldP spid="13" grpId="0" animBg="1"/>
      <p:bldP spid="34" grpId="0" animBg="1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0001-0390">
            <a:hlinkClick r:id="" action="ppaction://media"/>
            <a:extLst>
              <a:ext uri="{FF2B5EF4-FFF2-40B4-BE49-F238E27FC236}">
                <a16:creationId xmlns:a16="http://schemas.microsoft.com/office/drawing/2014/main" id="{DAF71A10-A54C-D2EB-0937-1BEE9FD6A20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99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حماية">
            <a:extLst>
              <a:ext uri="{FF2B5EF4-FFF2-40B4-BE49-F238E27FC236}">
                <a16:creationId xmlns:a16="http://schemas.microsoft.com/office/drawing/2014/main" id="{867F3420-D4C5-FB37-FD59-91942FE13EEF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5" name="mixkit-crowd-cheer-bonus-3038">
            <a:hlinkClick r:id="" action="ppaction://media"/>
            <a:extLst>
              <a:ext uri="{FF2B5EF4-FFF2-40B4-BE49-F238E27FC236}">
                <a16:creationId xmlns:a16="http://schemas.microsoft.com/office/drawing/2014/main" id="{CCE955D6-F91E-5466-400A-5301007F3B0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618.775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60392" y="-1130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40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audio>
              <p:cMediaNode vol="68182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l Messiri">
      <a:majorFont>
        <a:latin typeface="El Messiri"/>
        <a:ea typeface=""/>
        <a:cs typeface="El Messiri"/>
      </a:majorFont>
      <a:minorFont>
        <a:latin typeface="El Messiri"/>
        <a:ea typeface=""/>
        <a:cs typeface="El Messi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495</Words>
  <Application>Microsoft Office PowerPoint</Application>
  <PresentationFormat>شاشة عريضة</PresentationFormat>
  <Paragraphs>54</Paragraphs>
  <Slides>12</Slides>
  <Notes>9</Notes>
  <HiddenSlides>2</HiddenSlides>
  <MMClips>18</MMClips>
  <ScaleCrop>false</ScaleCrop>
  <HeadingPairs>
    <vt:vector size="8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12</vt:i4>
      </vt:variant>
      <vt:variant>
        <vt:lpstr>عروض مخصصة</vt:lpstr>
      </vt:variant>
      <vt:variant>
        <vt:i4>1</vt:i4>
      </vt:variant>
    </vt:vector>
  </HeadingPairs>
  <TitlesOfParts>
    <vt:vector size="18" baseType="lpstr">
      <vt:lpstr>Arial</vt:lpstr>
      <vt:lpstr>El Messiri</vt:lpstr>
      <vt:lpstr>Harmattan</vt:lpstr>
      <vt:lpstr>Calibri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تعليمات الاستخدام</vt:lpstr>
      <vt:lpstr>عرض مخصص 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cp:lastModifiedBy>Hasan Selim</cp:lastModifiedBy>
  <cp:revision>101</cp:revision>
  <dcterms:created xsi:type="dcterms:W3CDTF">2021-02-24T13:00:27Z</dcterms:created>
  <dcterms:modified xsi:type="dcterms:W3CDTF">2025-10-08T16:50:20Z</dcterms:modified>
</cp:coreProperties>
</file>