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471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060"/>
    <a:srgbClr val="1B1036"/>
    <a:srgbClr val="FF6BE7"/>
    <a:srgbClr val="FF72E0"/>
    <a:srgbClr val="281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AFFB2-6925-487F-AB63-9F4C936B8B99}" v="1" dt="2023-04-14T21:59:4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69" autoAdjust="0"/>
    <p:restoredTop sz="94705"/>
  </p:normalViewPr>
  <p:slideViewPr>
    <p:cSldViewPr snapToGrid="0" snapToObjects="1">
      <p:cViewPr varScale="1">
        <p:scale>
          <a:sx n="82" d="100"/>
          <a:sy n="82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03BAFFB2-6925-487F-AB63-9F4C936B8B99}"/>
    <pc:docChg chg="addSld modSld">
      <pc:chgData name="Hassan Moddather" userId="84cd2103f36ef0dc" providerId="LiveId" clId="{03BAFFB2-6925-487F-AB63-9F4C936B8B99}" dt="2023-04-14T21:59:51.070" v="1" actId="729"/>
      <pc:docMkLst>
        <pc:docMk/>
      </pc:docMkLst>
      <pc:sldChg chg="add mod modShow">
        <pc:chgData name="Hassan Moddather" userId="84cd2103f36ef0dc" providerId="LiveId" clId="{03BAFFB2-6925-487F-AB63-9F4C936B8B99}" dt="2023-04-14T21:59:51.070" v="1" actId="729"/>
        <pc:sldMkLst>
          <pc:docMk/>
          <pc:sldMk cId="1832840326" sldId="471"/>
        </pc:sldMkLst>
      </pc:sldChg>
    </pc:docChg>
  </pc:docChgLst>
  <pc:docChgLst>
    <pc:chgData name="hassan MH" userId="84cd2103f36ef0dc" providerId="LiveId" clId="{D2780CCB-8F4A-411D-81B8-86EB516CDBAD}"/>
    <pc:docChg chg="undo custSel modSld">
      <pc:chgData name="hassan MH" userId="84cd2103f36ef0dc" providerId="LiveId" clId="{D2780CCB-8F4A-411D-81B8-86EB516CDBAD}" dt="2022-08-06T14:00:42.032" v="5" actId="1076"/>
      <pc:docMkLst>
        <pc:docMk/>
      </pc:docMkLst>
      <pc:sldChg chg="modSp mod">
        <pc:chgData name="hassan MH" userId="84cd2103f36ef0dc" providerId="LiveId" clId="{D2780CCB-8F4A-411D-81B8-86EB516CDBAD}" dt="2022-08-06T14:00:42.032" v="5" actId="1076"/>
        <pc:sldMkLst>
          <pc:docMk/>
          <pc:sldMk cId="915724114" sldId="256"/>
        </pc:sldMkLst>
        <pc:spChg chg="mod">
          <ac:chgData name="hassan MH" userId="84cd2103f36ef0dc" providerId="LiveId" clId="{D2780CCB-8F4A-411D-81B8-86EB516CDBAD}" dt="2022-08-06T14:00:41.625" v="3" actId="1076"/>
          <ac:spMkLst>
            <pc:docMk/>
            <pc:sldMk cId="915724114" sldId="256"/>
            <ac:spMk id="26" creationId="{A2BD6CD7-DDF5-C548-90B8-1015099A96BD}"/>
          </ac:spMkLst>
        </pc:spChg>
        <pc:spChg chg="mod">
          <ac:chgData name="hassan MH" userId="84cd2103f36ef0dc" providerId="LiveId" clId="{D2780CCB-8F4A-411D-81B8-86EB516CDBAD}" dt="2022-08-06T14:00:42.032" v="5" actId="1076"/>
          <ac:spMkLst>
            <pc:docMk/>
            <pc:sldMk cId="915724114" sldId="256"/>
            <ac:spMk id="69" creationId="{98E85320-C52A-AC49-88FA-57074A8E644F}"/>
          </ac:spMkLst>
        </pc:spChg>
        <pc:grpChg chg="mod">
          <ac:chgData name="hassan MH" userId="84cd2103f36ef0dc" providerId="LiveId" clId="{D2780CCB-8F4A-411D-81B8-86EB516CDBAD}" dt="2022-08-06T14:00:42.032" v="5" actId="1076"/>
          <ac:grpSpMkLst>
            <pc:docMk/>
            <pc:sldMk cId="915724114" sldId="256"/>
            <ac:grpSpMk id="2" creationId="{0B2FBDFF-9C90-C14D-9639-B424838FF7D2}"/>
          </ac:grpSpMkLst>
        </pc:grpChg>
        <pc:picChg chg="mod">
          <ac:chgData name="hassan MH" userId="84cd2103f36ef0dc" providerId="LiveId" clId="{D2780CCB-8F4A-411D-81B8-86EB516CDBAD}" dt="2022-08-06T14:00:42.032" v="5" actId="1076"/>
          <ac:picMkLst>
            <pc:docMk/>
            <pc:sldMk cId="915724114" sldId="256"/>
            <ac:picMk id="1026" creationId="{C1CFDE83-800E-F94F-A59D-81E8A49311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66770F-1CB5-4B8A-8B9A-2D4B6F682D06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170908-2BA5-4CC9-B19C-E925962AB4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8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 err="1"/>
              <a:t>ingez</a:t>
            </a:r>
            <a:r>
              <a:rPr lang="en-US" dirty="0"/>
              <a:t>-ppt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BE34E-00FD-4E00-AA7A-1706DD9907DB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540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5FAF4833-8196-04C3-7DE4-5D28FA59EB0B}"/>
              </a:ext>
            </a:extLst>
          </p:cNvPr>
          <p:cNvSpPr txBox="1"/>
          <p:nvPr userDrawn="1"/>
        </p:nvSpPr>
        <p:spPr>
          <a:xfrm>
            <a:off x="3048000" y="-23852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تم </a:t>
            </a:r>
            <a:r>
              <a:rPr kumimoji="0" lang="ar-S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تنزيل</a:t>
            </a:r>
            <a:r>
              <a:rPr kumimoji="0" lang="ar-EG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هذا القالب </a:t>
            </a:r>
            <a:r>
              <a:rPr kumimoji="0" lang="ar-SA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من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ingez-ppt.com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1f">
            <a:extLst>
              <a:ext uri="{FF2B5EF4-FFF2-40B4-BE49-F238E27FC236}">
                <a16:creationId xmlns:a16="http://schemas.microsoft.com/office/drawing/2014/main" id="{886EA629-9145-444A-9D4B-71200C950715}"/>
              </a:ext>
            </a:extLst>
          </p:cNvPr>
          <p:cNvGrpSpPr/>
          <p:nvPr/>
        </p:nvGrpSpPr>
        <p:grpSpPr>
          <a:xfrm>
            <a:off x="671517" y="414335"/>
            <a:ext cx="1247950" cy="1828800"/>
            <a:chOff x="671517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CFB9F-37FF-DA4D-B5D3-981FE6E13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71517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2BD6CD7-DDF5-C548-90B8-1015099A96BD}"/>
                </a:ext>
              </a:extLst>
            </p:cNvPr>
            <p:cNvSpPr/>
            <p:nvPr/>
          </p:nvSpPr>
          <p:spPr>
            <a:xfrm>
              <a:off x="73698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</a:t>
              </a:r>
            </a:p>
          </p:txBody>
        </p:sp>
      </p:grpSp>
      <p:grpSp>
        <p:nvGrpSpPr>
          <p:cNvPr id="2" name="1b">
            <a:extLst>
              <a:ext uri="{FF2B5EF4-FFF2-40B4-BE49-F238E27FC236}">
                <a16:creationId xmlns:a16="http://schemas.microsoft.com/office/drawing/2014/main" id="{0B2FBDFF-9C90-C14D-9639-B424838FF7D2}"/>
              </a:ext>
            </a:extLst>
          </p:cNvPr>
          <p:cNvGrpSpPr/>
          <p:nvPr/>
        </p:nvGrpSpPr>
        <p:grpSpPr>
          <a:xfrm>
            <a:off x="644790" y="414335"/>
            <a:ext cx="1280160" cy="1828800"/>
            <a:chOff x="2624174" y="-1828800"/>
            <a:chExt cx="128016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8E85320-C52A-AC49-88FA-57074A8E644F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CFDE83-800E-F94F-A59D-81E8A49311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624174" y="-1828800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2f">
            <a:extLst>
              <a:ext uri="{FF2B5EF4-FFF2-40B4-BE49-F238E27FC236}">
                <a16:creationId xmlns:a16="http://schemas.microsoft.com/office/drawing/2014/main" id="{19C0D8EC-7094-EB44-A529-1D1B0DD6A592}"/>
              </a:ext>
            </a:extLst>
          </p:cNvPr>
          <p:cNvGrpSpPr/>
          <p:nvPr/>
        </p:nvGrpSpPr>
        <p:grpSpPr>
          <a:xfrm>
            <a:off x="2224092" y="414335"/>
            <a:ext cx="1247950" cy="1828800"/>
            <a:chOff x="22240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EF9C41-42BB-0C45-BB25-2EC92876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22240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93D9E9E-427D-C245-9AC1-700C18B99719}"/>
                </a:ext>
              </a:extLst>
            </p:cNvPr>
            <p:cNvSpPr/>
            <p:nvPr/>
          </p:nvSpPr>
          <p:spPr>
            <a:xfrm>
              <a:off x="22994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2</a:t>
              </a:r>
            </a:p>
          </p:txBody>
        </p:sp>
      </p:grpSp>
      <p:grpSp>
        <p:nvGrpSpPr>
          <p:cNvPr id="80" name="2b">
            <a:extLst>
              <a:ext uri="{FF2B5EF4-FFF2-40B4-BE49-F238E27FC236}">
                <a16:creationId xmlns:a16="http://schemas.microsoft.com/office/drawing/2014/main" id="{85D31C05-9D42-094D-848C-24B3E27FB9F6}"/>
              </a:ext>
            </a:extLst>
          </p:cNvPr>
          <p:cNvGrpSpPr/>
          <p:nvPr/>
        </p:nvGrpSpPr>
        <p:grpSpPr>
          <a:xfrm>
            <a:off x="2206203" y="416245"/>
            <a:ext cx="1280160" cy="1834836"/>
            <a:chOff x="2633998" y="-1834836"/>
            <a:chExt cx="1280160" cy="1834836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F78C8664-A89E-D246-9B3F-C443043FC39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BD2B6E1C-757B-704F-896A-BF61AFA142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633998" y="-1834836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3f">
            <a:extLst>
              <a:ext uri="{FF2B5EF4-FFF2-40B4-BE49-F238E27FC236}">
                <a16:creationId xmlns:a16="http://schemas.microsoft.com/office/drawing/2014/main" id="{B7E75AEE-C5C1-0847-90FB-BCA3477EC696}"/>
              </a:ext>
            </a:extLst>
          </p:cNvPr>
          <p:cNvGrpSpPr/>
          <p:nvPr/>
        </p:nvGrpSpPr>
        <p:grpSpPr>
          <a:xfrm>
            <a:off x="3810006" y="414335"/>
            <a:ext cx="1247950" cy="1828800"/>
            <a:chOff x="381000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7054B-5DF1-2544-800F-13BE2B46E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381000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2A59406-7D16-4541-B0D3-FA6932F77F57}"/>
                </a:ext>
              </a:extLst>
            </p:cNvPr>
            <p:cNvSpPr/>
            <p:nvPr/>
          </p:nvSpPr>
          <p:spPr>
            <a:xfrm>
              <a:off x="388534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3</a:t>
              </a:r>
            </a:p>
          </p:txBody>
        </p:sp>
      </p:grpSp>
      <p:grpSp>
        <p:nvGrpSpPr>
          <p:cNvPr id="51" name="4f">
            <a:extLst>
              <a:ext uri="{FF2B5EF4-FFF2-40B4-BE49-F238E27FC236}">
                <a16:creationId xmlns:a16="http://schemas.microsoft.com/office/drawing/2014/main" id="{9D9FC2D1-2875-914B-BE7B-7F7018B05316}"/>
              </a:ext>
            </a:extLst>
          </p:cNvPr>
          <p:cNvGrpSpPr/>
          <p:nvPr/>
        </p:nvGrpSpPr>
        <p:grpSpPr>
          <a:xfrm>
            <a:off x="5395920" y="414335"/>
            <a:ext cx="1247950" cy="1828800"/>
            <a:chOff x="5395920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4D26C-F30D-8B4B-B511-2DCF8541E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5395920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90200BB-1188-1A46-B62F-3551D0DEBACA}"/>
                </a:ext>
              </a:extLst>
            </p:cNvPr>
            <p:cNvSpPr/>
            <p:nvPr/>
          </p:nvSpPr>
          <p:spPr>
            <a:xfrm>
              <a:off x="5471255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4</a:t>
              </a:r>
            </a:p>
          </p:txBody>
        </p:sp>
      </p:grpSp>
      <p:grpSp>
        <p:nvGrpSpPr>
          <p:cNvPr id="52" name="5f">
            <a:extLst>
              <a:ext uri="{FF2B5EF4-FFF2-40B4-BE49-F238E27FC236}">
                <a16:creationId xmlns:a16="http://schemas.microsoft.com/office/drawing/2014/main" id="{79CAC8C2-092A-214B-BCF2-18B40BA814E8}"/>
              </a:ext>
            </a:extLst>
          </p:cNvPr>
          <p:cNvGrpSpPr/>
          <p:nvPr/>
        </p:nvGrpSpPr>
        <p:grpSpPr>
          <a:xfrm>
            <a:off x="6974692" y="414335"/>
            <a:ext cx="1247950" cy="1828800"/>
            <a:chOff x="69746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3D321-4C7C-6847-9F43-071156A9D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9746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18C94F-E71F-1144-8B55-DE8BFE2F4539}"/>
                </a:ext>
              </a:extLst>
            </p:cNvPr>
            <p:cNvSpPr/>
            <p:nvPr/>
          </p:nvSpPr>
          <p:spPr>
            <a:xfrm>
              <a:off x="70500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5</a:t>
              </a:r>
            </a:p>
          </p:txBody>
        </p:sp>
      </p:grpSp>
      <p:grpSp>
        <p:nvGrpSpPr>
          <p:cNvPr id="53" name="6f">
            <a:extLst>
              <a:ext uri="{FF2B5EF4-FFF2-40B4-BE49-F238E27FC236}">
                <a16:creationId xmlns:a16="http://schemas.microsoft.com/office/drawing/2014/main" id="{5D74D8BE-D288-2748-A4EE-DD85AE44B5F0}"/>
              </a:ext>
            </a:extLst>
          </p:cNvPr>
          <p:cNvGrpSpPr/>
          <p:nvPr/>
        </p:nvGrpSpPr>
        <p:grpSpPr>
          <a:xfrm>
            <a:off x="8553464" y="414335"/>
            <a:ext cx="1247950" cy="1828800"/>
            <a:chOff x="8553464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C5D912-81FB-1D4A-B1CD-2E277BF4D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8553464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C966F41-1FEF-D940-A0CC-D650FDC8F013}"/>
                </a:ext>
              </a:extLst>
            </p:cNvPr>
            <p:cNvSpPr/>
            <p:nvPr/>
          </p:nvSpPr>
          <p:spPr>
            <a:xfrm>
              <a:off x="862879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6</a:t>
              </a:r>
            </a:p>
          </p:txBody>
        </p:sp>
      </p:grpSp>
      <p:grpSp>
        <p:nvGrpSpPr>
          <p:cNvPr id="54" name="7f">
            <a:extLst>
              <a:ext uri="{FF2B5EF4-FFF2-40B4-BE49-F238E27FC236}">
                <a16:creationId xmlns:a16="http://schemas.microsoft.com/office/drawing/2014/main" id="{1782B79A-5EE3-4A4E-9B1F-1AC9A73592B9}"/>
              </a:ext>
            </a:extLst>
          </p:cNvPr>
          <p:cNvGrpSpPr/>
          <p:nvPr/>
        </p:nvGrpSpPr>
        <p:grpSpPr>
          <a:xfrm>
            <a:off x="10132236" y="414335"/>
            <a:ext cx="1247950" cy="1828800"/>
            <a:chOff x="1013223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890C3-3732-7842-BA18-6EC74B1E8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1013223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DFFA26-8F49-BD48-8B73-2DB9CA3320EB}"/>
                </a:ext>
              </a:extLst>
            </p:cNvPr>
            <p:cNvSpPr/>
            <p:nvPr/>
          </p:nvSpPr>
          <p:spPr>
            <a:xfrm>
              <a:off x="1020533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7</a:t>
              </a:r>
            </a:p>
          </p:txBody>
        </p:sp>
      </p:grpSp>
      <p:grpSp>
        <p:nvGrpSpPr>
          <p:cNvPr id="55" name="8f">
            <a:extLst>
              <a:ext uri="{FF2B5EF4-FFF2-40B4-BE49-F238E27FC236}">
                <a16:creationId xmlns:a16="http://schemas.microsoft.com/office/drawing/2014/main" id="{25DD9BDF-690B-5247-B4A7-7141D446CD17}"/>
              </a:ext>
            </a:extLst>
          </p:cNvPr>
          <p:cNvGrpSpPr/>
          <p:nvPr/>
        </p:nvGrpSpPr>
        <p:grpSpPr>
          <a:xfrm>
            <a:off x="671517" y="2514600"/>
            <a:ext cx="1247950" cy="1828800"/>
            <a:chOff x="671517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0A1A5-3B84-1D4A-BE61-B47914342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71517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FBE1133-74F8-7E48-B989-91450F172FCB}"/>
                </a:ext>
              </a:extLst>
            </p:cNvPr>
            <p:cNvSpPr/>
            <p:nvPr/>
          </p:nvSpPr>
          <p:spPr>
            <a:xfrm>
              <a:off x="73698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8</a:t>
              </a:r>
            </a:p>
          </p:txBody>
        </p:sp>
      </p:grpSp>
      <p:grpSp>
        <p:nvGrpSpPr>
          <p:cNvPr id="57" name="10f">
            <a:extLst>
              <a:ext uri="{FF2B5EF4-FFF2-40B4-BE49-F238E27FC236}">
                <a16:creationId xmlns:a16="http://schemas.microsoft.com/office/drawing/2014/main" id="{12E63B34-2EA1-7046-8937-1AB8D9BC05E1}"/>
              </a:ext>
            </a:extLst>
          </p:cNvPr>
          <p:cNvGrpSpPr/>
          <p:nvPr/>
        </p:nvGrpSpPr>
        <p:grpSpPr>
          <a:xfrm>
            <a:off x="3810006" y="2514600"/>
            <a:ext cx="1247950" cy="1828800"/>
            <a:chOff x="381000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9F772-B9E4-044D-8E90-7E214157C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381000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635C2D2-C169-784F-9F22-004ED9CC90CB}"/>
                </a:ext>
              </a:extLst>
            </p:cNvPr>
            <p:cNvSpPr/>
            <p:nvPr/>
          </p:nvSpPr>
          <p:spPr>
            <a:xfrm>
              <a:off x="388534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10</a:t>
              </a:r>
            </a:p>
          </p:txBody>
        </p:sp>
      </p:grpSp>
      <p:grpSp>
        <p:nvGrpSpPr>
          <p:cNvPr id="58" name="11f">
            <a:extLst>
              <a:ext uri="{FF2B5EF4-FFF2-40B4-BE49-F238E27FC236}">
                <a16:creationId xmlns:a16="http://schemas.microsoft.com/office/drawing/2014/main" id="{2C83CA67-A346-E746-9FDC-86B1710A6C6D}"/>
              </a:ext>
            </a:extLst>
          </p:cNvPr>
          <p:cNvGrpSpPr/>
          <p:nvPr/>
        </p:nvGrpSpPr>
        <p:grpSpPr>
          <a:xfrm>
            <a:off x="5395920" y="2514600"/>
            <a:ext cx="1247950" cy="1828800"/>
            <a:chOff x="5395920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11995C-C9FC-4747-ABB6-8A49BA640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5395920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000952-E240-A847-B1D6-DBFB2F88935D}"/>
                </a:ext>
              </a:extLst>
            </p:cNvPr>
            <p:cNvSpPr/>
            <p:nvPr/>
          </p:nvSpPr>
          <p:spPr>
            <a:xfrm>
              <a:off x="5471255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11</a:t>
              </a:r>
            </a:p>
          </p:txBody>
        </p:sp>
      </p:grpSp>
      <p:grpSp>
        <p:nvGrpSpPr>
          <p:cNvPr id="59" name="12f">
            <a:extLst>
              <a:ext uri="{FF2B5EF4-FFF2-40B4-BE49-F238E27FC236}">
                <a16:creationId xmlns:a16="http://schemas.microsoft.com/office/drawing/2014/main" id="{F6E19AA9-4E9D-5B4C-A433-D3B098B3F9C0}"/>
              </a:ext>
            </a:extLst>
          </p:cNvPr>
          <p:cNvGrpSpPr/>
          <p:nvPr/>
        </p:nvGrpSpPr>
        <p:grpSpPr>
          <a:xfrm>
            <a:off x="6974692" y="2514600"/>
            <a:ext cx="1247950" cy="1828800"/>
            <a:chOff x="69746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EC4EB4-0AA3-A64C-8C63-FF65647B8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9746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50F5ED2-8428-BB4A-B0C3-35A8E8C6ABBB}"/>
                </a:ext>
              </a:extLst>
            </p:cNvPr>
            <p:cNvSpPr/>
            <p:nvPr/>
          </p:nvSpPr>
          <p:spPr>
            <a:xfrm>
              <a:off x="70500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12</a:t>
              </a:r>
            </a:p>
          </p:txBody>
        </p:sp>
      </p:grpSp>
      <p:grpSp>
        <p:nvGrpSpPr>
          <p:cNvPr id="60" name="13f">
            <a:extLst>
              <a:ext uri="{FF2B5EF4-FFF2-40B4-BE49-F238E27FC236}">
                <a16:creationId xmlns:a16="http://schemas.microsoft.com/office/drawing/2014/main" id="{6DF72BD4-27A3-1448-AA13-6A299778E514}"/>
              </a:ext>
            </a:extLst>
          </p:cNvPr>
          <p:cNvGrpSpPr/>
          <p:nvPr/>
        </p:nvGrpSpPr>
        <p:grpSpPr>
          <a:xfrm>
            <a:off x="8553464" y="2514600"/>
            <a:ext cx="1247950" cy="1828800"/>
            <a:chOff x="8553464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2E93D1-EEE9-2F4F-9BFE-B4A57E9CA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8553464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78C4B3-BC17-E64B-820F-1318001DECDC}"/>
                </a:ext>
              </a:extLst>
            </p:cNvPr>
            <p:cNvSpPr/>
            <p:nvPr/>
          </p:nvSpPr>
          <p:spPr>
            <a:xfrm>
              <a:off x="862879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13</a:t>
              </a:r>
            </a:p>
          </p:txBody>
        </p:sp>
      </p:grpSp>
      <p:grpSp>
        <p:nvGrpSpPr>
          <p:cNvPr id="61" name="14f">
            <a:extLst>
              <a:ext uri="{FF2B5EF4-FFF2-40B4-BE49-F238E27FC236}">
                <a16:creationId xmlns:a16="http://schemas.microsoft.com/office/drawing/2014/main" id="{BA5BB305-60DA-A84E-9628-EDD3E63F14E0}"/>
              </a:ext>
            </a:extLst>
          </p:cNvPr>
          <p:cNvGrpSpPr/>
          <p:nvPr/>
        </p:nvGrpSpPr>
        <p:grpSpPr>
          <a:xfrm>
            <a:off x="10132236" y="2514600"/>
            <a:ext cx="1247950" cy="1828800"/>
            <a:chOff x="1013223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A13C9-3B32-E440-B084-F2D03C3FE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1013223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F12E0C3-952C-A94C-9E0A-F38B1B86FBA1}"/>
                </a:ext>
              </a:extLst>
            </p:cNvPr>
            <p:cNvSpPr/>
            <p:nvPr/>
          </p:nvSpPr>
          <p:spPr>
            <a:xfrm>
              <a:off x="1020533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14</a:t>
              </a:r>
            </a:p>
          </p:txBody>
        </p:sp>
      </p:grpSp>
      <p:grpSp>
        <p:nvGrpSpPr>
          <p:cNvPr id="56" name="9f">
            <a:extLst>
              <a:ext uri="{FF2B5EF4-FFF2-40B4-BE49-F238E27FC236}">
                <a16:creationId xmlns:a16="http://schemas.microsoft.com/office/drawing/2014/main" id="{8FB68973-D075-174A-B5F3-8120B51D730B}"/>
              </a:ext>
            </a:extLst>
          </p:cNvPr>
          <p:cNvGrpSpPr/>
          <p:nvPr/>
        </p:nvGrpSpPr>
        <p:grpSpPr>
          <a:xfrm>
            <a:off x="2224092" y="2514600"/>
            <a:ext cx="1247950" cy="1828800"/>
            <a:chOff x="22240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52650C-7146-8340-A22A-FD25E1101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22240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8549961-4C8F-E24A-BEA2-ECC0E4E65CEE}"/>
                </a:ext>
              </a:extLst>
            </p:cNvPr>
            <p:cNvSpPr/>
            <p:nvPr/>
          </p:nvSpPr>
          <p:spPr>
            <a:xfrm>
              <a:off x="22994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9</a:t>
              </a:r>
            </a:p>
          </p:txBody>
        </p:sp>
      </p:grpSp>
      <p:grpSp>
        <p:nvGrpSpPr>
          <p:cNvPr id="62" name="15f">
            <a:extLst>
              <a:ext uri="{FF2B5EF4-FFF2-40B4-BE49-F238E27FC236}">
                <a16:creationId xmlns:a16="http://schemas.microsoft.com/office/drawing/2014/main" id="{FF91C0CD-C5D7-3248-A8C7-5AD36E185572}"/>
              </a:ext>
            </a:extLst>
          </p:cNvPr>
          <p:cNvGrpSpPr/>
          <p:nvPr/>
        </p:nvGrpSpPr>
        <p:grpSpPr>
          <a:xfrm>
            <a:off x="671517" y="4614865"/>
            <a:ext cx="1247950" cy="1828800"/>
            <a:chOff x="671517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B711A0-93A6-D34E-BCE4-DA7FB03CC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71517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F26B035-907B-BF4A-B53D-1187C2C6C465}"/>
                </a:ext>
              </a:extLst>
            </p:cNvPr>
            <p:cNvSpPr/>
            <p:nvPr/>
          </p:nvSpPr>
          <p:spPr>
            <a:xfrm>
              <a:off x="73698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15</a:t>
              </a:r>
            </a:p>
          </p:txBody>
        </p:sp>
      </p:grpSp>
      <p:grpSp>
        <p:nvGrpSpPr>
          <p:cNvPr id="64" name="17f">
            <a:extLst>
              <a:ext uri="{FF2B5EF4-FFF2-40B4-BE49-F238E27FC236}">
                <a16:creationId xmlns:a16="http://schemas.microsoft.com/office/drawing/2014/main" id="{68433870-8F6D-B94C-A051-5D7DA6DC11AB}"/>
              </a:ext>
            </a:extLst>
          </p:cNvPr>
          <p:cNvGrpSpPr/>
          <p:nvPr/>
        </p:nvGrpSpPr>
        <p:grpSpPr>
          <a:xfrm>
            <a:off x="3810006" y="4614865"/>
            <a:ext cx="1247950" cy="1828800"/>
            <a:chOff x="3810006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25D529-B872-7749-94FA-3249495B0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3810006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4EE8CE9-1307-764A-A995-71493E15ED86}"/>
                </a:ext>
              </a:extLst>
            </p:cNvPr>
            <p:cNvSpPr/>
            <p:nvPr/>
          </p:nvSpPr>
          <p:spPr>
            <a:xfrm>
              <a:off x="3885341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17</a:t>
              </a:r>
            </a:p>
          </p:txBody>
        </p:sp>
      </p:grpSp>
      <p:grpSp>
        <p:nvGrpSpPr>
          <p:cNvPr id="65" name="18f">
            <a:extLst>
              <a:ext uri="{FF2B5EF4-FFF2-40B4-BE49-F238E27FC236}">
                <a16:creationId xmlns:a16="http://schemas.microsoft.com/office/drawing/2014/main" id="{A1771151-E9DE-E14F-B975-F199D886A325}"/>
              </a:ext>
            </a:extLst>
          </p:cNvPr>
          <p:cNvGrpSpPr/>
          <p:nvPr/>
        </p:nvGrpSpPr>
        <p:grpSpPr>
          <a:xfrm>
            <a:off x="5395920" y="4614865"/>
            <a:ext cx="1247950" cy="1828800"/>
            <a:chOff x="5395920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42BBD5-56A6-9741-8FAE-4652703C7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5395920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7F18AE7-75A9-AD4E-86F1-15B96BEF8D38}"/>
                </a:ext>
              </a:extLst>
            </p:cNvPr>
            <p:cNvSpPr/>
            <p:nvPr/>
          </p:nvSpPr>
          <p:spPr>
            <a:xfrm>
              <a:off x="5471255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18</a:t>
              </a:r>
            </a:p>
          </p:txBody>
        </p:sp>
      </p:grpSp>
      <p:grpSp>
        <p:nvGrpSpPr>
          <p:cNvPr id="66" name="19f">
            <a:extLst>
              <a:ext uri="{FF2B5EF4-FFF2-40B4-BE49-F238E27FC236}">
                <a16:creationId xmlns:a16="http://schemas.microsoft.com/office/drawing/2014/main" id="{BAD4E6B5-87CB-CB4A-B9E3-E622D05BB968}"/>
              </a:ext>
            </a:extLst>
          </p:cNvPr>
          <p:cNvGrpSpPr/>
          <p:nvPr/>
        </p:nvGrpSpPr>
        <p:grpSpPr>
          <a:xfrm>
            <a:off x="6974692" y="4614865"/>
            <a:ext cx="1247950" cy="1828800"/>
            <a:chOff x="69746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9E8213-5BBF-F640-A8B5-3205044A8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69746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D2B4C0F-6670-F74E-85BA-84AD3F569EB8}"/>
                </a:ext>
              </a:extLst>
            </p:cNvPr>
            <p:cNvSpPr/>
            <p:nvPr/>
          </p:nvSpPr>
          <p:spPr>
            <a:xfrm>
              <a:off x="70500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19</a:t>
              </a:r>
            </a:p>
          </p:txBody>
        </p:sp>
      </p:grpSp>
      <p:grpSp>
        <p:nvGrpSpPr>
          <p:cNvPr id="67" name="20f">
            <a:extLst>
              <a:ext uri="{FF2B5EF4-FFF2-40B4-BE49-F238E27FC236}">
                <a16:creationId xmlns:a16="http://schemas.microsoft.com/office/drawing/2014/main" id="{77ACA772-6ED1-7E44-9C47-85FBD891B93D}"/>
              </a:ext>
            </a:extLst>
          </p:cNvPr>
          <p:cNvGrpSpPr/>
          <p:nvPr/>
        </p:nvGrpSpPr>
        <p:grpSpPr>
          <a:xfrm>
            <a:off x="8553464" y="4614865"/>
            <a:ext cx="1247950" cy="1828800"/>
            <a:chOff x="8553464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3782B0-E851-9E47-9111-06BDC5F51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8553464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19D71EA-1BDF-AF40-B663-E5A3A3556D8C}"/>
                </a:ext>
              </a:extLst>
            </p:cNvPr>
            <p:cNvSpPr/>
            <p:nvPr/>
          </p:nvSpPr>
          <p:spPr>
            <a:xfrm>
              <a:off x="862879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20</a:t>
              </a:r>
            </a:p>
          </p:txBody>
        </p:sp>
      </p:grpSp>
      <p:grpSp>
        <p:nvGrpSpPr>
          <p:cNvPr id="68" name="21f">
            <a:extLst>
              <a:ext uri="{FF2B5EF4-FFF2-40B4-BE49-F238E27FC236}">
                <a16:creationId xmlns:a16="http://schemas.microsoft.com/office/drawing/2014/main" id="{F8D14060-76D7-9D4A-9AA2-B78583B5F1B2}"/>
              </a:ext>
            </a:extLst>
          </p:cNvPr>
          <p:cNvGrpSpPr/>
          <p:nvPr/>
        </p:nvGrpSpPr>
        <p:grpSpPr>
          <a:xfrm>
            <a:off x="10132236" y="4614865"/>
            <a:ext cx="1247950" cy="1828800"/>
            <a:chOff x="10132236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A0D37B-0F4D-AC4B-8077-F9F153373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10132236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58749CC-8C94-474C-A10F-7DA5E97AB657}"/>
                </a:ext>
              </a:extLst>
            </p:cNvPr>
            <p:cNvSpPr/>
            <p:nvPr/>
          </p:nvSpPr>
          <p:spPr>
            <a:xfrm>
              <a:off x="10205331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21</a:t>
              </a:r>
            </a:p>
          </p:txBody>
        </p:sp>
      </p:grpSp>
      <p:grpSp>
        <p:nvGrpSpPr>
          <p:cNvPr id="63" name="16f">
            <a:extLst>
              <a:ext uri="{FF2B5EF4-FFF2-40B4-BE49-F238E27FC236}">
                <a16:creationId xmlns:a16="http://schemas.microsoft.com/office/drawing/2014/main" id="{768D6588-0407-114C-98E3-F1CAB85F400C}"/>
              </a:ext>
            </a:extLst>
          </p:cNvPr>
          <p:cNvGrpSpPr/>
          <p:nvPr/>
        </p:nvGrpSpPr>
        <p:grpSpPr>
          <a:xfrm>
            <a:off x="2224092" y="4614865"/>
            <a:ext cx="1247950" cy="1828800"/>
            <a:chOff x="22240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352D5-EF5A-4C46-AC3A-A205D3B18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325" t="14000" r="25850" b="14450"/>
            <a:stretch/>
          </p:blipFill>
          <p:spPr>
            <a:xfrm>
              <a:off x="22240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27B6DAA-12FB-0347-AF39-54FC37818AA7}"/>
                </a:ext>
              </a:extLst>
            </p:cNvPr>
            <p:cNvSpPr/>
            <p:nvPr/>
          </p:nvSpPr>
          <p:spPr>
            <a:xfrm>
              <a:off x="22994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rky's" pitchFamily="2" charset="0"/>
                </a:rPr>
                <a:t>16</a:t>
              </a:r>
            </a:p>
          </p:txBody>
        </p:sp>
      </p:grpSp>
      <p:grpSp>
        <p:nvGrpSpPr>
          <p:cNvPr id="83" name="3b">
            <a:extLst>
              <a:ext uri="{FF2B5EF4-FFF2-40B4-BE49-F238E27FC236}">
                <a16:creationId xmlns:a16="http://schemas.microsoft.com/office/drawing/2014/main" id="{4FB7CB4F-E16E-2C45-80F6-3089F2821E7B}"/>
              </a:ext>
            </a:extLst>
          </p:cNvPr>
          <p:cNvGrpSpPr/>
          <p:nvPr/>
        </p:nvGrpSpPr>
        <p:grpSpPr>
          <a:xfrm>
            <a:off x="3777849" y="409500"/>
            <a:ext cx="1280160" cy="1837944"/>
            <a:chOff x="2614919" y="-1829294"/>
            <a:chExt cx="128016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BC9279A-B40F-F345-8C33-EB081A2AB017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CD3AF768-5357-8B44-BDC9-D76AD899C1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614919" y="-1829294"/>
              <a:ext cx="128016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4b">
            <a:extLst>
              <a:ext uri="{FF2B5EF4-FFF2-40B4-BE49-F238E27FC236}">
                <a16:creationId xmlns:a16="http://schemas.microsoft.com/office/drawing/2014/main" id="{82E3DBCF-4C3E-9F49-96C7-A0C7167EFEFE}"/>
              </a:ext>
            </a:extLst>
          </p:cNvPr>
          <p:cNvGrpSpPr/>
          <p:nvPr/>
        </p:nvGrpSpPr>
        <p:grpSpPr>
          <a:xfrm>
            <a:off x="5370767" y="389940"/>
            <a:ext cx="1280160" cy="1837944"/>
            <a:chOff x="2625783" y="-1835210"/>
            <a:chExt cx="128016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FDEBA90-9930-3147-A421-4C09D8BA16B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2CFC1B0-1252-EA49-8574-D967F15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2625783" y="-1835210"/>
              <a:ext cx="128016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5b">
            <a:extLst>
              <a:ext uri="{FF2B5EF4-FFF2-40B4-BE49-F238E27FC236}">
                <a16:creationId xmlns:a16="http://schemas.microsoft.com/office/drawing/2014/main" id="{F251360B-1B5A-2C4C-A0F5-67684A20546D}"/>
              </a:ext>
            </a:extLst>
          </p:cNvPr>
          <p:cNvGrpSpPr/>
          <p:nvPr/>
        </p:nvGrpSpPr>
        <p:grpSpPr>
          <a:xfrm>
            <a:off x="6951814" y="400160"/>
            <a:ext cx="1280160" cy="1837944"/>
            <a:chOff x="2626641" y="-1837988"/>
            <a:chExt cx="1280160" cy="1837988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296DD6E-9BC7-284B-ADE4-0B61D8A28499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8E1D71F-91AE-324B-A7FE-C625B16FCC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>
              <a:off x="2626641" y="-1837988"/>
              <a:ext cx="1280160" cy="183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6b">
            <a:extLst>
              <a:ext uri="{FF2B5EF4-FFF2-40B4-BE49-F238E27FC236}">
                <a16:creationId xmlns:a16="http://schemas.microsoft.com/office/drawing/2014/main" id="{D632ADD3-38BE-3842-AEB6-24D28E1E7140}"/>
              </a:ext>
            </a:extLst>
          </p:cNvPr>
          <p:cNvGrpSpPr/>
          <p:nvPr/>
        </p:nvGrpSpPr>
        <p:grpSpPr>
          <a:xfrm>
            <a:off x="8550097" y="407925"/>
            <a:ext cx="1280160" cy="1830575"/>
            <a:chOff x="2647394" y="-1830575"/>
            <a:chExt cx="1280160" cy="1830575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5334BC3-DE71-CC4B-9ADA-BA4D29F4FC2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3F71CEC4-59E7-DC4B-B9B1-3E4CFF1518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2647394" y="-1830575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97" name="7b">
            <a:extLst>
              <a:ext uri="{FF2B5EF4-FFF2-40B4-BE49-F238E27FC236}">
                <a16:creationId xmlns:a16="http://schemas.microsoft.com/office/drawing/2014/main" id="{C86B5665-1143-3D46-A480-B2290CFBA6BD}"/>
              </a:ext>
            </a:extLst>
          </p:cNvPr>
          <p:cNvGrpSpPr/>
          <p:nvPr/>
        </p:nvGrpSpPr>
        <p:grpSpPr>
          <a:xfrm>
            <a:off x="10103813" y="409213"/>
            <a:ext cx="1280160" cy="1829155"/>
            <a:chOff x="2623434" y="-1828800"/>
            <a:chExt cx="1280160" cy="1829155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2725E84-FE89-E94C-99EE-2B9BF19973E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1D254DCA-F7A6-4E4F-B490-B393100DF1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2623434" y="-1828445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00" name="8b">
            <a:extLst>
              <a:ext uri="{FF2B5EF4-FFF2-40B4-BE49-F238E27FC236}">
                <a16:creationId xmlns:a16="http://schemas.microsoft.com/office/drawing/2014/main" id="{951D25B5-34C7-DB42-8FED-0CB449338A9D}"/>
              </a:ext>
            </a:extLst>
          </p:cNvPr>
          <p:cNvGrpSpPr/>
          <p:nvPr/>
        </p:nvGrpSpPr>
        <p:grpSpPr>
          <a:xfrm>
            <a:off x="661810" y="2506742"/>
            <a:ext cx="1280160" cy="1837944"/>
            <a:chOff x="2634131" y="-1832555"/>
            <a:chExt cx="1280160" cy="1837944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6BFAB17-7B94-5A4D-9D20-46A92FF1429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29879AA5-FE64-1142-9E33-78628F663D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634131" y="-1832555"/>
              <a:ext cx="1280160" cy="1837944"/>
            </a:xfrm>
            <a:prstGeom prst="rect">
              <a:avLst/>
            </a:prstGeom>
            <a:grpFill/>
          </p:spPr>
        </p:pic>
      </p:grpSp>
      <p:grpSp>
        <p:nvGrpSpPr>
          <p:cNvPr id="103" name="9b">
            <a:extLst>
              <a:ext uri="{FF2B5EF4-FFF2-40B4-BE49-F238E27FC236}">
                <a16:creationId xmlns:a16="http://schemas.microsoft.com/office/drawing/2014/main" id="{3E964994-09A6-734E-8ED6-AAD3722A5A76}"/>
              </a:ext>
            </a:extLst>
          </p:cNvPr>
          <p:cNvGrpSpPr/>
          <p:nvPr/>
        </p:nvGrpSpPr>
        <p:grpSpPr>
          <a:xfrm>
            <a:off x="2220966" y="2498899"/>
            <a:ext cx="1280160" cy="1838465"/>
            <a:chOff x="2641019" y="-1838465"/>
            <a:chExt cx="1280160" cy="1838465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F395223-AF93-7447-BD29-473359F83E3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679DC075-8356-B848-BFAA-485D4A537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2641019" y="-1838465"/>
              <a:ext cx="1280160" cy="1837944"/>
            </a:xfrm>
            <a:prstGeom prst="rect">
              <a:avLst/>
            </a:prstGeom>
            <a:grpFill/>
          </p:spPr>
        </p:pic>
      </p:grpSp>
      <p:grpSp>
        <p:nvGrpSpPr>
          <p:cNvPr id="106" name="10b">
            <a:extLst>
              <a:ext uri="{FF2B5EF4-FFF2-40B4-BE49-F238E27FC236}">
                <a16:creationId xmlns:a16="http://schemas.microsoft.com/office/drawing/2014/main" id="{710631D9-66D4-AA40-95B2-F0860BEE8F6A}"/>
              </a:ext>
            </a:extLst>
          </p:cNvPr>
          <p:cNvGrpSpPr/>
          <p:nvPr/>
        </p:nvGrpSpPr>
        <p:grpSpPr>
          <a:xfrm>
            <a:off x="3806154" y="2506742"/>
            <a:ext cx="1280160" cy="1830622"/>
            <a:chOff x="2643246" y="-1830622"/>
            <a:chExt cx="1280160" cy="1830622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DCED2D5-A14A-A341-A002-F0906AA6FB0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8FCA0A56-1D7B-314D-9EB3-6F2D73E8D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2643246" y="-1830622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09" name="11b">
            <a:extLst>
              <a:ext uri="{FF2B5EF4-FFF2-40B4-BE49-F238E27FC236}">
                <a16:creationId xmlns:a16="http://schemas.microsoft.com/office/drawing/2014/main" id="{4A8C4DF2-1B83-CA4B-8E46-EBE88A36DD4A}"/>
              </a:ext>
            </a:extLst>
          </p:cNvPr>
          <p:cNvGrpSpPr/>
          <p:nvPr/>
        </p:nvGrpSpPr>
        <p:grpSpPr>
          <a:xfrm>
            <a:off x="5367198" y="2515939"/>
            <a:ext cx="1280160" cy="1830048"/>
            <a:chOff x="2625286" y="-1828800"/>
            <a:chExt cx="1280160" cy="1830048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B701111-2937-324A-9D31-AC8715953A9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91B3B079-1FE7-1F4B-B408-B25190C8E8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2625286" y="-1827552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12" name="12b">
            <a:extLst>
              <a:ext uri="{FF2B5EF4-FFF2-40B4-BE49-F238E27FC236}">
                <a16:creationId xmlns:a16="http://schemas.microsoft.com/office/drawing/2014/main" id="{7B8724BE-6C66-4047-AFFD-269D2A168177}"/>
              </a:ext>
            </a:extLst>
          </p:cNvPr>
          <p:cNvGrpSpPr/>
          <p:nvPr/>
        </p:nvGrpSpPr>
        <p:grpSpPr>
          <a:xfrm>
            <a:off x="6972704" y="2508042"/>
            <a:ext cx="1280160" cy="1850957"/>
            <a:chOff x="2650901" y="-1839273"/>
            <a:chExt cx="1280160" cy="1850957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ABC360D-FF3F-9648-A1C9-997A4AFD0CD6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E6B9576-70E6-D44A-A5BC-5D536E20A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650901" y="-1839273"/>
              <a:ext cx="1280160" cy="1850957"/>
            </a:xfrm>
            <a:prstGeom prst="rect">
              <a:avLst/>
            </a:prstGeom>
            <a:grpFill/>
          </p:spPr>
        </p:pic>
      </p:grpSp>
      <p:grpSp>
        <p:nvGrpSpPr>
          <p:cNvPr id="115" name="13b">
            <a:extLst>
              <a:ext uri="{FF2B5EF4-FFF2-40B4-BE49-F238E27FC236}">
                <a16:creationId xmlns:a16="http://schemas.microsoft.com/office/drawing/2014/main" id="{A2520FA4-CF6A-FD4F-8EE6-B3CA61D7432B}"/>
              </a:ext>
            </a:extLst>
          </p:cNvPr>
          <p:cNvGrpSpPr/>
          <p:nvPr/>
        </p:nvGrpSpPr>
        <p:grpSpPr>
          <a:xfrm>
            <a:off x="8554487" y="2515672"/>
            <a:ext cx="1280160" cy="1830315"/>
            <a:chOff x="2645169" y="-1828800"/>
            <a:chExt cx="1280160" cy="1830315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6A0D8A3-88EB-E748-83AB-8C9A995EABE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88F0B031-9638-664E-8AC8-7B72110948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2645169" y="-1827285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18" name="14b">
            <a:extLst>
              <a:ext uri="{FF2B5EF4-FFF2-40B4-BE49-F238E27FC236}">
                <a16:creationId xmlns:a16="http://schemas.microsoft.com/office/drawing/2014/main" id="{884BC5FE-7F1C-A847-9C3B-102D14B0618C}"/>
              </a:ext>
            </a:extLst>
          </p:cNvPr>
          <p:cNvGrpSpPr/>
          <p:nvPr/>
        </p:nvGrpSpPr>
        <p:grpSpPr>
          <a:xfrm>
            <a:off x="10095813" y="2510020"/>
            <a:ext cx="1280160" cy="1835890"/>
            <a:chOff x="2608717" y="-1835890"/>
            <a:chExt cx="1280160" cy="1835890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F49B44AB-EA45-1D46-84B1-4F259738A54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C0CF0E7-5A39-2844-B1AE-410901259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2608717" y="-1835890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21" name="15b">
            <a:extLst>
              <a:ext uri="{FF2B5EF4-FFF2-40B4-BE49-F238E27FC236}">
                <a16:creationId xmlns:a16="http://schemas.microsoft.com/office/drawing/2014/main" id="{2B05971A-3728-3547-911E-58B542F17D94}"/>
              </a:ext>
            </a:extLst>
          </p:cNvPr>
          <p:cNvGrpSpPr/>
          <p:nvPr/>
        </p:nvGrpSpPr>
        <p:grpSpPr>
          <a:xfrm>
            <a:off x="653447" y="4608231"/>
            <a:ext cx="1280160" cy="1833824"/>
            <a:chOff x="2625768" y="-1833824"/>
            <a:chExt cx="1280160" cy="1833824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FE44599-AC77-8344-B4AD-1E8AA35B1461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2">
              <a:extLst>
                <a:ext uri="{FF2B5EF4-FFF2-40B4-BE49-F238E27FC236}">
                  <a16:creationId xmlns:a16="http://schemas.microsoft.com/office/drawing/2014/main" id="{D1F6EF9A-6388-814E-A76F-7BB8B3113A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2625768" y="-1833824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24" name="16b">
            <a:extLst>
              <a:ext uri="{FF2B5EF4-FFF2-40B4-BE49-F238E27FC236}">
                <a16:creationId xmlns:a16="http://schemas.microsoft.com/office/drawing/2014/main" id="{4513B1B5-7155-EB4D-808B-B1DB6D3FBB44}"/>
              </a:ext>
            </a:extLst>
          </p:cNvPr>
          <p:cNvGrpSpPr/>
          <p:nvPr/>
        </p:nvGrpSpPr>
        <p:grpSpPr>
          <a:xfrm>
            <a:off x="2216432" y="4610646"/>
            <a:ext cx="1280160" cy="1831408"/>
            <a:chOff x="2646367" y="-1831408"/>
            <a:chExt cx="1280160" cy="1831408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A7B81915-E73B-784F-B27A-41FDCB57D43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119146ED-C056-6944-8A10-C1D221D0BC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2646367" y="-1831408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27" name="17b">
            <a:extLst>
              <a:ext uri="{FF2B5EF4-FFF2-40B4-BE49-F238E27FC236}">
                <a16:creationId xmlns:a16="http://schemas.microsoft.com/office/drawing/2014/main" id="{3529F14E-B9B7-0443-8E2E-AC1FF48A70FD}"/>
              </a:ext>
            </a:extLst>
          </p:cNvPr>
          <p:cNvGrpSpPr/>
          <p:nvPr/>
        </p:nvGrpSpPr>
        <p:grpSpPr>
          <a:xfrm>
            <a:off x="3810006" y="4608231"/>
            <a:ext cx="1280160" cy="1837944"/>
            <a:chOff x="2645494" y="-1831216"/>
            <a:chExt cx="1280160" cy="1837944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9D52E865-55AB-2E40-89AE-34D028D3458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2">
              <a:extLst>
                <a:ext uri="{FF2B5EF4-FFF2-40B4-BE49-F238E27FC236}">
                  <a16:creationId xmlns:a16="http://schemas.microsoft.com/office/drawing/2014/main" id="{83B130EE-DE16-A14D-99B6-BA62AC9805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/>
            <a:srcRect/>
            <a:stretch/>
          </p:blipFill>
          <p:spPr bwMode="auto">
            <a:xfrm>
              <a:off x="2645494" y="-1831216"/>
              <a:ext cx="1280160" cy="1837944"/>
            </a:xfrm>
            <a:prstGeom prst="rect">
              <a:avLst/>
            </a:prstGeom>
            <a:grpFill/>
          </p:spPr>
        </p:pic>
      </p:grpSp>
      <p:grpSp>
        <p:nvGrpSpPr>
          <p:cNvPr id="130" name="18b">
            <a:extLst>
              <a:ext uri="{FF2B5EF4-FFF2-40B4-BE49-F238E27FC236}">
                <a16:creationId xmlns:a16="http://schemas.microsoft.com/office/drawing/2014/main" id="{3E6A7CFC-FA89-E647-8106-B8A64B042237}"/>
              </a:ext>
            </a:extLst>
          </p:cNvPr>
          <p:cNvGrpSpPr/>
          <p:nvPr/>
        </p:nvGrpSpPr>
        <p:grpSpPr>
          <a:xfrm>
            <a:off x="5375784" y="4608231"/>
            <a:ext cx="1280160" cy="1837944"/>
            <a:chOff x="2626315" y="-1831215"/>
            <a:chExt cx="1280160" cy="1837944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DA774B6D-2555-A744-B196-54C281D4C458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">
              <a:extLst>
                <a:ext uri="{FF2B5EF4-FFF2-40B4-BE49-F238E27FC236}">
                  <a16:creationId xmlns:a16="http://schemas.microsoft.com/office/drawing/2014/main" id="{1C70D235-8F4F-1645-A694-EAB019BD388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626315" y="-1831215"/>
              <a:ext cx="1280160" cy="1837944"/>
            </a:xfrm>
            <a:prstGeom prst="rect">
              <a:avLst/>
            </a:prstGeom>
            <a:grpFill/>
          </p:spPr>
        </p:pic>
      </p:grpSp>
      <p:grpSp>
        <p:nvGrpSpPr>
          <p:cNvPr id="133" name="19b">
            <a:extLst>
              <a:ext uri="{FF2B5EF4-FFF2-40B4-BE49-F238E27FC236}">
                <a16:creationId xmlns:a16="http://schemas.microsoft.com/office/drawing/2014/main" id="{34D8B309-CE6E-CA4D-895A-1B88143C1361}"/>
              </a:ext>
            </a:extLst>
          </p:cNvPr>
          <p:cNvGrpSpPr/>
          <p:nvPr/>
        </p:nvGrpSpPr>
        <p:grpSpPr>
          <a:xfrm>
            <a:off x="6956106" y="4610301"/>
            <a:ext cx="1280160" cy="1831341"/>
            <a:chOff x="2625560" y="-1831341"/>
            <a:chExt cx="1280160" cy="1831341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C127C8D1-8AF0-8448-A712-438D1121085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2">
              <a:extLst>
                <a:ext uri="{FF2B5EF4-FFF2-40B4-BE49-F238E27FC236}">
                  <a16:creationId xmlns:a16="http://schemas.microsoft.com/office/drawing/2014/main" id="{13EE47C0-84E5-A840-90A1-43CA0A9C28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2625560" y="-1831341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36" name="20b">
            <a:extLst>
              <a:ext uri="{FF2B5EF4-FFF2-40B4-BE49-F238E27FC236}">
                <a16:creationId xmlns:a16="http://schemas.microsoft.com/office/drawing/2014/main" id="{03129E2B-2E68-4D4E-881F-E6AE66A79906}"/>
              </a:ext>
            </a:extLst>
          </p:cNvPr>
          <p:cNvGrpSpPr/>
          <p:nvPr/>
        </p:nvGrpSpPr>
        <p:grpSpPr>
          <a:xfrm>
            <a:off x="8533255" y="4610646"/>
            <a:ext cx="1280160" cy="1830382"/>
            <a:chOff x="2623937" y="-1830382"/>
            <a:chExt cx="1280160" cy="1830382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F03E7423-6CD2-CC49-A7C1-9260B4B1CC2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2">
              <a:extLst>
                <a:ext uri="{FF2B5EF4-FFF2-40B4-BE49-F238E27FC236}">
                  <a16:creationId xmlns:a16="http://schemas.microsoft.com/office/drawing/2014/main" id="{AE5CD249-46EA-374F-830C-97BBFDA99BA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>
              <a:off x="2623937" y="-1830382"/>
              <a:ext cx="1280160" cy="1828800"/>
            </a:xfrm>
            <a:prstGeom prst="rect">
              <a:avLst/>
            </a:prstGeom>
            <a:grpFill/>
          </p:spPr>
        </p:pic>
      </p:grpSp>
      <p:grpSp>
        <p:nvGrpSpPr>
          <p:cNvPr id="139" name="21b">
            <a:extLst>
              <a:ext uri="{FF2B5EF4-FFF2-40B4-BE49-F238E27FC236}">
                <a16:creationId xmlns:a16="http://schemas.microsoft.com/office/drawing/2014/main" id="{E1CE83F9-5A89-064B-9CCD-0EA937E6D4B9}"/>
              </a:ext>
            </a:extLst>
          </p:cNvPr>
          <p:cNvGrpSpPr/>
          <p:nvPr/>
        </p:nvGrpSpPr>
        <p:grpSpPr>
          <a:xfrm>
            <a:off x="10115137" y="4605590"/>
            <a:ext cx="1280160" cy="1840585"/>
            <a:chOff x="2628041" y="-1840585"/>
            <a:chExt cx="1280160" cy="1840585"/>
          </a:xfrm>
          <a:blipFill>
            <a:blip r:embed="rId5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2D0B2A57-7E5F-D449-9F6E-533F3E8F91D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2">
              <a:extLst>
                <a:ext uri="{FF2B5EF4-FFF2-40B4-BE49-F238E27FC236}">
                  <a16:creationId xmlns:a16="http://schemas.microsoft.com/office/drawing/2014/main" id="{72DA1CC9-686B-3149-97CF-E1CFF77D3D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2628041" y="-1840585"/>
              <a:ext cx="1280160" cy="183794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57241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00"/>
                            </p:stCondLst>
                            <p:childTnLst>
                              <p:par>
                                <p:cTn id="4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00"/>
                            </p:stCondLst>
                            <p:childTnLst>
                              <p:par>
                                <p:cTn id="5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00"/>
                            </p:stCondLst>
                            <p:childTnLst>
                              <p:par>
                                <p:cTn id="5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500"/>
                            </p:stCondLst>
                            <p:childTnLst>
                              <p:par>
                                <p:cTn id="5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00"/>
                            </p:stCondLst>
                            <p:childTnLst>
                              <p:par>
                                <p:cTn id="5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C5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44433B-C741-4A51-B556-30034CFB7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15950"/>
            <a:ext cx="10515600" cy="815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ar-SA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الاستخدام</a:t>
            </a:r>
            <a:endParaRPr lang="ar-EG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9B47D66-AF35-42B6-AAC6-933CACD3C58D}"/>
              </a:ext>
            </a:extLst>
          </p:cNvPr>
          <p:cNvSpPr txBox="1">
            <a:spLocks/>
          </p:cNvSpPr>
          <p:nvPr/>
        </p:nvSpPr>
        <p:spPr>
          <a:xfrm>
            <a:off x="298938" y="1378184"/>
            <a:ext cx="11714619" cy="3316908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اضغط على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لبدء اللعبة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إذا كانت الصور غير متطابقة ، فما عليك سوى النقر فوق البطاقة مرة أخرى لقلبها.</a:t>
            </a:r>
          </a:p>
          <a:p>
            <a:pPr marL="285750" marR="0" lvl="0" indent="-28575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كيفية تغيير الصور: 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انقر بزر الماوس الأيمن على الصورة واختر "تغيير الصورة" واستبدلها بالصورة التي تريدها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لا تحرك </a:t>
            </a:r>
            <a:r>
              <a:rPr lang="ar-S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مكان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البطاقات عند التحرير , 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في حالة تغيير مكان الصور أو البطاقات ، ما عليك سوى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النقر على "تراجع"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ctrl+Z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لاستعادة وضع البطاقات.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B69F768-574C-4E8A-A1E5-F2DCE300C30A}"/>
              </a:ext>
            </a:extLst>
          </p:cNvPr>
          <p:cNvSpPr txBox="1"/>
          <p:nvPr/>
        </p:nvSpPr>
        <p:spPr>
          <a:xfrm>
            <a:off x="0" y="4996063"/>
            <a:ext cx="12191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تم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تنزيل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هذا القالب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ingez-ppt.com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شاشة عريضة</PresentationFormat>
  <Paragraphs>30</Paragraphs>
  <Slides>3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Porky's</vt:lpstr>
      <vt:lpstr>Office Theme</vt:lpstr>
      <vt:lpstr>عرض تقديمي في PowerPoint</vt:lpstr>
      <vt:lpstr>عرض تقديمي في PowerPoint</vt:lpstr>
      <vt:lpstr>تعليمات الاستخدام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ingez-ppt.com</cp:lastModifiedBy>
  <cp:revision>4</cp:revision>
  <dcterms:created xsi:type="dcterms:W3CDTF">2021-02-17T07:57:15Z</dcterms:created>
  <dcterms:modified xsi:type="dcterms:W3CDTF">2023-04-14T21:59:58Z</dcterms:modified>
</cp:coreProperties>
</file>