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60" r:id="rId1"/>
  </p:sldMasterIdLst>
  <p:notesMasterIdLst>
    <p:notesMasterId r:id="rId15"/>
  </p:notesMasterIdLst>
  <p:sldIdLst>
    <p:sldId id="273" r:id="rId2"/>
    <p:sldId id="282" r:id="rId3"/>
    <p:sldId id="274" r:id="rId4"/>
    <p:sldId id="483" r:id="rId5"/>
    <p:sldId id="487" r:id="rId6"/>
    <p:sldId id="488" r:id="rId7"/>
    <p:sldId id="474" r:id="rId8"/>
    <p:sldId id="484" r:id="rId9"/>
    <p:sldId id="486" r:id="rId10"/>
    <p:sldId id="283" r:id="rId11"/>
    <p:sldId id="477" r:id="rId12"/>
    <p:sldId id="471" r:id="rId13"/>
    <p:sldId id="481" r:id="rId14"/>
  </p:sldIdLst>
  <p:sldSz cx="12192000" cy="6858000"/>
  <p:notesSz cx="6858000" cy="9144000"/>
  <p:embeddedFontLst>
    <p:embeddedFont>
      <p:font typeface="El Messiri" pitchFamily="2" charset="-78"/>
      <p:regular r:id="rId16"/>
      <p:bold r:id="rId17"/>
    </p:embeddedFont>
    <p:embeddedFont>
      <p:font typeface="Harmattan" panose="01000503000000020003" pitchFamily="2" charset="-78"/>
      <p:regular r:id="rId18"/>
      <p:bold r:id="rId19"/>
    </p:embeddedFont>
  </p:embeddedFontLst>
  <p:custShowLst>
    <p:custShow name="اجابة خاطئة" id="0">
      <p:sldLst>
        <p:sld r:id="rId12"/>
      </p:sldLst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ية :" id="{37F7D7D0-D62B-490E-8A6F-655CFF175584}">
          <p14:sldIdLst>
            <p14:sldId id="273"/>
            <p14:sldId id="282"/>
            <p14:sldId id="274"/>
            <p14:sldId id="483"/>
          </p14:sldIdLst>
        </p14:section>
        <p14:section name="لزيادة الاسئلة كرر الشرائح التالية:" id="{5E257FAA-E65D-4F9B-8001-75D523501378}">
          <p14:sldIdLst>
            <p14:sldId id="487"/>
            <p14:sldId id="488"/>
            <p14:sldId id="474"/>
          </p14:sldIdLst>
        </p14:section>
        <p14:section name="الفوز" id="{64A9EE2B-AEF4-4495-8E12-371755A5D112}">
          <p14:sldIdLst>
            <p14:sldId id="484"/>
            <p14:sldId id="486"/>
            <p14:sldId id="283"/>
          </p14:sldIdLst>
        </p14:section>
        <p14:section name="اجابة خاطئة" id="{F9BD4F51-53D5-4976-9842-97D102FD233C}">
          <p14:sldIdLst>
            <p14:sldId id="477"/>
          </p14:sldIdLst>
        </p14:section>
        <p14:section name="تعليمات الاستخدام" id="{2198CE1F-0F48-407E-A2BA-B43E25CFC8AE}">
          <p14:sldIdLst>
            <p14:sldId id="471"/>
            <p14:sldId id="4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11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orient="horz" pos="2704" userDrawn="1">
          <p15:clr>
            <a:srgbClr val="A4A3A4"/>
          </p15:clr>
        </p15:guide>
        <p15:guide id="4" orient="horz" pos="3498" userDrawn="1">
          <p15:clr>
            <a:srgbClr val="A4A3A4"/>
          </p15:clr>
        </p15:guide>
        <p15:guide id="5" orient="horz" pos="1797" userDrawn="1">
          <p15:clr>
            <a:srgbClr val="A4A3A4"/>
          </p15:clr>
        </p15:guide>
        <p15:guide id="6" orient="horz" pos="2523" userDrawn="1">
          <p15:clr>
            <a:srgbClr val="A4A3A4"/>
          </p15:clr>
        </p15:guide>
        <p15:guide id="7" orient="horz" pos="3339" userDrawn="1">
          <p15:clr>
            <a:srgbClr val="A4A3A4"/>
          </p15:clr>
        </p15:guide>
        <p15:guide id="8" orient="horz" pos="41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85"/>
    <a:srgbClr val="6F0F10"/>
    <a:srgbClr val="FFC800"/>
    <a:srgbClr val="392E25"/>
    <a:srgbClr val="FFC5E4"/>
    <a:srgbClr val="DC0379"/>
    <a:srgbClr val="E87BCA"/>
    <a:srgbClr val="004A61"/>
    <a:srgbClr val="0D751C"/>
    <a:srgbClr val="B14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E3D04A-8ABD-449B-A37E-182747F83D33}" v="133" dt="2026-03-31T10:51:46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827" autoAdjust="0"/>
    <p:restoredTop sz="95033" autoAdjust="0"/>
  </p:normalViewPr>
  <p:slideViewPr>
    <p:cSldViewPr snapToGrid="0" showGuides="1">
      <p:cViewPr varScale="1">
        <p:scale>
          <a:sx n="102" d="100"/>
          <a:sy n="102" d="100"/>
        </p:scale>
        <p:origin x="138" y="522"/>
      </p:cViewPr>
      <p:guideLst>
        <p:guide orient="horz" pos="1911"/>
        <p:guide/>
        <p:guide orient="horz" pos="2704"/>
        <p:guide orient="horz" pos="3498"/>
        <p:guide orient="horz" pos="1797"/>
        <p:guide orient="horz" pos="2523"/>
        <p:guide orient="horz" pos="3339"/>
        <p:guide orient="horz" pos="41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an Selim" userId="84cd2103f36ef0dc" providerId="LiveId" clId="{6ED845BA-74CA-4F74-9AC4-C2ED4D184EBF}"/>
    <pc:docChg chg="undo custSel addSld delSld modSld sldOrd modMainMaster modSection">
      <pc:chgData name="Hasan Selim" userId="84cd2103f36ef0dc" providerId="LiveId" clId="{6ED845BA-74CA-4F74-9AC4-C2ED4D184EBF}" dt="2026-03-31T10:51:46.196" v="1630"/>
      <pc:docMkLst>
        <pc:docMk/>
      </pc:docMkLst>
      <pc:sldChg chg="addSp delSp modSp mod modAnim">
        <pc:chgData name="Hasan Selim" userId="84cd2103f36ef0dc" providerId="LiveId" clId="{6ED845BA-74CA-4F74-9AC4-C2ED4D184EBF}" dt="2026-03-25T12:58:24.182" v="856" actId="12789"/>
        <pc:sldMkLst>
          <pc:docMk/>
          <pc:sldMk cId="2906035027" sldId="273"/>
        </pc:sldMkLst>
        <pc:spChg chg="add mod ord">
          <ac:chgData name="Hasan Selim" userId="84cd2103f36ef0dc" providerId="LiveId" clId="{6ED845BA-74CA-4F74-9AC4-C2ED4D184EBF}" dt="2026-03-25T12:58:24.182" v="856" actId="12789"/>
          <ac:spMkLst>
            <pc:docMk/>
            <pc:sldMk cId="2906035027" sldId="273"/>
            <ac:spMk id="2" creationId="{B38D0B2B-8A96-66E5-D3C8-F07E2A227620}"/>
          </ac:spMkLst>
        </pc:spChg>
        <pc:spChg chg="add mod">
          <ac:chgData name="Hasan Selim" userId="84cd2103f36ef0dc" providerId="LiveId" clId="{6ED845BA-74CA-4F74-9AC4-C2ED4D184EBF}" dt="2026-03-25T11:21:10.790" v="156"/>
          <ac:spMkLst>
            <pc:docMk/>
            <pc:sldMk cId="2906035027" sldId="273"/>
            <ac:spMk id="6" creationId="{15C5DC40-FA94-0832-E4D7-1ABB25F96454}"/>
          </ac:spMkLst>
        </pc:spChg>
        <pc:picChg chg="add mod">
          <ac:chgData name="Hasan Selim" userId="84cd2103f36ef0dc" providerId="LiveId" clId="{6ED845BA-74CA-4F74-9AC4-C2ED4D184EBF}" dt="2026-03-25T11:20:03.610" v="133" actId="1076"/>
          <ac:picMkLst>
            <pc:docMk/>
            <pc:sldMk cId="2906035027" sldId="273"/>
            <ac:picMk id="3" creationId="{7DDEDCA0-A3E3-06BE-1D15-C24EFAFCAB3B}"/>
          </ac:picMkLst>
        </pc:picChg>
        <pc:picChg chg="add mod">
          <ac:chgData name="Hasan Selim" userId="84cd2103f36ef0dc" providerId="LiveId" clId="{6ED845BA-74CA-4F74-9AC4-C2ED4D184EBF}" dt="2026-03-25T12:58:04.534" v="851" actId="962"/>
          <ac:picMkLst>
            <pc:docMk/>
            <pc:sldMk cId="2906035027" sldId="273"/>
            <ac:picMk id="5" creationId="{E3A46BEF-CD86-4E4F-197E-487196230822}"/>
          </ac:picMkLst>
        </pc:picChg>
        <pc:picChg chg="add mod">
          <ac:chgData name="Hasan Selim" userId="84cd2103f36ef0dc" providerId="LiveId" clId="{6ED845BA-74CA-4F74-9AC4-C2ED4D184EBF}" dt="2026-03-25T11:45:34.024" v="188" actId="1076"/>
          <ac:picMkLst>
            <pc:docMk/>
            <pc:sldMk cId="2906035027" sldId="273"/>
            <ac:picMk id="12" creationId="{A70C604B-3CBF-D3B4-EA25-5DA99CDF6405}"/>
          </ac:picMkLst>
        </pc:picChg>
      </pc:sldChg>
      <pc:sldChg chg="addSp delSp modSp mod modTransition addAnim delAnim modAnim">
        <pc:chgData name="Hasan Selim" userId="84cd2103f36ef0dc" providerId="LiveId" clId="{6ED845BA-74CA-4F74-9AC4-C2ED4D184EBF}" dt="2026-03-25T14:23:05.522" v="1348" actId="208"/>
        <pc:sldMkLst>
          <pc:docMk/>
          <pc:sldMk cId="3021176104" sldId="274"/>
        </pc:sldMkLst>
        <pc:spChg chg="mod">
          <ac:chgData name="Hasan Selim" userId="84cd2103f36ef0dc" providerId="LiveId" clId="{6ED845BA-74CA-4F74-9AC4-C2ED4D184EBF}" dt="2026-03-25T14:23:05.522" v="1348" actId="208"/>
          <ac:spMkLst>
            <pc:docMk/>
            <pc:sldMk cId="3021176104" sldId="274"/>
            <ac:spMk id="13" creationId="{99A6F6DC-BB55-FD30-57A2-A8B94576C916}"/>
          </ac:spMkLst>
        </pc:spChg>
        <pc:spChg chg="mod">
          <ac:chgData name="Hasan Selim" userId="84cd2103f36ef0dc" providerId="LiveId" clId="{6ED845BA-74CA-4F74-9AC4-C2ED4D184EBF}" dt="2026-03-25T14:22:44.213" v="1346" actId="113"/>
          <ac:spMkLst>
            <pc:docMk/>
            <pc:sldMk cId="3021176104" sldId="274"/>
            <ac:spMk id="15" creationId="{022C099F-A04E-88E7-D4DB-EE3C3F1FB6B3}"/>
          </ac:spMkLst>
        </pc:spChg>
        <pc:spChg chg="add mod ord">
          <ac:chgData name="Hasan Selim" userId="84cd2103f36ef0dc" providerId="LiveId" clId="{6ED845BA-74CA-4F74-9AC4-C2ED4D184EBF}" dt="2026-03-25T12:51:19.550" v="803" actId="166"/>
          <ac:spMkLst>
            <pc:docMk/>
            <pc:sldMk cId="3021176104" sldId="274"/>
            <ac:spMk id="24" creationId="{7831B7C9-DE3D-15C0-DA45-8E5EA69E9BD1}"/>
          </ac:spMkLst>
        </pc:spChg>
        <pc:spChg chg="mod topLvl">
          <ac:chgData name="Hasan Selim" userId="84cd2103f36ef0dc" providerId="LiveId" clId="{6ED845BA-74CA-4F74-9AC4-C2ED4D184EBF}" dt="2026-03-25T12:50:08.480" v="756" actId="14100"/>
          <ac:spMkLst>
            <pc:docMk/>
            <pc:sldMk cId="3021176104" sldId="274"/>
            <ac:spMk id="28" creationId="{224DD4F2-D4CA-7AAC-3E58-1B947E5AC3D8}"/>
          </ac:spMkLst>
        </pc:spChg>
        <pc:spChg chg="add del mod topLvl">
          <ac:chgData name="Hasan Selim" userId="84cd2103f36ef0dc" providerId="LiveId" clId="{6ED845BA-74CA-4F74-9AC4-C2ED4D184EBF}" dt="2026-03-25T14:22:46.088" v="1347" actId="113"/>
          <ac:spMkLst>
            <pc:docMk/>
            <pc:sldMk cId="3021176104" sldId="274"/>
            <ac:spMk id="30" creationId="{ADB22662-5636-09FA-0AD4-44855249BCD9}"/>
          </ac:spMkLst>
        </pc:spChg>
        <pc:spChg chg="add mod">
          <ac:chgData name="Hasan Selim" userId="84cd2103f36ef0dc" providerId="LiveId" clId="{6ED845BA-74CA-4F74-9AC4-C2ED4D184EBF}" dt="2026-03-25T12:51:27.498" v="804" actId="164"/>
          <ac:spMkLst>
            <pc:docMk/>
            <pc:sldMk cId="3021176104" sldId="274"/>
            <ac:spMk id="31" creationId="{C3948262-23A5-9822-47B9-38E41EE838AA}"/>
          </ac:spMkLst>
        </pc:spChg>
        <pc:spChg chg="add mod ord">
          <ac:chgData name="Hasan Selim" userId="84cd2103f36ef0dc" providerId="LiveId" clId="{6ED845BA-74CA-4F74-9AC4-C2ED4D184EBF}" dt="2026-03-25T14:22:40.508" v="1345" actId="113"/>
          <ac:spMkLst>
            <pc:docMk/>
            <pc:sldMk cId="3021176104" sldId="274"/>
            <ac:spMk id="32" creationId="{21FAA5B7-C31F-98B3-6830-80226098F1AD}"/>
          </ac:spMkLst>
        </pc:spChg>
        <pc:spChg chg="add mod ord">
          <ac:chgData name="Hasan Selim" userId="84cd2103f36ef0dc" providerId="LiveId" clId="{6ED845BA-74CA-4F74-9AC4-C2ED4D184EBF}" dt="2026-03-25T12:59:41.312" v="861" actId="13244"/>
          <ac:spMkLst>
            <pc:docMk/>
            <pc:sldMk cId="3021176104" sldId="274"/>
            <ac:spMk id="37" creationId="{18DBD531-243D-0F99-2D65-BB3EC1A9FBF9}"/>
          </ac:spMkLst>
        </pc:spChg>
        <pc:grpChg chg="add mod">
          <ac:chgData name="Hasan Selim" userId="84cd2103f36ef0dc" providerId="LiveId" clId="{6ED845BA-74CA-4F74-9AC4-C2ED4D184EBF}" dt="2026-03-25T12:49:50.151" v="752" actId="11530"/>
          <ac:grpSpMkLst>
            <pc:docMk/>
            <pc:sldMk cId="3021176104" sldId="274"/>
            <ac:grpSpMk id="12" creationId="{EBC0B95A-2AC9-5AC2-52B4-49259ECD1178}"/>
          </ac:grpSpMkLst>
        </pc:grpChg>
        <pc:grpChg chg="add del mod">
          <ac:chgData name="Hasan Selim" userId="84cd2103f36ef0dc" providerId="LiveId" clId="{6ED845BA-74CA-4F74-9AC4-C2ED4D184EBF}" dt="2026-03-25T12:49:37.688" v="746" actId="11530"/>
          <ac:grpSpMkLst>
            <pc:docMk/>
            <pc:sldMk cId="3021176104" sldId="274"/>
            <ac:grpSpMk id="27" creationId="{773E97DA-0543-FFD7-0972-4EF5D09A78F6}"/>
          </ac:grpSpMkLst>
        </pc:grpChg>
        <pc:grpChg chg="add mod">
          <ac:chgData name="Hasan Selim" userId="84cd2103f36ef0dc" providerId="LiveId" clId="{6ED845BA-74CA-4F74-9AC4-C2ED4D184EBF}" dt="2026-03-25T12:51:27.498" v="804" actId="164"/>
          <ac:grpSpMkLst>
            <pc:docMk/>
            <pc:sldMk cId="3021176104" sldId="274"/>
            <ac:grpSpMk id="33" creationId="{53B1A383-2A1E-E54D-F37C-6273BF6A2A4E}"/>
          </ac:grpSpMkLst>
        </pc:grpChg>
        <pc:picChg chg="add mod ord">
          <ac:chgData name="Hasan Selim" userId="84cd2103f36ef0dc" providerId="LiveId" clId="{6ED845BA-74CA-4F74-9AC4-C2ED4D184EBF}" dt="2026-03-25T12:29:12.636" v="525" actId="167"/>
          <ac:picMkLst>
            <pc:docMk/>
            <pc:sldMk cId="3021176104" sldId="274"/>
            <ac:picMk id="6" creationId="{02090326-9A35-E728-A04D-522FAB88D677}"/>
          </ac:picMkLst>
        </pc:picChg>
        <pc:picChg chg="add mod ord">
          <ac:chgData name="Hasan Selim" userId="84cd2103f36ef0dc" providerId="LiveId" clId="{6ED845BA-74CA-4F74-9AC4-C2ED4D184EBF}" dt="2026-03-25T13:01:33.704" v="875" actId="962"/>
          <ac:picMkLst>
            <pc:docMk/>
            <pc:sldMk cId="3021176104" sldId="274"/>
            <ac:picMk id="23" creationId="{1F7D8B84-7037-6154-360A-A4B25272421D}"/>
          </ac:picMkLst>
        </pc:picChg>
        <pc:picChg chg="add mod">
          <ac:chgData name="Hasan Selim" userId="84cd2103f36ef0dc" providerId="LiveId" clId="{6ED845BA-74CA-4F74-9AC4-C2ED4D184EBF}" dt="2026-03-25T12:52:49.587" v="820"/>
          <ac:picMkLst>
            <pc:docMk/>
            <pc:sldMk cId="3021176104" sldId="274"/>
            <ac:picMk id="36" creationId="{AB5ED218-3694-EA6E-95DC-7A9B6621DE07}"/>
          </ac:picMkLst>
        </pc:picChg>
      </pc:sldChg>
      <pc:sldChg chg="addSp delSp modSp mod delAnim modAnim">
        <pc:chgData name="Hasan Selim" userId="84cd2103f36ef0dc" providerId="LiveId" clId="{6ED845BA-74CA-4F74-9AC4-C2ED4D184EBF}" dt="2026-03-25T13:58:56.222" v="1259" actId="1035"/>
        <pc:sldMkLst>
          <pc:docMk/>
          <pc:sldMk cId="4103877078" sldId="282"/>
        </pc:sldMkLst>
        <pc:spChg chg="add mod">
          <ac:chgData name="Hasan Selim" userId="84cd2103f36ef0dc" providerId="LiveId" clId="{6ED845BA-74CA-4F74-9AC4-C2ED4D184EBF}" dt="2026-03-25T12:00:08.577" v="277" actId="207"/>
          <ac:spMkLst>
            <pc:docMk/>
            <pc:sldMk cId="4103877078" sldId="282"/>
            <ac:spMk id="7" creationId="{B38A5EA3-7350-F474-2C68-C6F00C85E07D}"/>
          </ac:spMkLst>
        </pc:spChg>
        <pc:spChg chg="add mod ord">
          <ac:chgData name="Hasan Selim" userId="84cd2103f36ef0dc" providerId="LiveId" clId="{6ED845BA-74CA-4F74-9AC4-C2ED4D184EBF}" dt="2026-03-25T12:59:21.593" v="858" actId="13244"/>
          <ac:spMkLst>
            <pc:docMk/>
            <pc:sldMk cId="4103877078" sldId="282"/>
            <ac:spMk id="11" creationId="{34943BCE-B7FD-2E8C-B277-893D8081FD17}"/>
          </ac:spMkLst>
        </pc:spChg>
        <pc:spChg chg="add mod">
          <ac:chgData name="Hasan Selim" userId="84cd2103f36ef0dc" providerId="LiveId" clId="{6ED845BA-74CA-4F74-9AC4-C2ED4D184EBF}" dt="2026-03-25T13:58:56.222" v="1259" actId="1035"/>
          <ac:spMkLst>
            <pc:docMk/>
            <pc:sldMk cId="4103877078" sldId="282"/>
            <ac:spMk id="12" creationId="{0DB6F471-F885-E5EA-19D7-043844201D26}"/>
          </ac:spMkLst>
        </pc:spChg>
        <pc:grpChg chg="add mod">
          <ac:chgData name="Hasan Selim" userId="84cd2103f36ef0dc" providerId="LiveId" clId="{6ED845BA-74CA-4F74-9AC4-C2ED4D184EBF}" dt="2026-03-25T13:58:10.283" v="1252" actId="1076"/>
          <ac:grpSpMkLst>
            <pc:docMk/>
            <pc:sldMk cId="4103877078" sldId="282"/>
            <ac:grpSpMk id="9" creationId="{F4607608-7CE4-4F79-FD46-958E61534349}"/>
          </ac:grpSpMkLst>
        </pc:grpChg>
        <pc:picChg chg="add mod ord modCrop">
          <ac:chgData name="Hasan Selim" userId="84cd2103f36ef0dc" providerId="LiveId" clId="{6ED845BA-74CA-4F74-9AC4-C2ED4D184EBF}" dt="2026-03-24T19:02:49.584" v="108" actId="732"/>
          <ac:picMkLst>
            <pc:docMk/>
            <pc:sldMk cId="4103877078" sldId="282"/>
            <ac:picMk id="2" creationId="{7EBFC8D5-C6F7-A5A1-BF29-A72BD3DC3C64}"/>
          </ac:picMkLst>
        </pc:picChg>
        <pc:picChg chg="add mod">
          <ac:chgData name="Hasan Selim" userId="84cd2103f36ef0dc" providerId="LiveId" clId="{6ED845BA-74CA-4F74-9AC4-C2ED4D184EBF}" dt="2026-03-25T11:19:52.950" v="126"/>
          <ac:picMkLst>
            <pc:docMk/>
            <pc:sldMk cId="4103877078" sldId="282"/>
            <ac:picMk id="4" creationId="{ED274967-889D-F217-B58C-C6B750245C21}"/>
          </ac:picMkLst>
        </pc:picChg>
        <pc:picChg chg="add mod modCrop">
          <ac:chgData name="Hasan Selim" userId="84cd2103f36ef0dc" providerId="LiveId" clId="{6ED845BA-74CA-4F74-9AC4-C2ED4D184EBF}" dt="2026-03-25T11:58:45.209" v="273" actId="732"/>
          <ac:picMkLst>
            <pc:docMk/>
            <pc:sldMk cId="4103877078" sldId="282"/>
            <ac:picMk id="6" creationId="{34E03796-2A34-D00B-D329-390A47DAAA9E}"/>
          </ac:picMkLst>
        </pc:picChg>
      </pc:sldChg>
      <pc:sldChg chg="addSp delSp modSp mod modTransition delAnim modAnim">
        <pc:chgData name="Hasan Selim" userId="84cd2103f36ef0dc" providerId="LiveId" clId="{6ED845BA-74CA-4F74-9AC4-C2ED4D184EBF}" dt="2026-03-31T10:51:46.196" v="1630"/>
        <pc:sldMkLst>
          <pc:docMk/>
          <pc:sldMk cId="3062912734" sldId="283"/>
        </pc:sldMkLst>
        <pc:spChg chg="mod">
          <ac:chgData name="Hasan Selim" userId="84cd2103f36ef0dc" providerId="LiveId" clId="{6ED845BA-74CA-4F74-9AC4-C2ED4D184EBF}" dt="2026-03-25T12:55:35.475" v="840" actId="1076"/>
          <ac:spMkLst>
            <pc:docMk/>
            <pc:sldMk cId="3062912734" sldId="283"/>
            <ac:spMk id="10" creationId="{E9ACAE0E-099B-D024-01A8-3AD02F69105D}"/>
          </ac:spMkLst>
        </pc:spChg>
        <pc:spChg chg="add mod ord">
          <ac:chgData name="Hasan Selim" userId="84cd2103f36ef0dc" providerId="LiveId" clId="{6ED845BA-74CA-4F74-9AC4-C2ED4D184EBF}" dt="2026-03-25T13:16:59.802" v="1121" actId="13244"/>
          <ac:spMkLst>
            <pc:docMk/>
            <pc:sldMk cId="3062912734" sldId="283"/>
            <ac:spMk id="16" creationId="{BA32147F-E4B8-B342-31B5-EBAD050DF4E6}"/>
          </ac:spMkLst>
        </pc:spChg>
        <pc:grpChg chg="add mod">
          <ac:chgData name="Hasan Selim" userId="84cd2103f36ef0dc" providerId="LiveId" clId="{6ED845BA-74CA-4F74-9AC4-C2ED4D184EBF}" dt="2026-03-25T12:56:54.743" v="846" actId="1076"/>
          <ac:grpSpMkLst>
            <pc:docMk/>
            <pc:sldMk cId="3062912734" sldId="283"/>
            <ac:grpSpMk id="4" creationId="{9CC23467-F5B7-2891-AF61-20293FD67D75}"/>
          </ac:grpSpMkLst>
        </pc:grpChg>
        <pc:picChg chg="add mod ord">
          <ac:chgData name="Hasan Selim" userId="84cd2103f36ef0dc" providerId="LiveId" clId="{6ED845BA-74CA-4F74-9AC4-C2ED4D184EBF}" dt="2026-03-25T11:20:32.310" v="148" actId="1076"/>
          <ac:picMkLst>
            <pc:docMk/>
            <pc:sldMk cId="3062912734" sldId="283"/>
            <ac:picMk id="2" creationId="{0DF0F9D9-76CF-60C0-CF73-64A33F35AF6C}"/>
          </ac:picMkLst>
        </pc:picChg>
        <pc:picChg chg="mod">
          <ac:chgData name="Hasan Selim" userId="84cd2103f36ef0dc" providerId="LiveId" clId="{6ED845BA-74CA-4F74-9AC4-C2ED4D184EBF}" dt="2026-03-25T11:19:18.159" v="112"/>
          <ac:picMkLst>
            <pc:docMk/>
            <pc:sldMk cId="3062912734" sldId="283"/>
            <ac:picMk id="9" creationId="{2738FA07-30FE-0226-CE2A-55814D6EADA6}"/>
          </ac:picMkLst>
        </pc:picChg>
        <pc:picChg chg="mod">
          <ac:chgData name="Hasan Selim" userId="84cd2103f36ef0dc" providerId="LiveId" clId="{6ED845BA-74CA-4F74-9AC4-C2ED4D184EBF}" dt="2026-03-25T13:17:05.217" v="1122" actId="962"/>
          <ac:picMkLst>
            <pc:docMk/>
            <pc:sldMk cId="3062912734" sldId="283"/>
            <ac:picMk id="11" creationId="{E75B0B77-061C-C51E-3CBD-BFB1A76359A2}"/>
          </ac:picMkLst>
        </pc:picChg>
        <pc:picChg chg="add mod">
          <ac:chgData name="Hasan Selim" userId="84cd2103f36ef0dc" providerId="LiveId" clId="{6ED845BA-74CA-4F74-9AC4-C2ED4D184EBF}" dt="2026-03-25T11:20:34.695" v="150"/>
          <ac:picMkLst>
            <pc:docMk/>
            <pc:sldMk cId="3062912734" sldId="283"/>
            <ac:picMk id="13" creationId="{52F4F393-D654-D144-AA33-3BC668ABB3FA}"/>
          </ac:picMkLst>
        </pc:picChg>
      </pc:sldChg>
      <pc:sldChg chg="modSp mod">
        <pc:chgData name="Hasan Selim" userId="84cd2103f36ef0dc" providerId="LiveId" clId="{6ED845BA-74CA-4F74-9AC4-C2ED4D184EBF}" dt="2026-03-27T18:49:47.934" v="1491" actId="1076"/>
        <pc:sldMkLst>
          <pc:docMk/>
          <pc:sldMk cId="1832840326" sldId="471"/>
        </pc:sldMkLst>
        <pc:picChg chg="mod">
          <ac:chgData name="Hasan Selim" userId="84cd2103f36ef0dc" providerId="LiveId" clId="{6ED845BA-74CA-4F74-9AC4-C2ED4D184EBF}" dt="2026-03-27T18:49:47.934" v="1491" actId="1076"/>
          <ac:picMkLst>
            <pc:docMk/>
            <pc:sldMk cId="1832840326" sldId="471"/>
            <ac:picMk id="4" creationId="{F223AE28-EC31-4785-2A1C-1F18CA9EA3EA}"/>
          </ac:picMkLst>
        </pc:picChg>
      </pc:sldChg>
      <pc:sldChg chg="addSp delSp modSp mod ord delAnim modAnim">
        <pc:chgData name="Hasan Selim" userId="84cd2103f36ef0dc" providerId="LiveId" clId="{6ED845BA-74CA-4F74-9AC4-C2ED4D184EBF}" dt="2026-03-25T14:11:11.871" v="1314" actId="14100"/>
        <pc:sldMkLst>
          <pc:docMk/>
          <pc:sldMk cId="3173896716" sldId="474"/>
        </pc:sldMkLst>
        <pc:spChg chg="add mod ord">
          <ac:chgData name="Hasan Selim" userId="84cd2103f36ef0dc" providerId="LiveId" clId="{6ED845BA-74CA-4F74-9AC4-C2ED4D184EBF}" dt="2026-03-25T12:45:49.760" v="712" actId="1035"/>
          <ac:spMkLst>
            <pc:docMk/>
            <pc:sldMk cId="3173896716" sldId="474"/>
            <ac:spMk id="18" creationId="{1C994388-3B99-0BFC-4D2B-CCDFFC717C00}"/>
          </ac:spMkLst>
        </pc:spChg>
        <pc:spChg chg="add mod ord">
          <ac:chgData name="Hasan Selim" userId="84cd2103f36ef0dc" providerId="LiveId" clId="{6ED845BA-74CA-4F74-9AC4-C2ED4D184EBF}" dt="2026-03-25T12:45:49.760" v="712" actId="1035"/>
          <ac:spMkLst>
            <pc:docMk/>
            <pc:sldMk cId="3173896716" sldId="474"/>
            <ac:spMk id="19" creationId="{D83D2AD0-8552-523A-A36F-46E10F480AE9}"/>
          </ac:spMkLst>
        </pc:spChg>
        <pc:spChg chg="add mod ord">
          <ac:chgData name="Hasan Selim" userId="84cd2103f36ef0dc" providerId="LiveId" clId="{6ED845BA-74CA-4F74-9AC4-C2ED4D184EBF}" dt="2026-03-25T12:45:49.760" v="712" actId="1035"/>
          <ac:spMkLst>
            <pc:docMk/>
            <pc:sldMk cId="3173896716" sldId="474"/>
            <ac:spMk id="20" creationId="{14871FBA-51A5-B9B8-3283-97A0BBBBF0FA}"/>
          </ac:spMkLst>
        </pc:spChg>
        <pc:spChg chg="add mod ord">
          <ac:chgData name="Hasan Selim" userId="84cd2103f36ef0dc" providerId="LiveId" clId="{6ED845BA-74CA-4F74-9AC4-C2ED4D184EBF}" dt="2026-03-25T12:46:18.314" v="713" actId="948"/>
          <ac:spMkLst>
            <pc:docMk/>
            <pc:sldMk cId="3173896716" sldId="474"/>
            <ac:spMk id="21" creationId="{A18A759A-59E1-8894-A374-1749E12F6E94}"/>
          </ac:spMkLst>
        </pc:spChg>
        <pc:spChg chg="add mod ord">
          <ac:chgData name="Hasan Selim" userId="84cd2103f36ef0dc" providerId="LiveId" clId="{6ED845BA-74CA-4F74-9AC4-C2ED4D184EBF}" dt="2026-03-25T12:59:56.785" v="865" actId="13244"/>
          <ac:spMkLst>
            <pc:docMk/>
            <pc:sldMk cId="3173896716" sldId="474"/>
            <ac:spMk id="22" creationId="{5E9F0389-0C68-2CEE-4CE1-C18C1B4A8973}"/>
          </ac:spMkLst>
        </pc:spChg>
        <pc:picChg chg="mod ord modCrop">
          <ac:chgData name="Hasan Selim" userId="84cd2103f36ef0dc" providerId="LiveId" clId="{6ED845BA-74CA-4F74-9AC4-C2ED4D184EBF}" dt="2026-03-25T12:42:09.900" v="638" actId="13244"/>
          <ac:picMkLst>
            <pc:docMk/>
            <pc:sldMk cId="3173896716" sldId="474"/>
            <ac:picMk id="2" creationId="{C9ABE8D3-5D52-DAC3-016E-D4075F9A1F14}"/>
          </ac:picMkLst>
        </pc:picChg>
        <pc:picChg chg="mod ord modCrop">
          <ac:chgData name="Hasan Selim" userId="84cd2103f36ef0dc" providerId="LiveId" clId="{6ED845BA-74CA-4F74-9AC4-C2ED4D184EBF}" dt="2026-03-25T14:11:11.871" v="1314" actId="14100"/>
          <ac:picMkLst>
            <pc:docMk/>
            <pc:sldMk cId="3173896716" sldId="474"/>
            <ac:picMk id="4" creationId="{26C72406-0CFF-3DA6-36E9-46026430D45F}"/>
          </ac:picMkLst>
        </pc:picChg>
        <pc:picChg chg="add mod ord">
          <ac:chgData name="Hasan Selim" userId="84cd2103f36ef0dc" providerId="LiveId" clId="{6ED845BA-74CA-4F74-9AC4-C2ED4D184EBF}" dt="2026-03-25T12:41:25.729" v="630" actId="13244"/>
          <ac:picMkLst>
            <pc:docMk/>
            <pc:sldMk cId="3173896716" sldId="474"/>
            <ac:picMk id="5" creationId="{911CA533-1B3A-AA3C-A08B-8CC9C021252A}"/>
          </ac:picMkLst>
        </pc:picChg>
        <pc:picChg chg="add mod ord">
          <ac:chgData name="Hasan Selim" userId="84cd2103f36ef0dc" providerId="LiveId" clId="{6ED845BA-74CA-4F74-9AC4-C2ED4D184EBF}" dt="2026-03-25T12:41:37.901" v="632" actId="13244"/>
          <ac:picMkLst>
            <pc:docMk/>
            <pc:sldMk cId="3173896716" sldId="474"/>
            <ac:picMk id="6" creationId="{AC8D8949-B9B8-EFFC-C550-437037911280}"/>
          </ac:picMkLst>
        </pc:picChg>
        <pc:picChg chg="mod ord modCrop">
          <ac:chgData name="Hasan Selim" userId="84cd2103f36ef0dc" providerId="LiveId" clId="{6ED845BA-74CA-4F74-9AC4-C2ED4D184EBF}" dt="2026-03-25T12:42:11.520" v="639" actId="13244"/>
          <ac:picMkLst>
            <pc:docMk/>
            <pc:sldMk cId="3173896716" sldId="474"/>
            <ac:picMk id="9" creationId="{0FBA0C4F-2DBB-7E5F-6213-1A08ED6020E3}"/>
          </ac:picMkLst>
        </pc:picChg>
        <pc:picChg chg="add mod ord">
          <ac:chgData name="Hasan Selim" userId="84cd2103f36ef0dc" providerId="LiveId" clId="{6ED845BA-74CA-4F74-9AC4-C2ED4D184EBF}" dt="2026-03-25T12:41:42.343" v="633" actId="13244"/>
          <ac:picMkLst>
            <pc:docMk/>
            <pc:sldMk cId="3173896716" sldId="474"/>
            <ac:picMk id="10" creationId="{903469A8-9D74-45F4-8443-D2586657CCFC}"/>
          </ac:picMkLst>
        </pc:picChg>
        <pc:picChg chg="add mod ord">
          <ac:chgData name="Hasan Selim" userId="84cd2103f36ef0dc" providerId="LiveId" clId="{6ED845BA-74CA-4F74-9AC4-C2ED4D184EBF}" dt="2026-03-25T12:43:51.598" v="644" actId="13244"/>
          <ac:picMkLst>
            <pc:docMk/>
            <pc:sldMk cId="3173896716" sldId="474"/>
            <ac:picMk id="13" creationId="{25BFA680-8105-C801-EF6E-C3E7740D028D}"/>
          </ac:picMkLst>
        </pc:picChg>
        <pc:picChg chg="add mod ord">
          <ac:chgData name="Hasan Selim" userId="84cd2103f36ef0dc" providerId="LiveId" clId="{6ED845BA-74CA-4F74-9AC4-C2ED4D184EBF}" dt="2026-03-25T14:08:49.963" v="1301" actId="167"/>
          <ac:picMkLst>
            <pc:docMk/>
            <pc:sldMk cId="3173896716" sldId="474"/>
            <ac:picMk id="29" creationId="{749C62F7-67C1-430E-99B7-7C9A47E34460}"/>
          </ac:picMkLst>
        </pc:picChg>
      </pc:sldChg>
      <pc:sldChg chg="addSp delSp modSp mod setBg delAnim modAnim">
        <pc:chgData name="Hasan Selim" userId="84cd2103f36ef0dc" providerId="LiveId" clId="{6ED845BA-74CA-4F74-9AC4-C2ED4D184EBF}" dt="2026-03-25T13:34:50.521" v="1222" actId="962"/>
        <pc:sldMkLst>
          <pc:docMk/>
          <pc:sldMk cId="2813796573" sldId="477"/>
        </pc:sldMkLst>
        <pc:spChg chg="mod">
          <ac:chgData name="Hasan Selim" userId="84cd2103f36ef0dc" providerId="LiveId" clId="{6ED845BA-74CA-4F74-9AC4-C2ED4D184EBF}" dt="2026-03-25T11:19:07.431" v="110"/>
          <ac:spMkLst>
            <pc:docMk/>
            <pc:sldMk cId="2813796573" sldId="477"/>
            <ac:spMk id="7" creationId="{30FE1923-2371-F669-B666-BEA5BC4A65F0}"/>
          </ac:spMkLst>
        </pc:spChg>
        <pc:spChg chg="mod">
          <ac:chgData name="Hasan Selim" userId="84cd2103f36ef0dc" providerId="LiveId" clId="{6ED845BA-74CA-4F74-9AC4-C2ED4D184EBF}" dt="2026-03-25T11:19:07.431" v="110"/>
          <ac:spMkLst>
            <pc:docMk/>
            <pc:sldMk cId="2813796573" sldId="477"/>
            <ac:spMk id="11" creationId="{57ABFEC1-3BE8-398D-1518-1E0E2878886A}"/>
          </ac:spMkLst>
        </pc:spChg>
        <pc:spChg chg="add mod ord">
          <ac:chgData name="Hasan Selim" userId="84cd2103f36ef0dc" providerId="LiveId" clId="{6ED845BA-74CA-4F74-9AC4-C2ED4D184EBF}" dt="2026-03-25T13:34:35.423" v="1220" actId="13244"/>
          <ac:spMkLst>
            <pc:docMk/>
            <pc:sldMk cId="2813796573" sldId="477"/>
            <ac:spMk id="15" creationId="{5627E578-CF58-14F1-7885-B1E82E229DD7}"/>
          </ac:spMkLst>
        </pc:spChg>
        <pc:grpChg chg="add mod">
          <ac:chgData name="Hasan Selim" userId="84cd2103f36ef0dc" providerId="LiveId" clId="{6ED845BA-74CA-4F74-9AC4-C2ED4D184EBF}" dt="2026-03-25T11:19:11.001" v="111" actId="1076"/>
          <ac:grpSpMkLst>
            <pc:docMk/>
            <pc:sldMk cId="2813796573" sldId="477"/>
            <ac:grpSpMk id="2" creationId="{40F2631D-38EB-2B78-507E-1B6DF78F63C7}"/>
          </ac:grpSpMkLst>
        </pc:grpChg>
        <pc:picChg chg="mod">
          <ac:chgData name="Hasan Selim" userId="84cd2103f36ef0dc" providerId="LiveId" clId="{6ED845BA-74CA-4F74-9AC4-C2ED4D184EBF}" dt="2026-03-25T11:19:07.431" v="110"/>
          <ac:picMkLst>
            <pc:docMk/>
            <pc:sldMk cId="2813796573" sldId="477"/>
            <ac:picMk id="5" creationId="{C879D378-F597-A92F-DD15-4E623D206344}"/>
          </ac:picMkLst>
        </pc:picChg>
        <pc:picChg chg="add mod ord">
          <ac:chgData name="Hasan Selim" userId="84cd2103f36ef0dc" providerId="LiveId" clId="{6ED845BA-74CA-4F74-9AC4-C2ED4D184EBF}" dt="2026-03-25T12:32:08.801" v="558" actId="1076"/>
          <ac:picMkLst>
            <pc:docMk/>
            <pc:sldMk cId="2813796573" sldId="477"/>
            <ac:picMk id="9" creationId="{4F439042-8938-D46B-0DEA-397998CB6109}"/>
          </ac:picMkLst>
        </pc:picChg>
        <pc:picChg chg="mod">
          <ac:chgData name="Hasan Selim" userId="84cd2103f36ef0dc" providerId="LiveId" clId="{6ED845BA-74CA-4F74-9AC4-C2ED4D184EBF}" dt="2026-03-25T11:19:07.431" v="110"/>
          <ac:picMkLst>
            <pc:docMk/>
            <pc:sldMk cId="2813796573" sldId="477"/>
            <ac:picMk id="12" creationId="{A4ADD535-908E-184F-C041-02A6848A7E2F}"/>
          </ac:picMkLst>
        </pc:picChg>
        <pc:picChg chg="add mod">
          <ac:chgData name="Hasan Selim" userId="84cd2103f36ef0dc" providerId="LiveId" clId="{6ED845BA-74CA-4F74-9AC4-C2ED4D184EBF}" dt="2026-03-25T13:34:50.521" v="1222" actId="962"/>
          <ac:picMkLst>
            <pc:docMk/>
            <pc:sldMk cId="2813796573" sldId="477"/>
            <ac:picMk id="14" creationId="{EB8E9A3D-9B0E-B837-D860-D39EC408149F}"/>
          </ac:picMkLst>
        </pc:picChg>
      </pc:sldChg>
      <pc:sldChg chg="addSp delSp modSp mod">
        <pc:chgData name="Hasan Selim" userId="84cd2103f36ef0dc" providerId="LiveId" clId="{6ED845BA-74CA-4F74-9AC4-C2ED4D184EBF}" dt="2026-03-27T18:50:25.677" v="1495" actId="20577"/>
        <pc:sldMkLst>
          <pc:docMk/>
          <pc:sldMk cId="1405618920" sldId="481"/>
        </pc:sldMkLst>
        <pc:spChg chg="add mod ord">
          <ac:chgData name="Hasan Selim" userId="84cd2103f36ef0dc" providerId="LiveId" clId="{6ED845BA-74CA-4F74-9AC4-C2ED4D184EBF}" dt="2026-03-27T18:49:32.332" v="1488" actId="1076"/>
          <ac:spMkLst>
            <pc:docMk/>
            <pc:sldMk cId="1405618920" sldId="481"/>
            <ac:spMk id="2" creationId="{0B333015-ECC3-8BAB-915B-2DF6668CF16E}"/>
          </ac:spMkLst>
        </pc:spChg>
        <pc:spChg chg="mod">
          <ac:chgData name="Hasan Selim" userId="84cd2103f36ef0dc" providerId="LiveId" clId="{6ED845BA-74CA-4F74-9AC4-C2ED4D184EBF}" dt="2026-03-26T15:33:47.926" v="1428"/>
          <ac:spMkLst>
            <pc:docMk/>
            <pc:sldMk cId="1405618920" sldId="481"/>
            <ac:spMk id="4" creationId="{D242BA1E-79C5-4554-30A8-60871B3216F4}"/>
          </ac:spMkLst>
        </pc:spChg>
        <pc:spChg chg="mod">
          <ac:chgData name="Hasan Selim" userId="84cd2103f36ef0dc" providerId="LiveId" clId="{6ED845BA-74CA-4F74-9AC4-C2ED4D184EBF}" dt="2026-03-27T18:48:09.030" v="1483" actId="1076"/>
          <ac:spMkLst>
            <pc:docMk/>
            <pc:sldMk cId="1405618920" sldId="481"/>
            <ac:spMk id="5" creationId="{FF6C4426-A74F-AA2C-EABB-9D59368E4C81}"/>
          </ac:spMkLst>
        </pc:spChg>
        <pc:spChg chg="mod">
          <ac:chgData name="Hasan Selim" userId="84cd2103f36ef0dc" providerId="LiveId" clId="{6ED845BA-74CA-4F74-9AC4-C2ED4D184EBF}" dt="2026-03-26T15:33:47.926" v="1428"/>
          <ac:spMkLst>
            <pc:docMk/>
            <pc:sldMk cId="1405618920" sldId="481"/>
            <ac:spMk id="8" creationId="{48F9A872-EA2D-1BFF-BB7D-2D5654690572}"/>
          </ac:spMkLst>
        </pc:spChg>
        <pc:spChg chg="mod">
          <ac:chgData name="Hasan Selim" userId="84cd2103f36ef0dc" providerId="LiveId" clId="{6ED845BA-74CA-4F74-9AC4-C2ED4D184EBF}" dt="2026-03-27T18:47:17.972" v="1475" actId="115"/>
          <ac:spMkLst>
            <pc:docMk/>
            <pc:sldMk cId="1405618920" sldId="481"/>
            <ac:spMk id="10" creationId="{1B10FDB1-DB1D-99D6-B492-2C75CC565399}"/>
          </ac:spMkLst>
        </pc:spChg>
        <pc:spChg chg="mod">
          <ac:chgData name="Hasan Selim" userId="84cd2103f36ef0dc" providerId="LiveId" clId="{6ED845BA-74CA-4F74-9AC4-C2ED4D184EBF}" dt="2026-03-27T18:50:25.677" v="1495" actId="20577"/>
          <ac:spMkLst>
            <pc:docMk/>
            <pc:sldMk cId="1405618920" sldId="481"/>
            <ac:spMk id="11" creationId="{FE5D5A6C-E004-BBF5-1671-905BEE3C4FFD}"/>
          </ac:spMkLst>
        </pc:spChg>
        <pc:grpChg chg="add mod">
          <ac:chgData name="Hasan Selim" userId="84cd2103f36ef0dc" providerId="LiveId" clId="{6ED845BA-74CA-4F74-9AC4-C2ED4D184EBF}" dt="2026-03-27T18:49:35.282" v="1489" actId="1076"/>
          <ac:grpSpMkLst>
            <pc:docMk/>
            <pc:sldMk cId="1405618920" sldId="481"/>
            <ac:grpSpMk id="3" creationId="{4877EDE3-6E8E-E209-CC78-25A5074B2E6C}"/>
          </ac:grpSpMkLst>
        </pc:grpChg>
        <pc:grpChg chg="add mod">
          <ac:chgData name="Hasan Selim" userId="84cd2103f36ef0dc" providerId="LiveId" clId="{6ED845BA-74CA-4F74-9AC4-C2ED4D184EBF}" dt="2026-03-27T18:48:00.942" v="1482" actId="1076"/>
          <ac:grpSpMkLst>
            <pc:docMk/>
            <pc:sldMk cId="1405618920" sldId="481"/>
            <ac:grpSpMk id="7" creationId="{7D54999C-4427-FDBD-E2D2-E6546662370E}"/>
          </ac:grpSpMkLst>
        </pc:grpChg>
        <pc:picChg chg="mod">
          <ac:chgData name="Hasan Selim" userId="84cd2103f36ef0dc" providerId="LiveId" clId="{6ED845BA-74CA-4F74-9AC4-C2ED4D184EBF}" dt="2026-03-26T15:33:47.926" v="1428"/>
          <ac:picMkLst>
            <pc:docMk/>
            <pc:sldMk cId="1405618920" sldId="481"/>
            <ac:picMk id="6" creationId="{935CC6DC-BAB4-A1BF-8D15-18AE02E63DE1}"/>
          </ac:picMkLst>
        </pc:picChg>
        <pc:picChg chg="mod">
          <ac:chgData name="Hasan Selim" userId="84cd2103f36ef0dc" providerId="LiveId" clId="{6ED845BA-74CA-4F74-9AC4-C2ED4D184EBF}" dt="2026-03-26T15:33:47.926" v="1428"/>
          <ac:picMkLst>
            <pc:docMk/>
            <pc:sldMk cId="1405618920" sldId="481"/>
            <ac:picMk id="9" creationId="{BC2CEF8A-31C8-F76F-3E78-566FF80F55E0}"/>
          </ac:picMkLst>
        </pc:picChg>
        <pc:cxnChg chg="add mod">
          <ac:chgData name="Hasan Selim" userId="84cd2103f36ef0dc" providerId="LiveId" clId="{6ED845BA-74CA-4F74-9AC4-C2ED4D184EBF}" dt="2026-03-27T18:47:32.133" v="1478" actId="1076"/>
          <ac:cxnSpMkLst>
            <pc:docMk/>
            <pc:sldMk cId="1405618920" sldId="481"/>
            <ac:cxnSpMk id="13" creationId="{090A3DEB-2293-CD47-2E7C-92B11462866B}"/>
          </ac:cxnSpMkLst>
        </pc:cxnChg>
      </pc:sldChg>
      <pc:sldChg chg="addSp delSp modSp add mod delAnim modAnim">
        <pc:chgData name="Hasan Selim" userId="84cd2103f36ef0dc" providerId="LiveId" clId="{6ED845BA-74CA-4F74-9AC4-C2ED4D184EBF}" dt="2026-03-25T12:59:48.653" v="863" actId="13244"/>
        <pc:sldMkLst>
          <pc:docMk/>
          <pc:sldMk cId="3561606304" sldId="483"/>
        </pc:sldMkLst>
        <pc:spChg chg="mod">
          <ac:chgData name="Hasan Selim" userId="84cd2103f36ef0dc" providerId="LiveId" clId="{6ED845BA-74CA-4F74-9AC4-C2ED4D184EBF}" dt="2026-03-25T12:47:22.456" v="722" actId="1035"/>
          <ac:spMkLst>
            <pc:docMk/>
            <pc:sldMk cId="3561606304" sldId="483"/>
            <ac:spMk id="7" creationId="{95A6CABA-F781-3A4B-6882-4DA9B73F5BBC}"/>
          </ac:spMkLst>
        </pc:spChg>
        <pc:spChg chg="mod">
          <ac:chgData name="Hasan Selim" userId="84cd2103f36ef0dc" providerId="LiveId" clId="{6ED845BA-74CA-4F74-9AC4-C2ED4D184EBF}" dt="2026-03-25T12:47:22.456" v="722" actId="1035"/>
          <ac:spMkLst>
            <pc:docMk/>
            <pc:sldMk cId="3561606304" sldId="483"/>
            <ac:spMk id="8" creationId="{29BE3FAA-5C33-9B9D-662D-563E70F1D42D}"/>
          </ac:spMkLst>
        </pc:spChg>
        <pc:spChg chg="mod">
          <ac:chgData name="Hasan Selim" userId="84cd2103f36ef0dc" providerId="LiveId" clId="{6ED845BA-74CA-4F74-9AC4-C2ED4D184EBF}" dt="2026-03-25T12:47:22.456" v="722" actId="1035"/>
          <ac:spMkLst>
            <pc:docMk/>
            <pc:sldMk cId="3561606304" sldId="483"/>
            <ac:spMk id="9" creationId="{939C79E2-34C4-DFEF-5B01-4ABD51FBBDEB}"/>
          </ac:spMkLst>
        </pc:spChg>
        <pc:spChg chg="mod">
          <ac:chgData name="Hasan Selim" userId="84cd2103f36ef0dc" providerId="LiveId" clId="{6ED845BA-74CA-4F74-9AC4-C2ED4D184EBF}" dt="2026-03-25T12:46:26.591" v="714" actId="14100"/>
          <ac:spMkLst>
            <pc:docMk/>
            <pc:sldMk cId="3561606304" sldId="483"/>
            <ac:spMk id="10" creationId="{7BADA6FB-CCA9-C1CF-1EC8-50E7ABB27E3E}"/>
          </ac:spMkLst>
        </pc:spChg>
        <pc:spChg chg="add mod ord">
          <ac:chgData name="Hasan Selim" userId="84cd2103f36ef0dc" providerId="LiveId" clId="{6ED845BA-74CA-4F74-9AC4-C2ED4D184EBF}" dt="2026-03-25T12:59:48.653" v="863" actId="13244"/>
          <ac:spMkLst>
            <pc:docMk/>
            <pc:sldMk cId="3561606304" sldId="483"/>
            <ac:spMk id="12" creationId="{D85000B6-153C-8D66-23E6-D14ABC8078F4}"/>
          </ac:spMkLst>
        </pc:spChg>
        <pc:picChg chg="mod">
          <ac:chgData name="Hasan Selim" userId="84cd2103f36ef0dc" providerId="LiveId" clId="{6ED845BA-74CA-4F74-9AC4-C2ED4D184EBF}" dt="2026-03-25T12:40:54.535" v="627" actId="12788"/>
          <ac:picMkLst>
            <pc:docMk/>
            <pc:sldMk cId="3561606304" sldId="483"/>
            <ac:picMk id="2" creationId="{2C5A42BE-CD9B-5A93-629C-34C13D4995A4}"/>
          </ac:picMkLst>
        </pc:picChg>
        <pc:picChg chg="add mod ord">
          <ac:chgData name="Hasan Selim" userId="84cd2103f36ef0dc" providerId="LiveId" clId="{6ED845BA-74CA-4F74-9AC4-C2ED4D184EBF}" dt="2026-03-25T12:46:48.554" v="720" actId="14100"/>
          <ac:picMkLst>
            <pc:docMk/>
            <pc:sldMk cId="3561606304" sldId="483"/>
            <ac:picMk id="3" creationId="{E11F14B3-1438-A1F4-E336-440CA3CAB30F}"/>
          </ac:picMkLst>
        </pc:picChg>
        <pc:picChg chg="mod">
          <ac:chgData name="Hasan Selim" userId="84cd2103f36ef0dc" providerId="LiveId" clId="{6ED845BA-74CA-4F74-9AC4-C2ED4D184EBF}" dt="2026-03-25T12:41:05.534" v="628" actId="962"/>
          <ac:picMkLst>
            <pc:docMk/>
            <pc:sldMk cId="3561606304" sldId="483"/>
            <ac:picMk id="11" creationId="{93DD0886-8DE6-5457-F819-8F29E45F4E55}"/>
          </ac:picMkLst>
        </pc:picChg>
      </pc:sldChg>
      <pc:sldChg chg="addSp delSp modSp new mod ord modTransition delAnim modAnim">
        <pc:chgData name="Hasan Selim" userId="84cd2103f36ef0dc" providerId="LiveId" clId="{6ED845BA-74CA-4F74-9AC4-C2ED4D184EBF}" dt="2026-03-31T10:48:35.043" v="1628"/>
        <pc:sldMkLst>
          <pc:docMk/>
          <pc:sldMk cId="3553957479" sldId="484"/>
        </pc:sldMkLst>
        <pc:spChg chg="add mod ord">
          <ac:chgData name="Hasan Selim" userId="84cd2103f36ef0dc" providerId="LiveId" clId="{6ED845BA-74CA-4F74-9AC4-C2ED4D184EBF}" dt="2026-03-25T13:17:13.162" v="1124" actId="13244"/>
          <ac:spMkLst>
            <pc:docMk/>
            <pc:sldMk cId="3553957479" sldId="484"/>
            <ac:spMk id="11" creationId="{C8B16DFF-0E51-5619-AD27-4F63E1B23B76}"/>
          </ac:spMkLst>
        </pc:spChg>
        <pc:picChg chg="add mod">
          <ac:chgData name="Hasan Selim" userId="84cd2103f36ef0dc" providerId="LiveId" clId="{6ED845BA-74CA-4F74-9AC4-C2ED4D184EBF}" dt="2026-03-31T10:48:35.043" v="1628"/>
          <ac:picMkLst>
            <pc:docMk/>
            <pc:sldMk cId="3553957479" sldId="484"/>
            <ac:picMk id="2" creationId="{D1BC8364-8679-E713-D810-76DA12F9F27B}"/>
          </ac:picMkLst>
        </pc:picChg>
        <pc:picChg chg="add del mod">
          <ac:chgData name="Hasan Selim" userId="84cd2103f36ef0dc" providerId="LiveId" clId="{6ED845BA-74CA-4F74-9AC4-C2ED4D184EBF}" dt="2026-03-31T10:48:34.316" v="1627" actId="478"/>
          <ac:picMkLst>
            <pc:docMk/>
            <pc:sldMk cId="3553957479" sldId="484"/>
            <ac:picMk id="3" creationId="{F5BADF29-4420-26CB-60F5-5CFE946173AA}"/>
          </ac:picMkLst>
        </pc:picChg>
        <pc:picChg chg="add mod">
          <ac:chgData name="Hasan Selim" userId="84cd2103f36ef0dc" providerId="LiveId" clId="{6ED845BA-74CA-4F74-9AC4-C2ED4D184EBF}" dt="2026-03-25T13:00:55.263" v="870" actId="12789"/>
          <ac:picMkLst>
            <pc:docMk/>
            <pc:sldMk cId="3553957479" sldId="484"/>
            <ac:picMk id="23" creationId="{29ABA640-E8AD-7997-F917-DFECE448A9F0}"/>
          </ac:picMkLst>
        </pc:picChg>
      </pc:sldChg>
      <pc:sldChg chg="addSp delSp modSp add mod modTransition addAnim delAnim modAnim">
        <pc:chgData name="Hasan Selim" userId="84cd2103f36ef0dc" providerId="LiveId" clId="{6ED845BA-74CA-4F74-9AC4-C2ED4D184EBF}" dt="2026-03-31T10:48:29.836" v="1626" actId="12789"/>
        <pc:sldMkLst>
          <pc:docMk/>
          <pc:sldMk cId="1415573388" sldId="486"/>
        </pc:sldMkLst>
        <pc:spChg chg="mod topLvl">
          <ac:chgData name="Hasan Selim" userId="84cd2103f36ef0dc" providerId="LiveId" clId="{6ED845BA-74CA-4F74-9AC4-C2ED4D184EBF}" dt="2026-03-26T15:32:30.350" v="1414" actId="21"/>
          <ac:spMkLst>
            <pc:docMk/>
            <pc:sldMk cId="1415573388" sldId="486"/>
            <ac:spMk id="15" creationId="{D4D81AF7-C305-7396-5CFC-AB2C8FE875F1}"/>
          </ac:spMkLst>
        </pc:spChg>
        <pc:spChg chg="add del mod topLvl">
          <ac:chgData name="Hasan Selim" userId="84cd2103f36ef0dc" providerId="LiveId" clId="{6ED845BA-74CA-4F74-9AC4-C2ED4D184EBF}" dt="2026-03-26T15:32:30.350" v="1414" actId="21"/>
          <ac:spMkLst>
            <pc:docMk/>
            <pc:sldMk cId="1415573388" sldId="486"/>
            <ac:spMk id="16" creationId="{073AF802-ABBA-0355-0597-9934A16F8044}"/>
          </ac:spMkLst>
        </pc:spChg>
        <pc:grpChg chg="add del mod">
          <ac:chgData name="Hasan Selim" userId="84cd2103f36ef0dc" providerId="LiveId" clId="{6ED845BA-74CA-4F74-9AC4-C2ED4D184EBF}" dt="2026-03-26T15:32:41.948" v="1427" actId="1076"/>
          <ac:grpSpMkLst>
            <pc:docMk/>
            <pc:sldMk cId="1415573388" sldId="486"/>
            <ac:grpSpMk id="14" creationId="{94BB57E9-6237-682A-D020-5D6BF5006B08}"/>
          </ac:grpSpMkLst>
        </pc:grpChg>
        <pc:picChg chg="add mod">
          <ac:chgData name="Hasan Selim" userId="84cd2103f36ef0dc" providerId="LiveId" clId="{6ED845BA-74CA-4F74-9AC4-C2ED4D184EBF}" dt="2026-03-31T10:48:29.836" v="1626" actId="12789"/>
          <ac:picMkLst>
            <pc:docMk/>
            <pc:sldMk cId="1415573388" sldId="486"/>
            <ac:picMk id="11" creationId="{2E570EEB-EF90-44D1-2467-86FB8A6767CC}"/>
          </ac:picMkLst>
        </pc:picChg>
        <pc:picChg chg="add ord">
          <ac:chgData name="Hasan Selim" userId="84cd2103f36ef0dc" providerId="LiveId" clId="{6ED845BA-74CA-4F74-9AC4-C2ED4D184EBF}" dt="2026-03-25T13:18:30.955" v="1132" actId="167"/>
          <ac:picMkLst>
            <pc:docMk/>
            <pc:sldMk cId="1415573388" sldId="486"/>
            <ac:picMk id="13" creationId="{99A7E274-2113-9767-0B3F-5DA00ABE2845}"/>
          </ac:picMkLst>
        </pc:picChg>
        <pc:picChg chg="add mod">
          <ac:chgData name="Hasan Selim" userId="84cd2103f36ef0dc" providerId="LiveId" clId="{6ED845BA-74CA-4F74-9AC4-C2ED4D184EBF}" dt="2026-03-31T10:43:11.104" v="1547" actId="962"/>
          <ac:picMkLst>
            <pc:docMk/>
            <pc:sldMk cId="1415573388" sldId="486"/>
            <ac:picMk id="18" creationId="{C33EC763-3751-60D0-50BA-B441DCC6722D}"/>
          </ac:picMkLst>
        </pc:picChg>
      </pc:sldChg>
      <pc:sldChg chg="addSp delSp modSp add mod ord delAnim modAnim">
        <pc:chgData name="Hasan Selim" userId="84cd2103f36ef0dc" providerId="LiveId" clId="{6ED845BA-74CA-4F74-9AC4-C2ED4D184EBF}" dt="2026-03-25T14:11:24.218" v="1316" actId="14100"/>
        <pc:sldMkLst>
          <pc:docMk/>
          <pc:sldMk cId="1907413655" sldId="487"/>
        </pc:sldMkLst>
        <pc:spChg chg="mod">
          <ac:chgData name="Hasan Selim" userId="84cd2103f36ef0dc" providerId="LiveId" clId="{6ED845BA-74CA-4F74-9AC4-C2ED4D184EBF}" dt="2026-03-25T13:32:22.863" v="1206" actId="1076"/>
          <ac:spMkLst>
            <pc:docMk/>
            <pc:sldMk cId="1907413655" sldId="487"/>
            <ac:spMk id="18" creationId="{1C994388-3B99-0BFC-4D2B-CCDFFC717C00}"/>
          </ac:spMkLst>
        </pc:spChg>
        <pc:spChg chg="mod">
          <ac:chgData name="Hasan Selim" userId="84cd2103f36ef0dc" providerId="LiveId" clId="{6ED845BA-74CA-4F74-9AC4-C2ED4D184EBF}" dt="2026-03-25T13:32:49.939" v="1212" actId="1035"/>
          <ac:spMkLst>
            <pc:docMk/>
            <pc:sldMk cId="1907413655" sldId="487"/>
            <ac:spMk id="19" creationId="{D83D2AD0-8552-523A-A36F-46E10F480AE9}"/>
          </ac:spMkLst>
        </pc:spChg>
        <pc:picChg chg="mod">
          <ac:chgData name="Hasan Selim" userId="84cd2103f36ef0dc" providerId="LiveId" clId="{6ED845BA-74CA-4F74-9AC4-C2ED4D184EBF}" dt="2026-03-25T14:11:24.218" v="1316" actId="14100"/>
          <ac:picMkLst>
            <pc:docMk/>
            <pc:sldMk cId="1907413655" sldId="487"/>
            <ac:picMk id="4" creationId="{26C72406-0CFF-3DA6-36E9-46026430D45F}"/>
          </ac:picMkLst>
        </pc:picChg>
        <pc:picChg chg="add mod ord">
          <ac:chgData name="Hasan Selim" userId="84cd2103f36ef0dc" providerId="LiveId" clId="{6ED845BA-74CA-4F74-9AC4-C2ED4D184EBF}" dt="2026-03-25T13:44:59.363" v="1227" actId="12789"/>
          <ac:picMkLst>
            <pc:docMk/>
            <pc:sldMk cId="1907413655" sldId="487"/>
            <ac:picMk id="7" creationId="{534D3A9C-01DB-F083-72ED-A711745639C3}"/>
          </ac:picMkLst>
        </pc:picChg>
        <pc:picChg chg="add mod ord">
          <ac:chgData name="Hasan Selim" userId="84cd2103f36ef0dc" providerId="LiveId" clId="{6ED845BA-74CA-4F74-9AC4-C2ED4D184EBF}" dt="2026-03-25T14:09:01.351" v="1306" actId="167"/>
          <ac:picMkLst>
            <pc:docMk/>
            <pc:sldMk cId="1907413655" sldId="487"/>
            <ac:picMk id="8" creationId="{C8EB20E7-6380-0407-2ED0-F0F8DFA5B868}"/>
          </ac:picMkLst>
        </pc:picChg>
      </pc:sldChg>
      <pc:sldChg chg="addSp delSp modSp add mod ord delAnim modAnim">
        <pc:chgData name="Hasan Selim" userId="84cd2103f36ef0dc" providerId="LiveId" clId="{6ED845BA-74CA-4F74-9AC4-C2ED4D184EBF}" dt="2026-03-25T14:11:18.397" v="1315" actId="14100"/>
        <pc:sldMkLst>
          <pc:docMk/>
          <pc:sldMk cId="420944545" sldId="488"/>
        </pc:sldMkLst>
        <pc:spChg chg="mod">
          <ac:chgData name="Hasan Selim" userId="84cd2103f36ef0dc" providerId="LiveId" clId="{6ED845BA-74CA-4F74-9AC4-C2ED4D184EBF}" dt="2026-03-25T13:33:04.456" v="1214" actId="1036"/>
          <ac:spMkLst>
            <pc:docMk/>
            <pc:sldMk cId="420944545" sldId="488"/>
            <ac:spMk id="19" creationId="{D83D2AD0-8552-523A-A36F-46E10F480AE9}"/>
          </ac:spMkLst>
        </pc:spChg>
        <pc:spChg chg="mod">
          <ac:chgData name="Hasan Selim" userId="84cd2103f36ef0dc" providerId="LiveId" clId="{6ED845BA-74CA-4F74-9AC4-C2ED4D184EBF}" dt="2026-03-25T13:32:56.497" v="1213" actId="1035"/>
          <ac:spMkLst>
            <pc:docMk/>
            <pc:sldMk cId="420944545" sldId="488"/>
            <ac:spMk id="20" creationId="{14871FBA-51A5-B9B8-3283-97A0BBBBF0FA}"/>
          </ac:spMkLst>
        </pc:spChg>
        <pc:picChg chg="add mod ord">
          <ac:chgData name="Hasan Selim" userId="84cd2103f36ef0dc" providerId="LiveId" clId="{6ED845BA-74CA-4F74-9AC4-C2ED4D184EBF}" dt="2026-03-25T13:29:39.505" v="1193" actId="13244"/>
          <ac:picMkLst>
            <pc:docMk/>
            <pc:sldMk cId="420944545" sldId="488"/>
            <ac:picMk id="3" creationId="{8399DCA1-F560-B7AA-AB85-55810DB64340}"/>
          </ac:picMkLst>
        </pc:picChg>
        <pc:picChg chg="mod">
          <ac:chgData name="Hasan Selim" userId="84cd2103f36ef0dc" providerId="LiveId" clId="{6ED845BA-74CA-4F74-9AC4-C2ED4D184EBF}" dt="2026-03-25T14:11:18.397" v="1315" actId="14100"/>
          <ac:picMkLst>
            <pc:docMk/>
            <pc:sldMk cId="420944545" sldId="488"/>
            <ac:picMk id="4" creationId="{26C72406-0CFF-3DA6-36E9-46026430D45F}"/>
          </ac:picMkLst>
        </pc:picChg>
        <pc:picChg chg="add mod ord">
          <ac:chgData name="Hasan Selim" userId="84cd2103f36ef0dc" providerId="LiveId" clId="{6ED845BA-74CA-4F74-9AC4-C2ED4D184EBF}" dt="2026-03-25T14:08:57.498" v="1304" actId="167"/>
          <ac:picMkLst>
            <pc:docMk/>
            <pc:sldMk cId="420944545" sldId="488"/>
            <ac:picMk id="7" creationId="{CAC19C09-5842-7ADD-32DE-0DFA1CE964C7}"/>
          </ac:picMkLst>
        </pc:picChg>
      </pc:sldChg>
      <pc:sldMasterChg chg="setBg modSldLayout">
        <pc:chgData name="Hasan Selim" userId="84cd2103f36ef0dc" providerId="LiveId" clId="{6ED845BA-74CA-4F74-9AC4-C2ED4D184EBF}" dt="2026-03-24T18:58:41.008" v="93"/>
        <pc:sldMasterMkLst>
          <pc:docMk/>
          <pc:sldMasterMk cId="3969453130" sldId="2147483660"/>
        </pc:sldMasterMkLst>
        <pc:sldLayoutChg chg="setBg">
          <pc:chgData name="Hasan Selim" userId="84cd2103f36ef0dc" providerId="LiveId" clId="{6ED845BA-74CA-4F74-9AC4-C2ED4D184EBF}" dt="2026-03-24T18:58:41.008" v="93"/>
          <pc:sldLayoutMkLst>
            <pc:docMk/>
            <pc:sldMasterMk cId="3969453130" sldId="2147483660"/>
            <pc:sldLayoutMk cId="3923240061" sldId="2147483661"/>
          </pc:sldLayoutMkLst>
        </pc:sldLayoutChg>
        <pc:sldLayoutChg chg="setBg">
          <pc:chgData name="Hasan Selim" userId="84cd2103f36ef0dc" providerId="LiveId" clId="{6ED845BA-74CA-4F74-9AC4-C2ED4D184EBF}" dt="2026-03-24T18:58:41.008" v="93"/>
          <pc:sldLayoutMkLst>
            <pc:docMk/>
            <pc:sldMasterMk cId="3969453130" sldId="2147483660"/>
            <pc:sldLayoutMk cId="3556122215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13/10/1447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81801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1020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2140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48515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60161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20071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57284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72528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armattan" panose="01000503000000020003" pitchFamily="2" charset="-78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6308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24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12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945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0.wav"/><Relationship Id="rId7" Type="http://schemas.openxmlformats.org/officeDocument/2006/relationships/image" Target="../media/image23.png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4" Type="http://schemas.openxmlformats.org/officeDocument/2006/relationships/audio" Target="../media/media10.wav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2.mp3"/><Relationship Id="rId7" Type="http://schemas.openxmlformats.org/officeDocument/2006/relationships/image" Target="../media/image22.png"/><Relationship Id="rId12" Type="http://schemas.openxmlformats.org/officeDocument/2006/relationships/audio" Target="../media/audio2.wav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audio" Target="../media/media12.mp3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El+Messiri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audio" Target="../media/audio2.wav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.wav"/><Relationship Id="rId18" Type="http://schemas.openxmlformats.org/officeDocument/2006/relationships/audio" Target="../media/audio2.wav"/><Relationship Id="rId3" Type="http://schemas.microsoft.com/office/2007/relationships/media" Target="../media/media4.mp4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microsoft.com/office/2007/relationships/media" Target="../media/media3.mp4"/><Relationship Id="rId16" Type="http://schemas.microsoft.com/office/2007/relationships/hdphoto" Target="../media/hdphoto2.wdp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19" Type="http://schemas.openxmlformats.org/officeDocument/2006/relationships/image" Target="../media/image3.png"/><Relationship Id="rId4" Type="http://schemas.openxmlformats.org/officeDocument/2006/relationships/video" Target="../media/media4.mp4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.wav"/><Relationship Id="rId18" Type="http://schemas.openxmlformats.org/officeDocument/2006/relationships/audio" Target="../media/audio2.wav"/><Relationship Id="rId3" Type="http://schemas.microsoft.com/office/2007/relationships/media" Target="../media/media5.mp4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microsoft.com/office/2007/relationships/media" Target="../media/media3.mp4"/><Relationship Id="rId16" Type="http://schemas.microsoft.com/office/2007/relationships/hdphoto" Target="../media/hdphoto2.wdp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6.png"/><Relationship Id="rId10" Type="http://schemas.openxmlformats.org/officeDocument/2006/relationships/image" Target="../media/image18.png"/><Relationship Id="rId19" Type="http://schemas.openxmlformats.org/officeDocument/2006/relationships/image" Target="../media/image3.png"/><Relationship Id="rId4" Type="http://schemas.openxmlformats.org/officeDocument/2006/relationships/video" Target="../media/media5.mp4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3.png"/><Relationship Id="rId3" Type="http://schemas.microsoft.com/office/2007/relationships/media" Target="../media/media6.mp4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17" Type="http://schemas.openxmlformats.org/officeDocument/2006/relationships/audio" Target="../media/audio2.wav"/><Relationship Id="rId2" Type="http://schemas.microsoft.com/office/2007/relationships/media" Target="../media/media3.mp4"/><Relationship Id="rId16" Type="http://schemas.openxmlformats.org/officeDocument/2006/relationships/image" Target="../media/image17.png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7.xml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بدء">
            <a:hlinkClick r:id="" action="ppaction://hlinkshowjump?jump=nextslide">
              <a:snd r:embed="rId5" name="arrow.wav"/>
            </a:hlinkClick>
            <a:hlinkHover r:id="" action="ppaction://noaction" highlightClick="1">
              <a:snd r:embed="rId5" name="arrow.wav"/>
            </a:hlinkHover>
            <a:extLst>
              <a:ext uri="{FF2B5EF4-FFF2-40B4-BE49-F238E27FC236}">
                <a16:creationId xmlns:a16="http://schemas.microsoft.com/office/drawing/2014/main" id="{80A2D52C-FF9A-BC9B-7DEC-431612561110}"/>
              </a:ext>
            </a:extLst>
          </p:cNvPr>
          <p:cNvSpPr/>
          <p:nvPr/>
        </p:nvSpPr>
        <p:spPr>
          <a:xfrm>
            <a:off x="5367020" y="5864352"/>
            <a:ext cx="1457960" cy="656463"/>
          </a:xfrm>
          <a:prstGeom prst="roundRect">
            <a:avLst>
              <a:gd name="adj" fmla="val 0"/>
            </a:avLst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اضغط هنا للبدء</a:t>
            </a:r>
            <a:endParaRPr lang="ar-EG" sz="1600" b="1" dirty="0">
              <a:solidFill>
                <a:srgbClr val="FFC5E4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3" name="drangon and village">
            <a:hlinkClick r:id="" action="ppaction://media"/>
            <a:extLst>
              <a:ext uri="{FF2B5EF4-FFF2-40B4-BE49-F238E27FC236}">
                <a16:creationId xmlns:a16="http://schemas.microsoft.com/office/drawing/2014/main" id="{7DDEDCA0-A3E3-06BE-1D15-C24EFAFCAB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6" end="32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rame">
            <a:extLst>
              <a:ext uri="{FF2B5EF4-FFF2-40B4-BE49-F238E27FC236}">
                <a16:creationId xmlns:a16="http://schemas.microsoft.com/office/drawing/2014/main" id="{B38D0B2B-8A96-66E5-D3C8-F07E2A227620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5" name="x">
            <a:hlinkClick r:id="" action="ppaction://hlinkshowjump?jump=endshow"/>
            <a:hlinkHover r:id="" action="ppaction://noaction">
              <a:snd r:embed="rId8" name="click.wav"/>
            </a:hlinkHover>
            <a:extLst>
              <a:ext uri="{FF2B5EF4-FFF2-40B4-BE49-F238E27FC236}">
                <a16:creationId xmlns:a16="http://schemas.microsoft.com/office/drawing/2014/main" id="{E3A46BEF-CD86-4E4F-197E-48719623082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5" y="85044"/>
            <a:ext cx="464223" cy="389539"/>
          </a:xfrm>
          <a:prstGeom prst="rect">
            <a:avLst/>
          </a:prstGeom>
        </p:spPr>
      </p:pic>
      <p:sp>
        <p:nvSpPr>
          <p:cNvPr id="6" name="زر البدء">
            <a:hlinkClick r:id="" action="ppaction://hlinkshowjump?jump=nextslide">
              <a:snd r:embed="rId5" name="arrow.wav"/>
            </a:hlinkClick>
            <a:hlinkHover r:id="" action="ppaction://noaction">
              <a:snd r:embed="rId5" name="arrow.wav"/>
            </a:hlinkHover>
            <a:extLst>
              <a:ext uri="{FF2B5EF4-FFF2-40B4-BE49-F238E27FC236}">
                <a16:creationId xmlns:a16="http://schemas.microsoft.com/office/drawing/2014/main" id="{15C5DC40-FA94-0832-E4D7-1ABB25F96454}"/>
              </a:ext>
            </a:extLst>
          </p:cNvPr>
          <p:cNvSpPr/>
          <p:nvPr/>
        </p:nvSpPr>
        <p:spPr>
          <a:xfrm>
            <a:off x="5001078" y="5781040"/>
            <a:ext cx="2189844" cy="721359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algn="ctr"/>
            <a:r>
              <a:rPr lang="ar-SA" sz="12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اضغط هنا للبدء</a:t>
            </a:r>
            <a:endParaRPr lang="ar-EG" sz="12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70C604B-3CBF-D3B4-EA25-5DA99CDF640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175" y="1192261"/>
            <a:ext cx="8229600" cy="411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utro">
            <a:hlinkClick r:id="" action="ppaction://media"/>
            <a:extLst>
              <a:ext uri="{FF2B5EF4-FFF2-40B4-BE49-F238E27FC236}">
                <a16:creationId xmlns:a16="http://schemas.microsoft.com/office/drawing/2014/main" id="{0DF0F9D9-76CF-60C0-CF73-64A33F35AF6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" end="32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frame">
            <a:extLst>
              <a:ext uri="{FF2B5EF4-FFF2-40B4-BE49-F238E27FC236}">
                <a16:creationId xmlns:a16="http://schemas.microsoft.com/office/drawing/2014/main" id="{BA32147F-E4B8-B342-31B5-EBAD050DF4E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1" name="-crowd-cheer-bonus-3038">
            <a:hlinkClick r:id="" action="ppaction://media"/>
            <a:extLst>
              <a:ext uri="{FF2B5EF4-FFF2-40B4-BE49-F238E27FC236}">
                <a16:creationId xmlns:a16="http://schemas.microsoft.com/office/drawing/2014/main" id="{E75B0B77-061C-C51E-3CBD-BFB1A76359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55692" y="-609600"/>
            <a:ext cx="609600" cy="609600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9CC23467-F5B7-2891-AF61-20293FD67D75}"/>
              </a:ext>
            </a:extLst>
          </p:cNvPr>
          <p:cNvGrpSpPr/>
          <p:nvPr/>
        </p:nvGrpSpPr>
        <p:grpSpPr>
          <a:xfrm>
            <a:off x="311446" y="839027"/>
            <a:ext cx="5193174" cy="3275635"/>
            <a:chOff x="7228752" y="2311791"/>
            <a:chExt cx="3197879" cy="1695889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738FA07-30FE-0226-CE2A-55814D6EA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7228752" y="2311791"/>
              <a:ext cx="3197879" cy="1695889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9ACAE0E-099B-D024-01A8-3AD02F69105D}"/>
                </a:ext>
              </a:extLst>
            </p:cNvPr>
            <p:cNvSpPr txBox="1"/>
            <p:nvPr/>
          </p:nvSpPr>
          <p:spPr>
            <a:xfrm>
              <a:off x="7228752" y="2797155"/>
              <a:ext cx="3087400" cy="55770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ln w="12700">
                    <a:noFill/>
                  </a:ln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لقد فعلناها!! </a:t>
              </a:r>
            </a:p>
            <a:p>
              <a:pPr algn="ctr"/>
              <a:r>
                <a:rPr lang="ar-SA" b="1" dirty="0">
                  <a:ln w="12700">
                    <a:noFill/>
                  </a:ln>
                  <a:solidFill>
                    <a:srgbClr val="FFC800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أنقذنا القرية! , أنت بطل حقيقي! سنظل نتذكر شجاعتك دائمًا!</a:t>
              </a:r>
              <a:endParaRPr lang="ar-EG" b="1" dirty="0">
                <a:ln w="12700">
                  <a:noFill/>
                </a:ln>
                <a:solidFill>
                  <a:srgbClr val="FFC8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pic>
        <p:nvPicPr>
          <p:cNvPr id="13" name="صورة 12">
            <a:hlinkClick r:id="" action="ppaction://hlinkshowjump?jump=endshow"/>
            <a:hlinkHover r:id="" action="ppaction://noaction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52F4F393-D654-D144-AA33-3BC668ABB3F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5" y="85044"/>
            <a:ext cx="464223" cy="3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12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6818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ail">
            <a:hlinkClick r:id="" action="ppaction://media"/>
            <a:extLst>
              <a:ext uri="{FF2B5EF4-FFF2-40B4-BE49-F238E27FC236}">
                <a16:creationId xmlns:a16="http://schemas.microsoft.com/office/drawing/2014/main" id="{4F439042-8938-D46B-0DEA-397998CB610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5" name="frame">
            <a:extLst>
              <a:ext uri="{FF2B5EF4-FFF2-40B4-BE49-F238E27FC236}">
                <a16:creationId xmlns:a16="http://schemas.microsoft.com/office/drawing/2014/main" id="{5627E578-CF58-14F1-7885-B1E82E229D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8" name="zapsplat_cartoon_orchestral_pizzicato_mallets_loser_fail_002_92497">
            <a:hlinkClick r:id="" action="ppaction://media"/>
            <a:extLst>
              <a:ext uri="{FF2B5EF4-FFF2-40B4-BE49-F238E27FC236}">
                <a16:creationId xmlns:a16="http://schemas.microsoft.com/office/drawing/2014/main" id="{B4F3F2F7-4F88-6ECC-51D8-903AF701A5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61355" y="-638175"/>
            <a:ext cx="487363" cy="487363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0F2631D-38EB-2B78-507E-1B6DF78F63C7}"/>
              </a:ext>
            </a:extLst>
          </p:cNvPr>
          <p:cNvGrpSpPr/>
          <p:nvPr/>
        </p:nvGrpSpPr>
        <p:grpSpPr>
          <a:xfrm>
            <a:off x="3743474" y="1234124"/>
            <a:ext cx="4523123" cy="4389751"/>
            <a:chOff x="543558" y="1212439"/>
            <a:chExt cx="4523123" cy="4389751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C879D378-F597-A92F-DD15-4E623D206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543558" y="1588497"/>
              <a:ext cx="4523123" cy="4013693"/>
            </a:xfrm>
            <a:prstGeom prst="rect">
              <a:avLst/>
            </a:prstGeom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30FE1923-2371-F669-B666-BEA5BC4A65F0}"/>
                </a:ext>
              </a:extLst>
            </p:cNvPr>
            <p:cNvSpPr txBox="1"/>
            <p:nvPr/>
          </p:nvSpPr>
          <p:spPr>
            <a:xfrm>
              <a:off x="1110980" y="2509843"/>
              <a:ext cx="3511296" cy="150810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sz="3200" b="1" dirty="0">
                  <a:ln w="12700">
                    <a:noFill/>
                  </a:ln>
                  <a:solidFill>
                    <a:srgbClr val="FFC800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إجـــــــــــابة </a:t>
              </a:r>
            </a:p>
            <a:p>
              <a:pPr algn="ctr">
                <a:lnSpc>
                  <a:spcPct val="150000"/>
                </a:lnSpc>
              </a:pPr>
              <a:r>
                <a:rPr lang="ar-SA" sz="3200" b="1" dirty="0">
                  <a:ln w="12700">
                    <a:noFill/>
                  </a:ln>
                  <a:solidFill>
                    <a:srgbClr val="FFC800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خــــــاطـئة</a:t>
              </a:r>
            </a:p>
          </p:txBody>
        </p:sp>
        <p:sp>
          <p:nvSpPr>
            <p:cNvPr id="11" name="مستطيل: زوايا مستديرة 10">
              <a:hlinkClick r:id="" action="ppaction://hlinkshowjump?jump=endshow">
                <a:snd r:embed="rId9" name="arrow.wav"/>
              </a:hlinkClick>
              <a:hlinkHover r:id="" action="ppaction://noaction">
                <a:snd r:embed="rId9" name="arrow.wav"/>
              </a:hlinkHover>
              <a:extLst>
                <a:ext uri="{FF2B5EF4-FFF2-40B4-BE49-F238E27FC236}">
                  <a16:creationId xmlns:a16="http://schemas.microsoft.com/office/drawing/2014/main" id="{57ABFEC1-3BE8-398D-1518-1E0E2878886A}"/>
                </a:ext>
              </a:extLst>
            </p:cNvPr>
            <p:cNvSpPr/>
            <p:nvPr/>
          </p:nvSpPr>
          <p:spPr>
            <a:xfrm>
              <a:off x="1944608" y="4168760"/>
              <a:ext cx="1844040" cy="448340"/>
            </a:xfrm>
            <a:prstGeom prst="roundRect">
              <a:avLst>
                <a:gd name="adj" fmla="val 22095"/>
              </a:avLst>
            </a:prstGeom>
            <a:blipFill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16968" t="-56065" r="-16970" b="-56744"/>
              </a:stretch>
            </a:blipFill>
            <a:ln>
              <a:noFill/>
            </a:ln>
            <a:effectLst>
              <a:innerShdw blurRad="2921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1600" b="1" dirty="0">
                  <a:ln w="12700">
                    <a:noFill/>
                  </a:ln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الرجوع الى السؤال</a:t>
              </a:r>
              <a:endParaRPr lang="ar-EG" sz="1600" b="1" dirty="0">
                <a:ln w="12700">
                  <a:noFill/>
                </a:ln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A4ADD535-908E-184F-C041-02A6848A7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2032043" y="1212439"/>
              <a:ext cx="1546152" cy="1297404"/>
            </a:xfrm>
            <a:prstGeom prst="rect">
              <a:avLst/>
            </a:prstGeom>
          </p:spPr>
        </p:pic>
      </p:grpSp>
      <p:pic>
        <p:nvPicPr>
          <p:cNvPr id="14" name="x">
            <a:hlinkClick r:id="" action="ppaction://hlinkshowjump?jump=endshow"/>
            <a:hlinkHover r:id="" action="ppaction://noaction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EB8E9A3D-9B0E-B837-D860-D39EC408149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5" y="85044"/>
            <a:ext cx="464223" cy="3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9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56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ar-SA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ar-SA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B333015-ECC3-8BAB-915B-2DF6668CF16E}"/>
              </a:ext>
            </a:extLst>
          </p:cNvPr>
          <p:cNvSpPr/>
          <p:nvPr/>
        </p:nvSpPr>
        <p:spPr>
          <a:xfrm>
            <a:off x="0" y="-1"/>
            <a:ext cx="12192000" cy="6846045"/>
          </a:xfrm>
          <a:prstGeom prst="rect">
            <a:avLst/>
          </a:prstGeom>
          <a:solidFill>
            <a:srgbClr val="002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attan"/>
              <a:ea typeface="Harmattan"/>
              <a:cs typeface="Harmattan"/>
            </a:endParaRPr>
          </a:p>
        </p:txBody>
      </p:sp>
      <p:sp>
        <p:nvSpPr>
          <p:cNvPr id="10" name="عنوان 1">
            <a:extLst>
              <a:ext uri="{FF2B5EF4-FFF2-40B4-BE49-F238E27FC236}">
                <a16:creationId xmlns:a16="http://schemas.microsoft.com/office/drawing/2014/main" id="{1B10FDB1-DB1D-99D6-B492-2C75CC565399}"/>
              </a:ext>
            </a:extLst>
          </p:cNvPr>
          <p:cNvSpPr txBox="1">
            <a:spLocks/>
          </p:cNvSpPr>
          <p:nvPr/>
        </p:nvSpPr>
        <p:spPr>
          <a:xfrm>
            <a:off x="4197752" y="1099927"/>
            <a:ext cx="3796496" cy="59004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800" dirty="0">
                <a:solidFill>
                  <a:srgbClr val="00FF85"/>
                </a:solidFill>
                <a:latin typeface="El Messiri" pitchFamily="2" charset="-78"/>
                <a:cs typeface="El Messiri" pitchFamily="2" charset="-78"/>
              </a:rPr>
              <a:t>تعليمات الاستخدام</a:t>
            </a:r>
            <a:endParaRPr lang="ar-EG" sz="2800" dirty="0">
              <a:solidFill>
                <a:srgbClr val="00FF85"/>
              </a:solidFill>
              <a:latin typeface="El Messiri" pitchFamily="2" charset="-78"/>
              <a:cs typeface="El Messiri" pitchFamily="2" charset="-78"/>
            </a:endParaRP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FE5D5A6C-E004-BBF5-1671-905BEE3C4FFD}"/>
              </a:ext>
            </a:extLst>
          </p:cNvPr>
          <p:cNvSpPr txBox="1">
            <a:spLocks/>
          </p:cNvSpPr>
          <p:nvPr/>
        </p:nvSpPr>
        <p:spPr>
          <a:xfrm>
            <a:off x="1006765" y="1889867"/>
            <a:ext cx="9550420" cy="3101234"/>
          </a:xfrm>
          <a:prstGeom prst="rect">
            <a:avLst/>
          </a:prstGeom>
        </p:spPr>
        <p:txBody>
          <a:bodyPr vert="horz" lIns="91440" tIns="45720" rIns="91440" bIns="45720" rtlCol="1" anchor="t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لتحرير هذا القالب اضغط على رسالة </a:t>
            </a:r>
            <a:r>
              <a:rPr lang="ar-SA" sz="1400" dirty="0">
                <a:solidFill>
                  <a:srgbClr val="00FF85"/>
                </a:solidFill>
                <a:latin typeface="El Messiri" pitchFamily="2" charset="-78"/>
                <a:cs typeface="El Messiri" pitchFamily="2" charset="-78"/>
              </a:rPr>
              <a:t>"تمكين التحرير " </a:t>
            </a: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والتي ستظهر تحت القوائم الرئيسية في الجزء العلوي من برنامج بوربوينت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لزيادة عدد الاسئلة يمكن تكرار الشرائح أرقام :  (شريحة رقم 5 أو 6 أو 7).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لتكرار الشريحة اضغط بزر الماوس الأيمن على الشريحة ثم اختيار &gt; تكرار الشريحة.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لا تقم بحذف أو تغيير أماكن هذه الشرائح :  (شريحة رقم 1 أو 2 أو 3 أو 4 أو  8 أو  9 </a:t>
            </a:r>
            <a:r>
              <a:rPr lang="ar-SA" sz="140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أو10 أو11).</a:t>
            </a:r>
            <a:endParaRPr lang="ar-SA" sz="1400" dirty="0">
              <a:solidFill>
                <a:prstClr val="white"/>
              </a:solidFill>
              <a:latin typeface="El Messiri" pitchFamily="2" charset="-78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الخط  المستخدم   في القالب </a:t>
            </a:r>
            <a:r>
              <a:rPr lang="en-US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     El </a:t>
            </a:r>
            <a:r>
              <a:rPr lang="en-US" sz="1400" dirty="0" err="1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Messiri</a:t>
            </a:r>
            <a:r>
              <a:rPr lang="en-US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 </a:t>
            </a:r>
            <a:r>
              <a:rPr lang="ar-SA" sz="1400" dirty="0">
                <a:solidFill>
                  <a:srgbClr val="00FF85"/>
                </a:solidFill>
                <a:latin typeface="El Messiri" pitchFamily="2" charset="-78"/>
                <a:cs typeface="El Messiri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      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</a:t>
            </a:r>
            <a:r>
              <a:rPr lang="en-US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ingez-ppt.com </a:t>
            </a: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srgbClr val="FFC5E4"/>
              </a:solidFill>
              <a:effectLst/>
              <a:uLnTx/>
              <a:uFillTx/>
              <a:ea typeface="+mj-ea"/>
              <a:cs typeface="Harmattan" panose="01000503000000020003" pitchFamily="2" charset="-78"/>
            </a:endParaRPr>
          </a:p>
          <a:p>
            <a:pPr>
              <a:lnSpc>
                <a:spcPct val="200000"/>
              </a:lnSpc>
              <a:defRPr/>
            </a:pPr>
            <a:endParaRPr lang="ar-SA" sz="1800" b="1" dirty="0">
              <a:solidFill>
                <a:srgbClr val="FFC5E4"/>
              </a:solidFill>
              <a:cs typeface="Harmattan" panose="01000503000000020003" pitchFamily="2" charset="-78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endParaRPr lang="ar-SA" sz="1800" b="1" dirty="0">
              <a:solidFill>
                <a:srgbClr val="FFC5E4"/>
              </a:solidFill>
              <a:cs typeface="Harmattan" panose="01000503000000020003" pitchFamily="2" charset="-78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srgbClr val="FFC5E4"/>
              </a:solidFill>
              <a:effectLst/>
              <a:uLnTx/>
              <a:uFillTx/>
              <a:ea typeface="+mj-ea"/>
              <a:cs typeface="Harmattan" panose="01000503000000020003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EG" sz="1600" b="1" i="0" u="none" strike="noStrike" kern="1200" cap="none" spc="0" normalizeH="0" baseline="0" noProof="0" dirty="0">
              <a:ln>
                <a:noFill/>
              </a:ln>
              <a:solidFill>
                <a:srgbClr val="FFC5E4"/>
              </a:solidFill>
              <a:effectLst/>
              <a:uLnTx/>
              <a:uFillTx/>
              <a:ea typeface="+mj-ea"/>
              <a:cs typeface="Harmattan" panose="01000503000000020003" pitchFamily="2" charset="-78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4877EDE3-6E8E-E209-CC78-25A5074B2E6C}"/>
              </a:ext>
            </a:extLst>
          </p:cNvPr>
          <p:cNvGrpSpPr/>
          <p:nvPr/>
        </p:nvGrpSpPr>
        <p:grpSpPr>
          <a:xfrm>
            <a:off x="3016897" y="5108509"/>
            <a:ext cx="6158205" cy="1080463"/>
            <a:chOff x="2948473" y="5280600"/>
            <a:chExt cx="6158205" cy="1080463"/>
          </a:xfrm>
        </p:grpSpPr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D242BA1E-79C5-4554-30A8-60871B3216F4}"/>
                </a:ext>
              </a:extLst>
            </p:cNvPr>
            <p:cNvSpPr/>
            <p:nvPr/>
          </p:nvSpPr>
          <p:spPr>
            <a:xfrm>
              <a:off x="2948473" y="5289359"/>
              <a:ext cx="6158205" cy="1071704"/>
            </a:xfrm>
            <a:prstGeom prst="roundRect">
              <a:avLst/>
            </a:prstGeom>
            <a:noFill/>
            <a:ln>
              <a:solidFill>
                <a:srgbClr val="00FF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Harmattan"/>
                <a:cs typeface="Harmattan"/>
              </a:endParaRP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FF6C4426-A74F-AA2C-EABB-9D59368E4C81}"/>
                </a:ext>
              </a:extLst>
            </p:cNvPr>
            <p:cNvSpPr txBox="1"/>
            <p:nvPr/>
          </p:nvSpPr>
          <p:spPr>
            <a:xfrm>
              <a:off x="3186298" y="5280600"/>
              <a:ext cx="4767943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15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ar-SA" sz="160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armattan"/>
                  <a:cs typeface="Arial" panose="020B0604020202020204" pitchFamily="34" charset="0"/>
                </a:rPr>
              </a:br>
              <a:r>
                <a:rPr lang="ar-SA" sz="1200" dirty="0">
                  <a:solidFill>
                    <a:prstClr val="white"/>
                  </a:solidFill>
                  <a:latin typeface="El Messiri" pitchFamily="2" charset="-78"/>
                  <a:ea typeface="+mj-ea"/>
                  <a:cs typeface="El Messiri" pitchFamily="2" charset="-78"/>
                </a:rPr>
                <a:t>تم تصميم هذا القالب بواسطة موقع انجز </a:t>
              </a:r>
              <a:r>
                <a:rPr lang="en-US" sz="1200" dirty="0">
                  <a:solidFill>
                    <a:prstClr val="white"/>
                  </a:solidFill>
                  <a:latin typeface="El Messiri" pitchFamily="2" charset="-78"/>
                  <a:ea typeface="+mj-ea"/>
                  <a:cs typeface="El Messiri" pitchFamily="2" charset="-78"/>
                </a:rPr>
                <a:t>ingez-ppt </a:t>
              </a:r>
              <a:r>
                <a:rPr lang="ar-SA" sz="1200" dirty="0">
                  <a:solidFill>
                    <a:prstClr val="white"/>
                  </a:solidFill>
                  <a:latin typeface="El Messiri" pitchFamily="2" charset="-78"/>
                  <a:ea typeface="+mj-ea"/>
                  <a:cs typeface="El Messiri" pitchFamily="2" charset="-78"/>
                </a:rPr>
                <a:t> ولا يحق لأي شخص إعادة نشر أو توزيع ملفات القوالب أو إصدارات معدلة في مواقع أخرى بدون إذن خطي من انجز</a:t>
              </a:r>
              <a:endParaRPr lang="ar-SA" sz="1600" dirty="0">
                <a:solidFill>
                  <a:prstClr val="white"/>
                </a:solidFill>
                <a:latin typeface="El Messiri" pitchFamily="2" charset="-78"/>
                <a:ea typeface="+mj-ea"/>
                <a:cs typeface="El Messiri" pitchFamily="2" charset="-78"/>
              </a:endParaRPr>
            </a:p>
          </p:txBody>
        </p:sp>
        <p:pic>
          <p:nvPicPr>
            <p:cNvPr id="6" name="رسم 5" descr="تحذير مع تعبئة خالصة">
              <a:extLst>
                <a:ext uri="{FF2B5EF4-FFF2-40B4-BE49-F238E27FC236}">
                  <a16:creationId xmlns:a16="http://schemas.microsoft.com/office/drawing/2014/main" id="{935CC6DC-BAB4-A1BF-8D15-18AE02E63DE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7D54999C-4427-FDBD-E2D2-E6546662370E}"/>
              </a:ext>
            </a:extLst>
          </p:cNvPr>
          <p:cNvGrpSpPr/>
          <p:nvPr/>
        </p:nvGrpSpPr>
        <p:grpSpPr>
          <a:xfrm>
            <a:off x="10598772" y="0"/>
            <a:ext cx="1593228" cy="1582533"/>
            <a:chOff x="3045488" y="215272"/>
            <a:chExt cx="4505870" cy="4475621"/>
          </a:xfrm>
        </p:grpSpPr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48F9A872-EA2D-1BFF-BB7D-2D5654690572}"/>
                </a:ext>
              </a:extLst>
            </p:cNvPr>
            <p:cNvSpPr/>
            <p:nvPr/>
          </p:nvSpPr>
          <p:spPr>
            <a:xfrm>
              <a:off x="3045488" y="249083"/>
              <a:ext cx="4441810" cy="44418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1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Harmattan"/>
                <a:cs typeface="Harmattan"/>
              </a:endParaRP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BC2CEF8A-31C8-F76F-3E78-566FF80F5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9548" y="215272"/>
              <a:ext cx="4441810" cy="4444579"/>
            </a:xfrm>
            <a:prstGeom prst="rect">
              <a:avLst/>
            </a:prstGeom>
          </p:spPr>
        </p:pic>
      </p:grp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090A3DEB-2293-CD47-2E7C-92B11462866B}"/>
              </a:ext>
            </a:extLst>
          </p:cNvPr>
          <p:cNvCxnSpPr/>
          <p:nvPr/>
        </p:nvCxnSpPr>
        <p:spPr>
          <a:xfrm flipH="1">
            <a:off x="4712677" y="1663596"/>
            <a:ext cx="2734408" cy="0"/>
          </a:xfrm>
          <a:prstGeom prst="line">
            <a:avLst/>
          </a:prstGeom>
          <a:ln>
            <a:solidFill>
              <a:srgbClr val="00FF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618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angon and village (1)">
            <a:hlinkClick r:id="" action="ppaction://media"/>
            <a:extLst>
              <a:ext uri="{FF2B5EF4-FFF2-40B4-BE49-F238E27FC236}">
                <a16:creationId xmlns:a16="http://schemas.microsoft.com/office/drawing/2014/main" id="{7EBFC8D5-C6F7-A5A1-BF29-A72BD3DC3C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3"/>
                </p14:media>
              </p:ext>
            </p:extLst>
          </p:nvPr>
        </p:nvPicPr>
        <p:blipFill>
          <a:blip r:embed="rId5"/>
          <a:srcRect b="197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ame">
            <a:extLst>
              <a:ext uri="{FF2B5EF4-FFF2-40B4-BE49-F238E27FC236}">
                <a16:creationId xmlns:a16="http://schemas.microsoft.com/office/drawing/2014/main" id="{34943BCE-B7FD-2E8C-B277-893D8081FD1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4" name="صورة 3">
            <a:hlinkClick r:id="" action="ppaction://hlinkshowjump?jump=endshow"/>
            <a:hlinkHover r:id="" action="ppaction://noaction">
              <a:snd r:embed="rId6" name="click.wav"/>
            </a:hlinkHover>
            <a:extLst>
              <a:ext uri="{FF2B5EF4-FFF2-40B4-BE49-F238E27FC236}">
                <a16:creationId xmlns:a16="http://schemas.microsoft.com/office/drawing/2014/main" id="{ED274967-889D-F217-B58C-C6B750245C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5" y="85044"/>
            <a:ext cx="464223" cy="389539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4607608-7CE4-4F79-FD46-958E61534349}"/>
              </a:ext>
            </a:extLst>
          </p:cNvPr>
          <p:cNvGrpSpPr/>
          <p:nvPr/>
        </p:nvGrpSpPr>
        <p:grpSpPr>
          <a:xfrm>
            <a:off x="1031133" y="1994554"/>
            <a:ext cx="5398696" cy="3768071"/>
            <a:chOff x="1130300" y="2089804"/>
            <a:chExt cx="5398696" cy="3768071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34E03796-2A34-D00B-D329-390A47DAA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1400"/>
            <a:stretch>
              <a:fillRect/>
            </a:stretch>
          </p:blipFill>
          <p:spPr>
            <a:xfrm>
              <a:off x="1130300" y="2184400"/>
              <a:ext cx="5398696" cy="3673475"/>
            </a:xfrm>
            <a:prstGeom prst="rect">
              <a:avLst/>
            </a:prstGeom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B38A5EA3-7350-F474-2C68-C6F00C85E07D}"/>
                </a:ext>
              </a:extLst>
            </p:cNvPr>
            <p:cNvSpPr txBox="1"/>
            <p:nvPr/>
          </p:nvSpPr>
          <p:spPr>
            <a:xfrm>
              <a:off x="2362590" y="2089804"/>
              <a:ext cx="2933310" cy="31931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ar-SA" sz="2000" b="1" dirty="0">
                  <a:ln w="12700">
                    <a:noFill/>
                  </a:ln>
                  <a:solidFill>
                    <a:srgbClr val="FFC800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مرحبًا أيها البطل…</a:t>
              </a:r>
              <a:r>
                <a:rPr lang="ar-SA" sz="2800" b="1" dirty="0">
                  <a:ln w="12700">
                    <a:noFill/>
                  </a:ln>
                  <a:solidFill>
                    <a:srgbClr val="FFC800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 </a:t>
              </a:r>
            </a:p>
            <a:p>
              <a:pPr algn="ctr">
                <a:lnSpc>
                  <a:spcPct val="130000"/>
                </a:lnSpc>
              </a:pPr>
              <a:endParaRPr lang="ar-SA" sz="700" b="1" dirty="0">
                <a:ln w="12700">
                  <a:noFill/>
                </a:ln>
                <a:solidFill>
                  <a:srgbClr val="6F0F1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  <a:p>
              <a:pPr algn="ctr">
                <a:lnSpc>
                  <a:spcPct val="130000"/>
                </a:lnSpc>
              </a:pPr>
              <a:r>
                <a:rPr lang="ar-SA" sz="2000" b="1" dirty="0">
                  <a:ln w="127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أنا حارسة هذه القرية الصغيرة. كنا نعيش بسلام… حتى ظهر التنين! إنه يقترب… ولا أستطيع هزيمته وحدي </a:t>
              </a:r>
            </a:p>
            <a:p>
              <a:pPr algn="ctr">
                <a:lnSpc>
                  <a:spcPct val="130000"/>
                </a:lnSpc>
              </a:pPr>
              <a:r>
                <a:rPr lang="ar-SA" sz="2000" b="1" dirty="0">
                  <a:ln w="127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هل ستساعدني؟</a:t>
              </a:r>
              <a:endParaRPr lang="ar-EG" sz="2600" b="1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sp>
        <p:nvSpPr>
          <p:cNvPr id="12" name="البدء">
            <a:hlinkClick r:id="" action="ppaction://hlinkshowjump?jump=nextslide">
              <a:snd r:embed="rId9" name="arrow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0DB6F471-F885-E5EA-19D7-043844201D26}"/>
              </a:ext>
            </a:extLst>
          </p:cNvPr>
          <p:cNvSpPr/>
          <p:nvPr/>
        </p:nvSpPr>
        <p:spPr>
          <a:xfrm>
            <a:off x="3329621" y="5144194"/>
            <a:ext cx="771885" cy="876128"/>
          </a:xfrm>
          <a:prstGeom prst="roundRect">
            <a:avLst>
              <a:gd name="adj" fmla="val 0"/>
            </a:avLst>
          </a:prstGeom>
          <a:blipFill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40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38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">
            <a:hlinkClick r:id="" action="ppaction://media"/>
            <a:extLst>
              <a:ext uri="{FF2B5EF4-FFF2-40B4-BE49-F238E27FC236}">
                <a16:creationId xmlns:a16="http://schemas.microsoft.com/office/drawing/2014/main" id="{02090326-9A35-E728-A04D-522FAB88D6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" end="3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864"/>
            <a:ext cx="12192001" cy="6858001"/>
          </a:xfrm>
          <a:prstGeom prst="rect">
            <a:avLst/>
          </a:prstGeom>
        </p:spPr>
      </p:pic>
      <p:sp>
        <p:nvSpPr>
          <p:cNvPr id="37" name="frame">
            <a:extLst>
              <a:ext uri="{FF2B5EF4-FFF2-40B4-BE49-F238E27FC236}">
                <a16:creationId xmlns:a16="http://schemas.microsoft.com/office/drawing/2014/main" id="{18DBD531-243D-0F99-2D65-BB3EC1A9FB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23" name="action bars">
            <a:extLst>
              <a:ext uri="{FF2B5EF4-FFF2-40B4-BE49-F238E27FC236}">
                <a16:creationId xmlns:a16="http://schemas.microsoft.com/office/drawing/2014/main" id="{1F7D8B84-7037-6154-360A-A4B25272421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742" cy="6858000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BC0B95A-2AC9-5AC2-52B4-49259ECD1178}"/>
              </a:ext>
            </a:extLst>
          </p:cNvPr>
          <p:cNvGrpSpPr/>
          <p:nvPr/>
        </p:nvGrpSpPr>
        <p:grpSpPr>
          <a:xfrm>
            <a:off x="1189015" y="279814"/>
            <a:ext cx="5275579" cy="1218220"/>
            <a:chOff x="7924800" y="3596149"/>
            <a:chExt cx="4273934" cy="1472182"/>
          </a:xfrm>
          <a:effectLst/>
        </p:grpSpPr>
        <p:sp>
          <p:nvSpPr>
            <p:cNvPr id="13" name="فقاعة الكلام: مستطيلة مستديرة الزوايا 12">
              <a:extLst>
                <a:ext uri="{FF2B5EF4-FFF2-40B4-BE49-F238E27FC236}">
                  <a16:creationId xmlns:a16="http://schemas.microsoft.com/office/drawing/2014/main" id="{99A6F6DC-BB55-FD30-57A2-A8B94576C916}"/>
                </a:ext>
              </a:extLst>
            </p:cNvPr>
            <p:cNvSpPr/>
            <p:nvPr/>
          </p:nvSpPr>
          <p:spPr>
            <a:xfrm>
              <a:off x="7924800" y="3596149"/>
              <a:ext cx="4273934" cy="1472182"/>
            </a:xfrm>
            <a:prstGeom prst="wedgeRoundRectCallout">
              <a:avLst>
                <a:gd name="adj1" fmla="val 36943"/>
                <a:gd name="adj2" fmla="val 87521"/>
                <a:gd name="adj3" fmla="val 16667"/>
              </a:avLst>
            </a:prstGeom>
            <a:solidFill>
              <a:srgbClr val="FFFFFF">
                <a:alpha val="73000"/>
              </a:srgbClr>
            </a:solidFill>
            <a:ln w="38100">
              <a:solidFill>
                <a:srgbClr val="6F0F1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022C099F-A04E-88E7-D4DB-EE3C3F1FB6B3}"/>
                </a:ext>
              </a:extLst>
            </p:cNvPr>
            <p:cNvSpPr txBox="1"/>
            <p:nvPr/>
          </p:nvSpPr>
          <p:spPr>
            <a:xfrm>
              <a:off x="7924801" y="3788635"/>
              <a:ext cx="4273933" cy="115300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wrap="square">
              <a:spAutoFit/>
            </a:bodyPr>
            <a:lstStyle/>
            <a:p>
              <a:pPr algn="ctr"/>
              <a:r>
                <a:rPr lang="ar-EG" sz="2800" dirty="0">
                  <a:solidFill>
                    <a:srgbClr val="6F0F10"/>
                  </a:solidFill>
                </a:rPr>
                <a:t>"هاهاها! من يجرؤ على </a:t>
              </a:r>
              <a:r>
                <a:rPr lang="ar-SA" sz="2800" dirty="0">
                  <a:solidFill>
                    <a:srgbClr val="6F0F10"/>
                  </a:solidFill>
                </a:rPr>
                <a:t>أن يتحداني</a:t>
              </a:r>
              <a:r>
                <a:rPr lang="ar-EG" sz="2800" dirty="0">
                  <a:solidFill>
                    <a:srgbClr val="6F0F10"/>
                  </a:solidFill>
                </a:rPr>
                <a:t>؟</a:t>
              </a:r>
              <a:r>
                <a:rPr lang="ar-SA" sz="2800" dirty="0">
                  <a:solidFill>
                    <a:srgbClr val="6F0F10"/>
                  </a:solidFill>
                </a:rPr>
                <a:t> سأهاجم هذه القرية</a:t>
              </a:r>
              <a:r>
                <a:rPr lang="ar-EG" sz="2800" dirty="0">
                  <a:solidFill>
                    <a:srgbClr val="6F0F10"/>
                  </a:solidFill>
                </a:rPr>
                <a:t> " </a:t>
              </a:r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773E97DA-0543-FFD7-0972-4EF5D09A78F6}"/>
              </a:ext>
            </a:extLst>
          </p:cNvPr>
          <p:cNvGrpSpPr/>
          <p:nvPr/>
        </p:nvGrpSpPr>
        <p:grpSpPr>
          <a:xfrm>
            <a:off x="4243040" y="3808582"/>
            <a:ext cx="5275579" cy="1218220"/>
            <a:chOff x="7924798" y="3879569"/>
            <a:chExt cx="4273934" cy="1472182"/>
          </a:xfrm>
          <a:effectLst/>
        </p:grpSpPr>
        <p:sp>
          <p:nvSpPr>
            <p:cNvPr id="28" name="فقاعة الكلام: مستطيلة مستديرة الزوايا 12">
              <a:extLst>
                <a:ext uri="{FF2B5EF4-FFF2-40B4-BE49-F238E27FC236}">
                  <a16:creationId xmlns:a16="http://schemas.microsoft.com/office/drawing/2014/main" id="{224DD4F2-D4CA-7AAC-3E58-1B947E5AC3D8}"/>
                </a:ext>
              </a:extLst>
            </p:cNvPr>
            <p:cNvSpPr/>
            <p:nvPr/>
          </p:nvSpPr>
          <p:spPr>
            <a:xfrm>
              <a:off x="7924798" y="3879569"/>
              <a:ext cx="4273934" cy="1472182"/>
            </a:xfrm>
            <a:prstGeom prst="wedgeRoundRectCallout">
              <a:avLst>
                <a:gd name="adj1" fmla="val -58869"/>
                <a:gd name="adj2" fmla="val -34452"/>
                <a:gd name="adj3" fmla="val 16667"/>
              </a:avLst>
            </a:prstGeom>
            <a:solidFill>
              <a:srgbClr val="FFFFFF">
                <a:alpha val="74000"/>
              </a:srgbClr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/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ADB22662-5636-09FA-0AD4-44855249BCD9}"/>
                </a:ext>
              </a:extLst>
            </p:cNvPr>
            <p:cNvSpPr txBox="1"/>
            <p:nvPr/>
          </p:nvSpPr>
          <p:spPr>
            <a:xfrm>
              <a:off x="8012225" y="4039155"/>
              <a:ext cx="4099078" cy="115301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wrap="square">
              <a:spAutoFit/>
            </a:bodyPr>
            <a:lstStyle/>
            <a:p>
              <a:pPr algn="ctr"/>
              <a:r>
                <a:rPr lang="ar-EG" sz="2800" dirty="0"/>
                <a:t>" لن أسمح لك! </a:t>
              </a:r>
              <a:endParaRPr lang="ar-SA" sz="2800" dirty="0"/>
            </a:p>
            <a:p>
              <a:pPr algn="ctr"/>
              <a:r>
                <a:rPr lang="ar-EG" sz="2800" dirty="0"/>
                <a:t>لدي صديق ذكي سيساعدني! "</a:t>
              </a: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53B1A383-2A1E-E54D-F37C-6273BF6A2A4E}"/>
              </a:ext>
            </a:extLst>
          </p:cNvPr>
          <p:cNvGrpSpPr/>
          <p:nvPr/>
        </p:nvGrpSpPr>
        <p:grpSpPr>
          <a:xfrm>
            <a:off x="0" y="5638800"/>
            <a:ext cx="12192000" cy="1219200"/>
            <a:chOff x="0" y="5638800"/>
            <a:chExt cx="12192000" cy="1219200"/>
          </a:xfrm>
        </p:grpSpPr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C3948262-23A5-9822-47B9-38E41EE838AA}"/>
                </a:ext>
              </a:extLst>
            </p:cNvPr>
            <p:cNvSpPr/>
            <p:nvPr/>
          </p:nvSpPr>
          <p:spPr>
            <a:xfrm>
              <a:off x="0" y="5638800"/>
              <a:ext cx="12192000" cy="1219200"/>
            </a:xfrm>
            <a:prstGeom prst="rect">
              <a:avLst/>
            </a:prstGeom>
            <a:solidFill>
              <a:schemeClr val="dk1">
                <a:alpha val="65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21FAA5B7-C31F-98B3-6830-80226098F1AD}"/>
                </a:ext>
              </a:extLst>
            </p:cNvPr>
            <p:cNvSpPr txBox="1"/>
            <p:nvPr/>
          </p:nvSpPr>
          <p:spPr>
            <a:xfrm>
              <a:off x="1189015" y="5796316"/>
              <a:ext cx="10360347" cy="95410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wrap="square">
              <a:spAutoFit/>
            </a:bodyPr>
            <a:lstStyle/>
            <a:p>
              <a:pPr algn="ctr"/>
              <a:r>
                <a:rPr lang="ar-EG" sz="2800" dirty="0">
                  <a:solidFill>
                    <a:schemeClr val="bg1"/>
                  </a:solidFill>
                </a:rPr>
                <a:t>"في كل مرة تجيب فيها بشكل صحيح، سأضرب التنين وأقلل من </a:t>
              </a:r>
              <a:r>
                <a:rPr lang="ar-SA" sz="2800" dirty="0">
                  <a:solidFill>
                    <a:schemeClr val="bg1"/>
                  </a:solidFill>
                </a:rPr>
                <a:t>قوته</a:t>
              </a:r>
              <a:r>
                <a:rPr lang="ar-EG" sz="2800" dirty="0">
                  <a:solidFill>
                    <a:schemeClr val="bg1"/>
                  </a:solidFill>
                </a:rPr>
                <a:t>!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ar-EG" sz="2800" dirty="0">
                  <a:solidFill>
                    <a:schemeClr val="bg1"/>
                  </a:solidFill>
                </a:rPr>
                <a:t>أما إذا كانت الإجابة خاطئة… فسوف يهاجمنا!</a:t>
              </a:r>
              <a:r>
                <a:rPr lang="en-US" sz="2800" dirty="0">
                  <a:solidFill>
                    <a:schemeClr val="bg1"/>
                  </a:solidFill>
                </a:rPr>
                <a:t> , </a:t>
              </a:r>
              <a:r>
                <a:rPr lang="ar-EG" sz="2800" dirty="0">
                  <a:solidFill>
                    <a:schemeClr val="bg1"/>
                  </a:solidFill>
                </a:rPr>
                <a:t>فلنبدأ بسرعة!"</a:t>
              </a:r>
            </a:p>
          </p:txBody>
        </p:sp>
      </p:grpSp>
      <p:sp>
        <p:nvSpPr>
          <p:cNvPr id="24" name="البدء">
            <a:hlinkClick r:id="" action="ppaction://hlinkshowjump?jump=nextslid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7831B7C9-DE3D-15C0-DA45-8E5EA69E9BD1}"/>
              </a:ext>
            </a:extLst>
          </p:cNvPr>
          <p:cNvSpPr/>
          <p:nvPr/>
        </p:nvSpPr>
        <p:spPr>
          <a:xfrm>
            <a:off x="417130" y="5796316"/>
            <a:ext cx="771885" cy="876128"/>
          </a:xfrm>
          <a:prstGeom prst="roundRect">
            <a:avLst>
              <a:gd name="adj" fmla="val 0"/>
            </a:avLst>
          </a:prstGeom>
          <a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40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36" name="x">
            <a:hlinkClick r:id="" action="ppaction://hlinkshowjump?jump=endshow"/>
            <a:hlinkHover r:id="" action="ppaction://noaction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AB5ED218-3694-EA6E-95DC-7A9B6621DE0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5" y="85044"/>
            <a:ext cx="464223" cy="3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">
            <a:hlinkClick r:id="" action="ppaction://media"/>
            <a:extLst>
              <a:ext uri="{FF2B5EF4-FFF2-40B4-BE49-F238E27FC236}">
                <a16:creationId xmlns:a16="http://schemas.microsoft.com/office/drawing/2014/main" id="{E11F14B3-1438-A1F4-E336-440CA3CAB3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" end="3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864"/>
            <a:ext cx="12192001" cy="6859864"/>
          </a:xfrm>
          <a:prstGeom prst="rect">
            <a:avLst/>
          </a:prstGeom>
        </p:spPr>
      </p:pic>
      <p:sp>
        <p:nvSpPr>
          <p:cNvPr id="12" name="frame">
            <a:extLst>
              <a:ext uri="{FF2B5EF4-FFF2-40B4-BE49-F238E27FC236}">
                <a16:creationId xmlns:a16="http://schemas.microsoft.com/office/drawing/2014/main" id="{D85000B6-153C-8D66-23E6-D14ABC8078F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2" name="خلفية السؤال">
            <a:extLst>
              <a:ext uri="{FF2B5EF4-FFF2-40B4-BE49-F238E27FC236}">
                <a16:creationId xmlns:a16="http://schemas.microsoft.com/office/drawing/2014/main" id="{2C5A42BE-CD9B-5A93-629C-34C13D4995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7" b="3573"/>
          <a:stretch/>
        </p:blipFill>
        <p:spPr>
          <a:xfrm>
            <a:off x="2662831" y="-1"/>
            <a:ext cx="6866338" cy="6858002"/>
          </a:xfrm>
          <a:prstGeom prst="rect">
            <a:avLst/>
          </a:prstGeom>
        </p:spPr>
      </p:pic>
      <p:sp>
        <p:nvSpPr>
          <p:cNvPr id="7" name="اجابة خاطئة">
            <a:hlinkClick r:id="" action="ppaction://customshow?id=0&amp;return=tru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95A6CABA-F781-3A4B-6882-4DA9B73F5BBC}"/>
              </a:ext>
            </a:extLst>
          </p:cNvPr>
          <p:cNvSpPr/>
          <p:nvPr/>
        </p:nvSpPr>
        <p:spPr>
          <a:xfrm>
            <a:off x="4152677" y="4275919"/>
            <a:ext cx="3886648" cy="102667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rgbClr val="FFE14B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200" b="1" dirty="0">
              <a:solidFill>
                <a:srgbClr val="FFE14B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" name="اجابة صحيحة">
            <a:hlinkClick r:id="" action="ppaction://hlinkshowjump?jump=nextslid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29BE3FAA-5C33-9B9D-662D-563E70F1D42D}"/>
              </a:ext>
            </a:extLst>
          </p:cNvPr>
          <p:cNvSpPr/>
          <p:nvPr/>
        </p:nvSpPr>
        <p:spPr>
          <a:xfrm>
            <a:off x="4152677" y="5537274"/>
            <a:ext cx="3886648" cy="1017976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rgbClr val="FFE14B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200" b="1" dirty="0">
              <a:solidFill>
                <a:srgbClr val="FFE14B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9" name="اجابة خاطئة">
            <a:hlinkClick r:id="" action="ppaction://customshow?id=0&amp;return=tru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939C79E2-34C4-DFEF-5B01-4ABD51FBBDEB}"/>
              </a:ext>
            </a:extLst>
          </p:cNvPr>
          <p:cNvSpPr/>
          <p:nvPr/>
        </p:nvSpPr>
        <p:spPr>
          <a:xfrm>
            <a:off x="4152677" y="3019965"/>
            <a:ext cx="3886648" cy="1031020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rgbClr val="FFE14B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200" b="1" dirty="0">
              <a:solidFill>
                <a:srgbClr val="FFE14B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السؤال">
            <a:extLst>
              <a:ext uri="{FF2B5EF4-FFF2-40B4-BE49-F238E27FC236}">
                <a16:creationId xmlns:a16="http://schemas.microsoft.com/office/drawing/2014/main" id="{7BADA6FB-CCA9-C1CF-1EC8-50E7ABB27E3E}"/>
              </a:ext>
            </a:extLst>
          </p:cNvPr>
          <p:cNvSpPr txBox="1"/>
          <p:nvPr/>
        </p:nvSpPr>
        <p:spPr>
          <a:xfrm>
            <a:off x="3896682" y="1076446"/>
            <a:ext cx="4398636" cy="1776292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SA" sz="2400" b="1" dirty="0">
                <a:ln w="12700">
                  <a:noFill/>
                </a:ln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لسؤال يمكن اضافته في نفس المساحة المعدة له؟</a:t>
            </a:r>
          </a:p>
        </p:txBody>
      </p:sp>
      <p:pic>
        <p:nvPicPr>
          <p:cNvPr id="11" name="x">
            <a:hlinkClick r:id="" action="ppaction://hlinkshowjump?jump=endshow"/>
            <a:hlinkHover r:id="" action="ppaction://noaction">
              <a:snd r:embed="rId9" name="click.wav"/>
            </a:hlinkHover>
            <a:extLst>
              <a:ext uri="{FF2B5EF4-FFF2-40B4-BE49-F238E27FC236}">
                <a16:creationId xmlns:a16="http://schemas.microsoft.com/office/drawing/2014/main" id="{93DD0886-8DE6-5457-F819-8F29E45F4E5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5" y="85044"/>
            <a:ext cx="464223" cy="3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0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12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2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8EB20E7-6380-0407-2ED0-F0F8DFA5B8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Q">
            <a:hlinkClick r:id="" action="ppaction://media"/>
            <a:extLst>
              <a:ext uri="{FF2B5EF4-FFF2-40B4-BE49-F238E27FC236}">
                <a16:creationId xmlns:a16="http://schemas.microsoft.com/office/drawing/2014/main" id="{903469A8-9D74-45F4-8443-D2586657CC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" end="37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864"/>
            <a:ext cx="12192001" cy="6858001"/>
          </a:xfrm>
          <a:prstGeom prst="rect">
            <a:avLst/>
          </a:prstGeom>
        </p:spPr>
      </p:pic>
      <p:pic>
        <p:nvPicPr>
          <p:cNvPr id="7" name="win4">
            <a:hlinkClick r:id="" action="ppaction://media"/>
            <a:extLst>
              <a:ext uri="{FF2B5EF4-FFF2-40B4-BE49-F238E27FC236}">
                <a16:creationId xmlns:a16="http://schemas.microsoft.com/office/drawing/2014/main" id="{534D3A9C-01DB-F083-72ED-A711745639C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2" name="frame">
            <a:extLst>
              <a:ext uri="{FF2B5EF4-FFF2-40B4-BE49-F238E27FC236}">
                <a16:creationId xmlns:a16="http://schemas.microsoft.com/office/drawing/2014/main" id="{5E9F0389-0C68-2CEE-4CE1-C18C1B4A897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4" name="shard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9441" y="1076446"/>
            <a:ext cx="3506418" cy="4583190"/>
          </a:xfrm>
          <a:prstGeom prst="rect">
            <a:avLst/>
          </a:prstGeom>
        </p:spPr>
      </p:pic>
      <p:pic>
        <p:nvPicPr>
          <p:cNvPr id="13" name="خلفية السؤال">
            <a:extLst>
              <a:ext uri="{FF2B5EF4-FFF2-40B4-BE49-F238E27FC236}">
                <a16:creationId xmlns:a16="http://schemas.microsoft.com/office/drawing/2014/main" id="{25BFA680-8105-C801-EF6E-C3E7740D028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7" b="3573"/>
          <a:stretch/>
        </p:blipFill>
        <p:spPr>
          <a:xfrm>
            <a:off x="2662831" y="-1"/>
            <a:ext cx="6866338" cy="6858002"/>
          </a:xfrm>
          <a:prstGeom prst="rect">
            <a:avLst/>
          </a:prstGeom>
        </p:spPr>
      </p:pic>
      <p:sp>
        <p:nvSpPr>
          <p:cNvPr id="18" name="اجابة خاطئة">
            <a:hlinkClick r:id="" action="ppaction://customshow?id=0&amp;return=true">
              <a:snd r:embed="rId13" name="arrow.wav"/>
            </a:hlinkClick>
            <a:hlinkHover r:id="" action="ppaction://noaction" highlightClick="1">
              <a:snd r:embed="rId13" name="arrow.wav"/>
            </a:hlinkHover>
            <a:extLst>
              <a:ext uri="{FF2B5EF4-FFF2-40B4-BE49-F238E27FC236}">
                <a16:creationId xmlns:a16="http://schemas.microsoft.com/office/drawing/2014/main" id="{1C994388-3B99-0BFC-4D2B-CCDFFC717C00}"/>
              </a:ext>
            </a:extLst>
          </p:cNvPr>
          <p:cNvSpPr/>
          <p:nvPr/>
        </p:nvSpPr>
        <p:spPr>
          <a:xfrm>
            <a:off x="4152677" y="5534465"/>
            <a:ext cx="3886648" cy="1026673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rgbClr val="FFE14B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200" b="1" dirty="0">
              <a:solidFill>
                <a:srgbClr val="FFE14B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جابة صحيحة">
            <a:hlinkClick r:id="" action="ppaction://hlinkshowjump?jump=nextslide">
              <a:snd r:embed="rId13" name="arrow.wav"/>
            </a:hlinkClick>
            <a:hlinkHover r:id="" action="ppaction://noaction" highlightClick="1">
              <a:snd r:embed="rId13" name="arrow.wav"/>
            </a:hlinkHover>
            <a:extLst>
              <a:ext uri="{FF2B5EF4-FFF2-40B4-BE49-F238E27FC236}">
                <a16:creationId xmlns:a16="http://schemas.microsoft.com/office/drawing/2014/main" id="{D83D2AD0-8552-523A-A36F-46E10F480AE9}"/>
              </a:ext>
            </a:extLst>
          </p:cNvPr>
          <p:cNvSpPr/>
          <p:nvPr/>
        </p:nvSpPr>
        <p:spPr>
          <a:xfrm>
            <a:off x="4152677" y="4277360"/>
            <a:ext cx="3886648" cy="1017976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rgbClr val="FFE14B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200" b="1" dirty="0">
              <a:solidFill>
                <a:srgbClr val="FFE14B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0" name="اجابة خاطئة">
            <a:hlinkClick r:id="" action="ppaction://customshow?id=0&amp;return=true">
              <a:snd r:embed="rId13" name="arrow.wav"/>
            </a:hlinkClick>
            <a:hlinkHover r:id="" action="ppaction://noaction" highlightClick="1">
              <a:snd r:embed="rId13" name="arrow.wav"/>
            </a:hlinkHover>
            <a:extLst>
              <a:ext uri="{FF2B5EF4-FFF2-40B4-BE49-F238E27FC236}">
                <a16:creationId xmlns:a16="http://schemas.microsoft.com/office/drawing/2014/main" id="{14871FBA-51A5-B9B8-3283-97A0BBBBF0FA}"/>
              </a:ext>
            </a:extLst>
          </p:cNvPr>
          <p:cNvSpPr/>
          <p:nvPr/>
        </p:nvSpPr>
        <p:spPr>
          <a:xfrm>
            <a:off x="4152677" y="3019965"/>
            <a:ext cx="3886648" cy="1031020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rgbClr val="FFE14B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200" b="1" dirty="0">
              <a:solidFill>
                <a:srgbClr val="FFE14B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1" name="السؤال">
            <a:extLst>
              <a:ext uri="{FF2B5EF4-FFF2-40B4-BE49-F238E27FC236}">
                <a16:creationId xmlns:a16="http://schemas.microsoft.com/office/drawing/2014/main" id="{A18A759A-59E1-8894-A374-1749E12F6E94}"/>
              </a:ext>
            </a:extLst>
          </p:cNvPr>
          <p:cNvSpPr txBox="1"/>
          <p:nvPr/>
        </p:nvSpPr>
        <p:spPr>
          <a:xfrm>
            <a:off x="3896682" y="1076446"/>
            <a:ext cx="4398636" cy="1797737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 rtl="0"/>
            <a:r>
              <a:rPr lang="ar-SA" sz="2400" b="1" dirty="0">
                <a:ln w="12700">
                  <a:noFill/>
                </a:ln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لسؤال يمكن اضافته في نفس المساحة المعدة له؟</a:t>
            </a:r>
          </a:p>
        </p:txBody>
      </p:sp>
      <p:pic>
        <p:nvPicPr>
          <p:cNvPr id="9" name="shard3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04" b="89542" l="5899" r="89888">
                        <a14:foregroundMark x1="61517" y1="19172" x2="64045" y2="23965"/>
                        <a14:foregroundMark x1="36798" y1="70370" x2="35393" y2="72331"/>
                        <a14:foregroundMark x1="18539" y1="77342" x2="12640" y2="34858"/>
                        <a14:foregroundMark x1="7303" y1="50327" x2="7303" y2="54684"/>
                        <a14:foregroundMark x1="30056" y1="69717" x2="36517" y2="71242"/>
                        <a14:foregroundMark x1="46067" y1="89978" x2="6180" y2="53159"/>
                        <a14:foregroundMark x1="6180" y1="53159" x2="52809" y2="15251"/>
                        <a14:foregroundMark x1="52809" y1="15251" x2="63483" y2="32244"/>
                        <a14:foregroundMark x1="57865" y1="21351" x2="65169" y2="25708"/>
                        <a14:foregroundMark x1="11236" y1="70370" x2="19101" y2="76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50296" y="5955727"/>
            <a:ext cx="494054" cy="636729"/>
          </a:xfrm>
          <a:prstGeom prst="rect">
            <a:avLst/>
          </a:prstGeom>
        </p:spPr>
      </p:pic>
      <p:pic>
        <p:nvPicPr>
          <p:cNvPr id="2" name="shard2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93134" y="5851692"/>
            <a:ext cx="772886" cy="925182"/>
          </a:xfrm>
          <a:prstGeom prst="rect">
            <a:avLst/>
          </a:prstGeom>
        </p:spPr>
      </p:pic>
      <p:pic>
        <p:nvPicPr>
          <p:cNvPr id="6" name="x">
            <a:hlinkClick r:id="" action="ppaction://hlinkshowjump?jump=endshow"/>
            <a:hlinkHover r:id="" action="ppaction://noaction">
              <a:snd r:embed="rId18" name="click.wav"/>
            </a:hlinkHover>
            <a:extLst>
              <a:ext uri="{FF2B5EF4-FFF2-40B4-BE49-F238E27FC236}">
                <a16:creationId xmlns:a16="http://schemas.microsoft.com/office/drawing/2014/main" id="{AC8D8949-B9B8-EFFC-C550-43703791128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5" y="85044"/>
            <a:ext cx="464223" cy="3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1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46706 0.41412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46" y="206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1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987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87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100000" showWhenStopped="0">
                <p:cTn id="4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8" grpId="0" animBg="1"/>
      <p:bldP spid="19" grpId="0" animBg="1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CAC19C09-5842-7ADD-32DE-0DFA1CE964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1" y="-3727"/>
            <a:ext cx="12192000" cy="6858000"/>
          </a:xfrm>
          <a:prstGeom prst="rect">
            <a:avLst/>
          </a:prstGeom>
        </p:spPr>
      </p:pic>
      <p:pic>
        <p:nvPicPr>
          <p:cNvPr id="10" name="Q">
            <a:hlinkClick r:id="" action="ppaction://media"/>
            <a:extLst>
              <a:ext uri="{FF2B5EF4-FFF2-40B4-BE49-F238E27FC236}">
                <a16:creationId xmlns:a16="http://schemas.microsoft.com/office/drawing/2014/main" id="{903469A8-9D74-45F4-8443-D2586657CC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" end="37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864"/>
            <a:ext cx="12192001" cy="6858001"/>
          </a:xfrm>
          <a:prstGeom prst="rect">
            <a:avLst/>
          </a:prstGeom>
        </p:spPr>
      </p:pic>
      <p:pic>
        <p:nvPicPr>
          <p:cNvPr id="3" name="win2">
            <a:hlinkClick r:id="" action="ppaction://media"/>
            <a:extLst>
              <a:ext uri="{FF2B5EF4-FFF2-40B4-BE49-F238E27FC236}">
                <a16:creationId xmlns:a16="http://schemas.microsoft.com/office/drawing/2014/main" id="{8399DCA1-F560-B7AA-AB85-55810DB6434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frame">
            <a:extLst>
              <a:ext uri="{FF2B5EF4-FFF2-40B4-BE49-F238E27FC236}">
                <a16:creationId xmlns:a16="http://schemas.microsoft.com/office/drawing/2014/main" id="{5E9F0389-0C68-2CEE-4CE1-C18C1B4A897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4" name="shard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6448" y="1190171"/>
            <a:ext cx="3332404" cy="4355740"/>
          </a:xfrm>
          <a:prstGeom prst="rect">
            <a:avLst/>
          </a:prstGeom>
        </p:spPr>
      </p:pic>
      <p:pic>
        <p:nvPicPr>
          <p:cNvPr id="13" name="خلفية السؤال">
            <a:extLst>
              <a:ext uri="{FF2B5EF4-FFF2-40B4-BE49-F238E27FC236}">
                <a16:creationId xmlns:a16="http://schemas.microsoft.com/office/drawing/2014/main" id="{25BFA680-8105-C801-EF6E-C3E7740D028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7" b="3573"/>
          <a:stretch/>
        </p:blipFill>
        <p:spPr>
          <a:xfrm>
            <a:off x="2662831" y="-1"/>
            <a:ext cx="6866338" cy="6858002"/>
          </a:xfrm>
          <a:prstGeom prst="rect">
            <a:avLst/>
          </a:prstGeom>
        </p:spPr>
      </p:pic>
      <p:sp>
        <p:nvSpPr>
          <p:cNvPr id="18" name="اجابة خاطئة">
            <a:hlinkClick r:id="" action="ppaction://customshow?id=0&amp;return=true">
              <a:snd r:embed="rId13" name="arrow.wav"/>
            </a:hlinkClick>
            <a:hlinkHover r:id="" action="ppaction://noaction" highlightClick="1">
              <a:snd r:embed="rId13" name="arrow.wav"/>
            </a:hlinkHover>
            <a:extLst>
              <a:ext uri="{FF2B5EF4-FFF2-40B4-BE49-F238E27FC236}">
                <a16:creationId xmlns:a16="http://schemas.microsoft.com/office/drawing/2014/main" id="{1C994388-3B99-0BFC-4D2B-CCDFFC717C00}"/>
              </a:ext>
            </a:extLst>
          </p:cNvPr>
          <p:cNvSpPr/>
          <p:nvPr/>
        </p:nvSpPr>
        <p:spPr>
          <a:xfrm>
            <a:off x="4152677" y="4275919"/>
            <a:ext cx="3886648" cy="1026673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rgbClr val="FFE14B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200" b="1" dirty="0">
              <a:solidFill>
                <a:srgbClr val="FFE14B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جابة صحيحة">
            <a:hlinkClick r:id="" action="ppaction://hlinkshowjump?jump=nextslide">
              <a:snd r:embed="rId13" name="arrow.wav"/>
            </a:hlinkClick>
            <a:hlinkHover r:id="" action="ppaction://noaction" highlightClick="1">
              <a:snd r:embed="rId13" name="arrow.wav"/>
            </a:hlinkHover>
            <a:extLst>
              <a:ext uri="{FF2B5EF4-FFF2-40B4-BE49-F238E27FC236}">
                <a16:creationId xmlns:a16="http://schemas.microsoft.com/office/drawing/2014/main" id="{D83D2AD0-8552-523A-A36F-46E10F480AE9}"/>
              </a:ext>
            </a:extLst>
          </p:cNvPr>
          <p:cNvSpPr/>
          <p:nvPr/>
        </p:nvSpPr>
        <p:spPr>
          <a:xfrm>
            <a:off x="4152677" y="3015080"/>
            <a:ext cx="3886648" cy="1017976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rgbClr val="FFE14B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200" b="1" dirty="0">
              <a:solidFill>
                <a:srgbClr val="FFE14B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0" name="اجابة خاطئة">
            <a:hlinkClick r:id="" action="ppaction://customshow?id=0&amp;return=true">
              <a:snd r:embed="rId13" name="arrow.wav"/>
            </a:hlinkClick>
            <a:hlinkHover r:id="" action="ppaction://noaction" highlightClick="1">
              <a:snd r:embed="rId13" name="arrow.wav"/>
            </a:hlinkHover>
            <a:extLst>
              <a:ext uri="{FF2B5EF4-FFF2-40B4-BE49-F238E27FC236}">
                <a16:creationId xmlns:a16="http://schemas.microsoft.com/office/drawing/2014/main" id="{14871FBA-51A5-B9B8-3283-97A0BBBBF0FA}"/>
              </a:ext>
            </a:extLst>
          </p:cNvPr>
          <p:cNvSpPr/>
          <p:nvPr/>
        </p:nvSpPr>
        <p:spPr>
          <a:xfrm>
            <a:off x="4152677" y="5545455"/>
            <a:ext cx="3886648" cy="1031020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rgbClr val="FFE14B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200" b="1" dirty="0">
              <a:solidFill>
                <a:srgbClr val="FFE14B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1" name="السؤال">
            <a:extLst>
              <a:ext uri="{FF2B5EF4-FFF2-40B4-BE49-F238E27FC236}">
                <a16:creationId xmlns:a16="http://schemas.microsoft.com/office/drawing/2014/main" id="{A18A759A-59E1-8894-A374-1749E12F6E94}"/>
              </a:ext>
            </a:extLst>
          </p:cNvPr>
          <p:cNvSpPr txBox="1"/>
          <p:nvPr/>
        </p:nvSpPr>
        <p:spPr>
          <a:xfrm>
            <a:off x="3896682" y="1076446"/>
            <a:ext cx="4398636" cy="1797737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 rtl="0"/>
            <a:r>
              <a:rPr lang="ar-SA" sz="2400" b="1" dirty="0">
                <a:ln w="12700">
                  <a:noFill/>
                </a:ln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لسؤال يمكن اضافته في نفس المساحة المعدة له؟</a:t>
            </a:r>
          </a:p>
        </p:txBody>
      </p:sp>
      <p:pic>
        <p:nvPicPr>
          <p:cNvPr id="9" name="shard3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04" b="89542" l="5899" r="89888">
                        <a14:foregroundMark x1="61517" y1="19172" x2="64045" y2="23965"/>
                        <a14:foregroundMark x1="36798" y1="70370" x2="35393" y2="72331"/>
                        <a14:foregroundMark x1="18539" y1="77342" x2="12640" y2="34858"/>
                        <a14:foregroundMark x1="7303" y1="50327" x2="7303" y2="54684"/>
                        <a14:foregroundMark x1="30056" y1="69717" x2="36517" y2="71242"/>
                        <a14:foregroundMark x1="46067" y1="89978" x2="6180" y2="53159"/>
                        <a14:foregroundMark x1="6180" y1="53159" x2="52809" y2="15251"/>
                        <a14:foregroundMark x1="52809" y1="15251" x2="63483" y2="32244"/>
                        <a14:foregroundMark x1="57865" y1="21351" x2="65169" y2="25708"/>
                        <a14:foregroundMark x1="11236" y1="70370" x2="19101" y2="76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50296" y="5955727"/>
            <a:ext cx="494054" cy="636729"/>
          </a:xfrm>
          <a:prstGeom prst="rect">
            <a:avLst/>
          </a:prstGeom>
        </p:spPr>
      </p:pic>
      <p:pic>
        <p:nvPicPr>
          <p:cNvPr id="2" name="shard2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93134" y="5851692"/>
            <a:ext cx="772886" cy="925182"/>
          </a:xfrm>
          <a:prstGeom prst="rect">
            <a:avLst/>
          </a:prstGeom>
        </p:spPr>
      </p:pic>
      <p:pic>
        <p:nvPicPr>
          <p:cNvPr id="6" name="x">
            <a:hlinkClick r:id="" action="ppaction://hlinkshowjump?jump=endshow"/>
            <a:hlinkHover r:id="" action="ppaction://noaction">
              <a:snd r:embed="rId18" name="click.wav"/>
            </a:hlinkHover>
            <a:extLst>
              <a:ext uri="{FF2B5EF4-FFF2-40B4-BE49-F238E27FC236}">
                <a16:creationId xmlns:a16="http://schemas.microsoft.com/office/drawing/2014/main" id="{AC8D8949-B9B8-EFFC-C550-43703791128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5" y="85044"/>
            <a:ext cx="464223" cy="3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1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46706 0.41412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46" y="206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1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987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87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100000" showWhenStopped="0">
                <p:cTn id="4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8" grpId="0" animBg="1"/>
      <p:bldP spid="19" grpId="0" animBg="1"/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صورة 28">
            <a:extLst>
              <a:ext uri="{FF2B5EF4-FFF2-40B4-BE49-F238E27FC236}">
                <a16:creationId xmlns:a16="http://schemas.microsoft.com/office/drawing/2014/main" id="{749C62F7-67C1-430E-99B7-7C9A47E34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Q">
            <a:hlinkClick r:id="" action="ppaction://media"/>
            <a:extLst>
              <a:ext uri="{FF2B5EF4-FFF2-40B4-BE49-F238E27FC236}">
                <a16:creationId xmlns:a16="http://schemas.microsoft.com/office/drawing/2014/main" id="{903469A8-9D74-45F4-8443-D2586657CC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" end="37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864"/>
            <a:ext cx="12192001" cy="6858001"/>
          </a:xfrm>
          <a:prstGeom prst="rect">
            <a:avLst/>
          </a:prstGeom>
        </p:spPr>
      </p:pic>
      <p:pic>
        <p:nvPicPr>
          <p:cNvPr id="5" name="win1">
            <a:hlinkClick r:id="" action="ppaction://media"/>
            <a:extLst>
              <a:ext uri="{FF2B5EF4-FFF2-40B4-BE49-F238E27FC236}">
                <a16:creationId xmlns:a16="http://schemas.microsoft.com/office/drawing/2014/main" id="{911CA533-1B3A-AA3C-A08B-8CC9C021252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2" end="28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2" name="frame">
            <a:extLst>
              <a:ext uri="{FF2B5EF4-FFF2-40B4-BE49-F238E27FC236}">
                <a16:creationId xmlns:a16="http://schemas.microsoft.com/office/drawing/2014/main" id="{5E9F0389-0C68-2CEE-4CE1-C18C1B4A897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4" name="shard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9441" y="1076446"/>
            <a:ext cx="3506418" cy="4583190"/>
          </a:xfrm>
          <a:prstGeom prst="rect">
            <a:avLst/>
          </a:prstGeom>
        </p:spPr>
      </p:pic>
      <p:pic>
        <p:nvPicPr>
          <p:cNvPr id="13" name="خلفية السؤال">
            <a:extLst>
              <a:ext uri="{FF2B5EF4-FFF2-40B4-BE49-F238E27FC236}">
                <a16:creationId xmlns:a16="http://schemas.microsoft.com/office/drawing/2014/main" id="{25BFA680-8105-C801-EF6E-C3E7740D028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7" b="3573"/>
          <a:stretch/>
        </p:blipFill>
        <p:spPr>
          <a:xfrm>
            <a:off x="2662831" y="-1"/>
            <a:ext cx="6866338" cy="6858002"/>
          </a:xfrm>
          <a:prstGeom prst="rect">
            <a:avLst/>
          </a:prstGeom>
        </p:spPr>
      </p:pic>
      <p:sp>
        <p:nvSpPr>
          <p:cNvPr id="18" name="اجابة خاطئة">
            <a:hlinkClick r:id="" action="ppaction://customshow?id=0&amp;return=true">
              <a:snd r:embed="rId12" name="arrow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1C994388-3B99-0BFC-4D2B-CCDFFC717C00}"/>
              </a:ext>
            </a:extLst>
          </p:cNvPr>
          <p:cNvSpPr/>
          <p:nvPr/>
        </p:nvSpPr>
        <p:spPr>
          <a:xfrm>
            <a:off x="4152677" y="4275919"/>
            <a:ext cx="3886648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rgbClr val="FFE14B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200" b="1" dirty="0">
              <a:solidFill>
                <a:srgbClr val="FFE14B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جابة صحيحة">
            <a:hlinkClick r:id="" action="ppaction://hlinkshowjump?jump=nextslide">
              <a:snd r:embed="rId12" name="arrow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D83D2AD0-8552-523A-A36F-46E10F480AE9}"/>
              </a:ext>
            </a:extLst>
          </p:cNvPr>
          <p:cNvSpPr/>
          <p:nvPr/>
        </p:nvSpPr>
        <p:spPr>
          <a:xfrm>
            <a:off x="4152677" y="5537274"/>
            <a:ext cx="3886648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rgbClr val="FFE14B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200" b="1" dirty="0">
              <a:solidFill>
                <a:srgbClr val="FFE14B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0" name="اجابة خاطئة">
            <a:hlinkClick r:id="" action="ppaction://customshow?id=0&amp;return=true">
              <a:snd r:embed="rId12" name="arrow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14871FBA-51A5-B9B8-3283-97A0BBBBF0FA}"/>
              </a:ext>
            </a:extLst>
          </p:cNvPr>
          <p:cNvSpPr/>
          <p:nvPr/>
        </p:nvSpPr>
        <p:spPr>
          <a:xfrm>
            <a:off x="4152677" y="3019965"/>
            <a:ext cx="3886648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rgbClr val="FFE14B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200" b="1" dirty="0">
              <a:solidFill>
                <a:srgbClr val="FFE14B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1" name="السؤال">
            <a:extLst>
              <a:ext uri="{FF2B5EF4-FFF2-40B4-BE49-F238E27FC236}">
                <a16:creationId xmlns:a16="http://schemas.microsoft.com/office/drawing/2014/main" id="{A18A759A-59E1-8894-A374-1749E12F6E94}"/>
              </a:ext>
            </a:extLst>
          </p:cNvPr>
          <p:cNvSpPr txBox="1"/>
          <p:nvPr/>
        </p:nvSpPr>
        <p:spPr>
          <a:xfrm>
            <a:off x="3896682" y="1076446"/>
            <a:ext cx="4398636" cy="1797737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 rtl="0"/>
            <a:r>
              <a:rPr lang="ar-SA" sz="2400" b="1" dirty="0">
                <a:ln w="12700">
                  <a:noFill/>
                </a:ln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لسؤال يمكن اضافته في نفس المساحة المعدة له؟</a:t>
            </a:r>
          </a:p>
        </p:txBody>
      </p:sp>
      <p:pic>
        <p:nvPicPr>
          <p:cNvPr id="9" name="shard3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04" b="89542" l="5899" r="89888">
                        <a14:foregroundMark x1="61517" y1="19172" x2="64045" y2="23965"/>
                        <a14:foregroundMark x1="36798" y1="70370" x2="35393" y2="72331"/>
                        <a14:foregroundMark x1="18539" y1="77342" x2="12640" y2="34858"/>
                        <a14:foregroundMark x1="7303" y1="50327" x2="7303" y2="54684"/>
                        <a14:foregroundMark x1="30056" y1="69717" x2="36517" y2="71242"/>
                        <a14:foregroundMark x1="46067" y1="89978" x2="6180" y2="53159"/>
                        <a14:foregroundMark x1="6180" y1="53159" x2="52809" y2="15251"/>
                        <a14:foregroundMark x1="52809" y1="15251" x2="63483" y2="32244"/>
                        <a14:foregroundMark x1="57865" y1="21351" x2="65169" y2="25708"/>
                        <a14:foregroundMark x1="11236" y1="70370" x2="19101" y2="76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50296" y="5955727"/>
            <a:ext cx="494054" cy="636729"/>
          </a:xfrm>
          <a:prstGeom prst="rect">
            <a:avLst/>
          </a:prstGeom>
        </p:spPr>
      </p:pic>
      <p:pic>
        <p:nvPicPr>
          <p:cNvPr id="2" name="shard2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93134" y="5851692"/>
            <a:ext cx="772886" cy="925182"/>
          </a:xfrm>
          <a:prstGeom prst="rect">
            <a:avLst/>
          </a:prstGeom>
        </p:spPr>
      </p:pic>
      <p:pic>
        <p:nvPicPr>
          <p:cNvPr id="6" name="x">
            <a:hlinkClick r:id="" action="ppaction://hlinkshowjump?jump=endshow"/>
            <a:hlinkHover r:id="" action="ppaction://noaction">
              <a:snd r:embed="rId17" name="click.wav"/>
            </a:hlinkHover>
            <a:extLst>
              <a:ext uri="{FF2B5EF4-FFF2-40B4-BE49-F238E27FC236}">
                <a16:creationId xmlns:a16="http://schemas.microsoft.com/office/drawing/2014/main" id="{AC8D8949-B9B8-EFFC-C550-43703791128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5" y="85044"/>
            <a:ext cx="464223" cy="3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4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49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46706 0.41412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46" y="206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649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987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87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4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100000" showWhenStopped="0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8" grpId="0" animBg="1"/>
      <p:bldP spid="19" grpId="0" animBg="1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final scene">
            <a:hlinkClick r:id="" action="ppaction://media"/>
            <a:extLst>
              <a:ext uri="{FF2B5EF4-FFF2-40B4-BE49-F238E27FC236}">
                <a16:creationId xmlns:a16="http://schemas.microsoft.com/office/drawing/2014/main" id="{29ABA640-E8AD-7997-F917-DFECE448A9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ame">
            <a:extLst>
              <a:ext uri="{FF2B5EF4-FFF2-40B4-BE49-F238E27FC236}">
                <a16:creationId xmlns:a16="http://schemas.microsoft.com/office/drawing/2014/main" id="{C8B16DFF-0E51-5619-AD27-4F63E1B23B7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2" name="action bars">
            <a:extLst>
              <a:ext uri="{FF2B5EF4-FFF2-40B4-BE49-F238E27FC236}">
                <a16:creationId xmlns:a16="http://schemas.microsoft.com/office/drawing/2014/main" id="{D1BC8364-8679-E713-D810-76DA12F9F27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" y="0"/>
            <a:ext cx="12191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5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99A7E274-2113-9767-0B3F-5DA00ABE2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11" name="action bars">
            <a:extLst>
              <a:ext uri="{FF2B5EF4-FFF2-40B4-BE49-F238E27FC236}">
                <a16:creationId xmlns:a16="http://schemas.microsoft.com/office/drawing/2014/main" id="{2E570EEB-EF90-44D1-2467-86FB8A6767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" y="0"/>
            <a:ext cx="12191742" cy="6858000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94BB57E9-6237-682A-D020-5D6BF5006B08}"/>
              </a:ext>
            </a:extLst>
          </p:cNvPr>
          <p:cNvGrpSpPr/>
          <p:nvPr/>
        </p:nvGrpSpPr>
        <p:grpSpPr>
          <a:xfrm>
            <a:off x="1049315" y="2819890"/>
            <a:ext cx="5275579" cy="1218220"/>
            <a:chOff x="2903515" y="5830077"/>
            <a:chExt cx="5275579" cy="1218220"/>
          </a:xfrm>
        </p:grpSpPr>
        <p:sp>
          <p:nvSpPr>
            <p:cNvPr id="15" name="فقاعة الكلام: مستطيلة مستديرة الزوايا 14">
              <a:extLst>
                <a:ext uri="{FF2B5EF4-FFF2-40B4-BE49-F238E27FC236}">
                  <a16:creationId xmlns:a16="http://schemas.microsoft.com/office/drawing/2014/main" id="{D4D81AF7-C305-7396-5CFC-AB2C8FE875F1}"/>
                </a:ext>
              </a:extLst>
            </p:cNvPr>
            <p:cNvSpPr/>
            <p:nvPr/>
          </p:nvSpPr>
          <p:spPr>
            <a:xfrm>
              <a:off x="2903515" y="5830077"/>
              <a:ext cx="5275579" cy="1218220"/>
            </a:xfrm>
            <a:prstGeom prst="wedgeRoundRectCallout">
              <a:avLst>
                <a:gd name="adj1" fmla="val 43203"/>
                <a:gd name="adj2" fmla="val -70940"/>
                <a:gd name="adj3" fmla="val 16667"/>
              </a:avLst>
            </a:prstGeom>
            <a:solidFill>
              <a:srgbClr val="FFFFFF">
                <a:alpha val="97000"/>
              </a:srgbClr>
            </a:solidFill>
            <a:ln w="38100">
              <a:solidFill>
                <a:srgbClr val="6F0F1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>
                <a:solidFill>
                  <a:srgbClr val="6F0F10"/>
                </a:solidFill>
              </a:endParaRP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073AF802-ABBA-0355-0597-9934A16F8044}"/>
                </a:ext>
              </a:extLst>
            </p:cNvPr>
            <p:cNvSpPr txBox="1"/>
            <p:nvPr/>
          </p:nvSpPr>
          <p:spPr>
            <a:xfrm>
              <a:off x="2982107" y="6146799"/>
              <a:ext cx="5118394" cy="58477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wrap="square">
              <a:spAutoFit/>
            </a:bodyPr>
            <a:lstStyle/>
            <a:p>
              <a:pPr algn="ctr"/>
              <a:r>
                <a:rPr lang="ar-EG" sz="3200" dirty="0">
                  <a:solidFill>
                    <a:srgbClr val="6F0F10"/>
                  </a:solidFill>
                </a:rPr>
                <a:t>" </a:t>
              </a:r>
              <a:r>
                <a:rPr lang="ar-SA" sz="3200" dirty="0">
                  <a:solidFill>
                    <a:srgbClr val="6F0F10"/>
                  </a:solidFill>
                </a:rPr>
                <a:t>لاااااااااااااااااااااااااااااااااااااااااا</a:t>
              </a:r>
              <a:r>
                <a:rPr lang="ar-EG" sz="3200" dirty="0">
                  <a:solidFill>
                    <a:srgbClr val="6F0F10"/>
                  </a:solidFill>
                </a:rPr>
                <a:t> "</a:t>
              </a:r>
            </a:p>
          </p:txBody>
        </p:sp>
      </p:grpSp>
      <p:pic>
        <p:nvPicPr>
          <p:cNvPr id="18" name="noo">
            <a:hlinkClick r:id="" action="ppaction://media"/>
            <a:extLst>
              <a:ext uri="{FF2B5EF4-FFF2-40B4-BE49-F238E27FC236}">
                <a16:creationId xmlns:a16="http://schemas.microsoft.com/office/drawing/2014/main" id="{C33EC763-3751-60D0-50BA-B441DCC672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9102" y="-926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7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501</Words>
  <Application>Microsoft Office PowerPoint</Application>
  <PresentationFormat>شاشة عريضة</PresentationFormat>
  <Paragraphs>61</Paragraphs>
  <Slides>13</Slides>
  <Notes>9</Notes>
  <HiddenSlides>3</HiddenSlides>
  <MMClips>16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  <vt:variant>
        <vt:lpstr>عروض مخصصة</vt:lpstr>
      </vt:variant>
      <vt:variant>
        <vt:i4>1</vt:i4>
      </vt:variant>
    </vt:vector>
  </HeadingPairs>
  <TitlesOfParts>
    <vt:vector size="19" baseType="lpstr">
      <vt:lpstr>Calibri</vt:lpstr>
      <vt:lpstr>Harmattan</vt:lpstr>
      <vt:lpstr>Arial</vt:lpstr>
      <vt:lpstr>El Messiri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اجابة خاطئة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Hasan Selim</cp:lastModifiedBy>
  <cp:revision>388</cp:revision>
  <dcterms:created xsi:type="dcterms:W3CDTF">2021-02-24T13:00:27Z</dcterms:created>
  <dcterms:modified xsi:type="dcterms:W3CDTF">2026-03-31T10:51:55Z</dcterms:modified>
</cp:coreProperties>
</file>