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3"/>
  </p:notesMasterIdLst>
  <p:sldIdLst>
    <p:sldId id="483" r:id="rId2"/>
    <p:sldId id="484" r:id="rId3"/>
    <p:sldId id="280" r:id="rId4"/>
    <p:sldId id="489" r:id="rId5"/>
    <p:sldId id="487" r:id="rId6"/>
    <p:sldId id="491" r:id="rId7"/>
    <p:sldId id="492" r:id="rId8"/>
    <p:sldId id="493" r:id="rId9"/>
    <p:sldId id="490" r:id="rId10"/>
    <p:sldId id="471" r:id="rId11"/>
    <p:sldId id="284" r:id="rId12"/>
  </p:sldIdLst>
  <p:sldSz cx="12192000" cy="6858000"/>
  <p:notesSz cx="6858000" cy="9144000"/>
  <p:embeddedFontLst>
    <p:embeddedFont>
      <p:font typeface="El Messiri" pitchFamily="2" charset="-78"/>
      <p:regular r:id="rId14"/>
      <p:bold r:id="rId15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483"/>
            <p14:sldId id="484"/>
            <p14:sldId id="280"/>
            <p14:sldId id="489"/>
          </p14:sldIdLst>
        </p14:section>
        <p14:section name="لزيادة الاسئلة كرر الشرائح التالية:" id="{5E257FAA-E65D-4F9B-8001-75D523501378}">
          <p14:sldIdLst>
            <p14:sldId id="487"/>
            <p14:sldId id="491"/>
            <p14:sldId id="492"/>
            <p14:sldId id="493"/>
          </p14:sldIdLst>
        </p14:section>
        <p14:section name="النهاية" id="{68102D5F-7549-4E29-A554-864E62657471}">
          <p14:sldIdLst>
            <p14:sldId id="490"/>
          </p14:sldIdLst>
        </p14:section>
        <p14:section name="تعليمات الاستخدام" id="{054E9DF5-E175-4997-BA75-FFF10796D900}">
          <p14:sldIdLst>
            <p14:sldId id="47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409" userDrawn="1">
          <p15:clr>
            <a:srgbClr val="A4A3A4"/>
          </p15:clr>
        </p15:guide>
        <p15:guide id="3" orient="horz" pos="2455" userDrawn="1">
          <p15:clr>
            <a:srgbClr val="A4A3A4"/>
          </p15:clr>
        </p15:guide>
        <p15:guide id="4" orient="horz" pos="3022" userDrawn="1">
          <p15:clr>
            <a:srgbClr val="A4A3A4"/>
          </p15:clr>
        </p15:guide>
        <p15:guide id="5" orient="horz" pos="2568" userDrawn="1">
          <p15:clr>
            <a:srgbClr val="A4A3A4"/>
          </p15:clr>
        </p15:guide>
        <p15:guide id="6" orient="horz" pos="1911" userDrawn="1">
          <p15:clr>
            <a:srgbClr val="A4A3A4"/>
          </p15:clr>
        </p15:guide>
        <p15:guide id="7" orient="horz" pos="2024" userDrawn="1">
          <p15:clr>
            <a:srgbClr val="A4A3A4"/>
          </p15:clr>
        </p15:guide>
        <p15:guide id="8" pos="15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2AC1D6"/>
    <a:srgbClr val="1FB3CC"/>
    <a:srgbClr val="D07302"/>
    <a:srgbClr val="E57E02"/>
    <a:srgbClr val="EB8303"/>
    <a:srgbClr val="F7B91D"/>
    <a:srgbClr val="FEFFFF"/>
    <a:srgbClr val="7C1601"/>
    <a:srgbClr val="4B3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83" autoAdjust="0"/>
    <p:restoredTop sz="95056" autoAdjust="0"/>
  </p:normalViewPr>
  <p:slideViewPr>
    <p:cSldViewPr snapToGrid="0" showGuides="1">
      <p:cViewPr varScale="1">
        <p:scale>
          <a:sx n="78" d="100"/>
          <a:sy n="78" d="100"/>
        </p:scale>
        <p:origin x="854" y="250"/>
      </p:cViewPr>
      <p:guideLst>
        <p:guide orient="horz" pos="1480"/>
        <p:guide pos="3409"/>
        <p:guide orient="horz" pos="2455"/>
        <p:guide orient="horz" pos="3022"/>
        <p:guide orient="horz" pos="2568"/>
        <p:guide orient="horz" pos="1911"/>
        <p:guide orient="horz" pos="2024"/>
        <p:guide pos="15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C152FD08-A22C-4F2E-B858-740573F08A65}"/>
    <pc:docChg chg="modSld sldOrd">
      <pc:chgData name="Hasan Selim" userId="84cd2103f36ef0dc" providerId="LiveId" clId="{C152FD08-A22C-4F2E-B858-740573F08A65}" dt="2024-05-29T17:49:35.648" v="5"/>
      <pc:docMkLst>
        <pc:docMk/>
      </pc:docMkLst>
      <pc:sldChg chg="ord">
        <pc:chgData name="Hasan Selim" userId="84cd2103f36ef0dc" providerId="LiveId" clId="{C152FD08-A22C-4F2E-B858-740573F08A65}" dt="2024-05-29T17:49:35.648" v="5"/>
        <pc:sldMkLst>
          <pc:docMk/>
          <pc:sldMk cId="1981254483" sldId="484"/>
        </pc:sldMkLst>
      </pc:sldChg>
      <pc:sldChg chg="ord">
        <pc:chgData name="Hasan Selim" userId="84cd2103f36ef0dc" providerId="LiveId" clId="{C152FD08-A22C-4F2E-B858-740573F08A65}" dt="2024-05-29T17:49:17.428" v="1"/>
        <pc:sldMkLst>
          <pc:docMk/>
          <pc:sldMk cId="4050075497" sldId="490"/>
        </pc:sldMkLst>
      </pc:sldChg>
      <pc:sldChg chg="ord">
        <pc:chgData name="Hasan Selim" userId="84cd2103f36ef0dc" providerId="LiveId" clId="{C152FD08-A22C-4F2E-B858-740573F08A65}" dt="2024-05-29T17:49:28.541" v="3"/>
        <pc:sldMkLst>
          <pc:docMk/>
          <pc:sldMk cId="413940767" sldId="493"/>
        </pc:sldMkLst>
      </pc:sldChg>
    </pc:docChg>
  </pc:docChgLst>
  <pc:docChgLst>
    <pc:chgData name="Hasan Selim" userId="84cd2103f36ef0dc" providerId="LiveId" clId="{CD8DD89B-9A81-4550-9B51-3DAF75904BD9}"/>
    <pc:docChg chg="undo custSel addSld delSld modSld sldOrd addSection modSection">
      <pc:chgData name="Hasan Selim" userId="84cd2103f36ef0dc" providerId="LiveId" clId="{CD8DD89B-9A81-4550-9B51-3DAF75904BD9}" dt="2024-04-30T16:06:44.108" v="1076" actId="1035"/>
      <pc:docMkLst>
        <pc:docMk/>
      </pc:docMkLst>
      <pc:sldChg chg="addSp delSp modSp mod ord modTransition delAnim modAnim">
        <pc:chgData name="Hasan Selim" userId="84cd2103f36ef0dc" providerId="LiveId" clId="{CD8DD89B-9A81-4550-9B51-3DAF75904BD9}" dt="2024-04-30T15:49:23.809" v="953"/>
        <pc:sldMkLst>
          <pc:docMk/>
          <pc:sldMk cId="2365406340" sldId="278"/>
        </pc:sldMkLst>
        <pc:spChg chg="add mod ord">
          <ac:chgData name="Hasan Selim" userId="84cd2103f36ef0dc" providerId="LiveId" clId="{CD8DD89B-9A81-4550-9B51-3DAF75904BD9}" dt="2024-04-30T15:33:32.565" v="787" actId="20577"/>
          <ac:spMkLst>
            <pc:docMk/>
            <pc:sldMk cId="2365406340" sldId="278"/>
            <ac:spMk id="7" creationId="{D2D4E7DC-D3E5-AF92-7AC3-60FCE62A8819}"/>
          </ac:spMkLst>
        </pc:spChg>
        <pc:spChg chg="add del mod ord">
          <ac:chgData name="Hasan Selim" userId="84cd2103f36ef0dc" providerId="LiveId" clId="{CD8DD89B-9A81-4550-9B51-3DAF75904BD9}" dt="2024-04-30T15:30:58.669" v="754" actId="12789"/>
          <ac:spMkLst>
            <pc:docMk/>
            <pc:sldMk cId="2365406340" sldId="278"/>
            <ac:spMk id="10" creationId="{DDE3A97E-A45D-453E-8E6D-5702E6E2059C}"/>
          </ac:spMkLst>
        </pc:spChg>
        <pc:picChg chg="add mod">
          <ac:chgData name="Hasan Selim" userId="84cd2103f36ef0dc" providerId="LiveId" clId="{CD8DD89B-9A81-4550-9B51-3DAF75904BD9}" dt="2024-04-30T15:21:52.325" v="686"/>
          <ac:picMkLst>
            <pc:docMk/>
            <pc:sldMk cId="2365406340" sldId="278"/>
            <ac:picMk id="2" creationId="{7BFC7689-AB10-AB59-A53E-477B867FD965}"/>
          </ac:picMkLst>
        </pc:picChg>
        <pc:picChg chg="del">
          <ac:chgData name="Hasan Selim" userId="84cd2103f36ef0dc" providerId="LiveId" clId="{CD8DD89B-9A81-4550-9B51-3DAF75904BD9}" dt="2024-04-30T11:02:38.127" v="5" actId="478"/>
          <ac:picMkLst>
            <pc:docMk/>
            <pc:sldMk cId="2365406340" sldId="278"/>
            <ac:picMk id="2" creationId="{E2B7F82F-A25C-9447-1A9F-A047BD8F90F8}"/>
          </ac:picMkLst>
        </pc:picChg>
        <pc:picChg chg="add del mod ord">
          <ac:chgData name="Hasan Selim" userId="84cd2103f36ef0dc" providerId="LiveId" clId="{CD8DD89B-9A81-4550-9B51-3DAF75904BD9}" dt="2024-04-30T15:22:22.957" v="688" actId="478"/>
          <ac:picMkLst>
            <pc:docMk/>
            <pc:sldMk cId="2365406340" sldId="278"/>
            <ac:picMk id="3" creationId="{BD6AE85E-64B6-545E-0A78-F7B02A20852C}"/>
          </ac:picMkLst>
        </pc:picChg>
        <pc:picChg chg="del">
          <ac:chgData name="Hasan Selim" userId="84cd2103f36ef0dc" providerId="LiveId" clId="{CD8DD89B-9A81-4550-9B51-3DAF75904BD9}" dt="2024-04-30T15:27:38.008" v="707" actId="478"/>
          <ac:picMkLst>
            <pc:docMk/>
            <pc:sldMk cId="2365406340" sldId="278"/>
            <ac:picMk id="4" creationId="{0BAA3361-565D-76C0-0588-1CE06565380B}"/>
          </ac:picMkLst>
        </pc:picChg>
        <pc:picChg chg="add mod ord">
          <ac:chgData name="Hasan Selim" userId="84cd2103f36ef0dc" providerId="LiveId" clId="{CD8DD89B-9A81-4550-9B51-3DAF75904BD9}" dt="2024-04-30T15:27:28.604" v="704" actId="167"/>
          <ac:picMkLst>
            <pc:docMk/>
            <pc:sldMk cId="2365406340" sldId="278"/>
            <ac:picMk id="5" creationId="{B133E08E-9074-DF72-A2E7-A8DE41DA55D2}"/>
          </ac:picMkLst>
        </pc:picChg>
        <pc:picChg chg="add mod">
          <ac:chgData name="Hasan Selim" userId="84cd2103f36ef0dc" providerId="LiveId" clId="{CD8DD89B-9A81-4550-9B51-3DAF75904BD9}" dt="2024-04-30T15:27:45.914" v="708"/>
          <ac:picMkLst>
            <pc:docMk/>
            <pc:sldMk cId="2365406340" sldId="278"/>
            <ac:picMk id="6" creationId="{2C7652DD-006A-DEF3-0A8D-EFEC0D6118DF}"/>
          </ac:picMkLst>
        </pc:picChg>
        <pc:picChg chg="add mod">
          <ac:chgData name="Hasan Selim" userId="84cd2103f36ef0dc" providerId="LiveId" clId="{CD8DD89B-9A81-4550-9B51-3DAF75904BD9}" dt="2024-04-30T15:33:01.727" v="770" actId="1076"/>
          <ac:picMkLst>
            <pc:docMk/>
            <pc:sldMk cId="2365406340" sldId="278"/>
            <ac:picMk id="8" creationId="{C8B9C35A-5C01-A2EC-544E-D9143A79B113}"/>
          </ac:picMkLst>
        </pc:picChg>
      </pc:sldChg>
      <pc:sldChg chg="addSp delSp modSp mod modTransition delAnim modAnim">
        <pc:chgData name="Hasan Selim" userId="84cd2103f36ef0dc" providerId="LiveId" clId="{CD8DD89B-9A81-4550-9B51-3DAF75904BD9}" dt="2024-04-30T16:06:44.108" v="1076" actId="1035"/>
        <pc:sldMkLst>
          <pc:docMk/>
          <pc:sldMk cId="1091807618" sldId="280"/>
        </pc:sldMkLst>
        <pc:spChg chg="add mod ord">
          <ac:chgData name="Hasan Selim" userId="84cd2103f36ef0dc" providerId="LiveId" clId="{CD8DD89B-9A81-4550-9B51-3DAF75904BD9}" dt="2024-04-30T15:31:13.138" v="756" actId="12789"/>
          <ac:spMkLst>
            <pc:docMk/>
            <pc:sldMk cId="1091807618" sldId="280"/>
            <ac:spMk id="2" creationId="{B6C689C6-D770-275D-F049-23BD70C9272B}"/>
          </ac:spMkLst>
        </pc:spChg>
        <pc:spChg chg="del">
          <ac:chgData name="Hasan Selim" userId="84cd2103f36ef0dc" providerId="LiveId" clId="{CD8DD89B-9A81-4550-9B51-3DAF75904BD9}" dt="2024-04-30T11:02:52.967" v="10" actId="478"/>
          <ac:spMkLst>
            <pc:docMk/>
            <pc:sldMk cId="1091807618" sldId="280"/>
            <ac:spMk id="5" creationId="{AF61D8A1-08CA-9473-37A9-1B00AFA5861D}"/>
          </ac:spMkLst>
        </pc:spChg>
        <pc:spChg chg="del mod topLvl">
          <ac:chgData name="Hasan Selim" userId="84cd2103f36ef0dc" providerId="LiveId" clId="{CD8DD89B-9A81-4550-9B51-3DAF75904BD9}" dt="2024-04-30T12:15:35.074" v="75" actId="478"/>
          <ac:spMkLst>
            <pc:docMk/>
            <pc:sldMk cId="1091807618" sldId="280"/>
            <ac:spMk id="7" creationId="{33ECA951-82B7-7886-CBF3-8CB692293716}"/>
          </ac:spMkLst>
        </pc:spChg>
        <pc:spChg chg="add mod">
          <ac:chgData name="Hasan Selim" userId="84cd2103f36ef0dc" providerId="LiveId" clId="{CD8DD89B-9A81-4550-9B51-3DAF75904BD9}" dt="2024-04-30T16:06:16.541" v="1069" actId="404"/>
          <ac:spMkLst>
            <pc:docMk/>
            <pc:sldMk cId="1091807618" sldId="280"/>
            <ac:spMk id="10" creationId="{A43607A4-189A-F9EB-B56D-7E61BEA8F13E}"/>
          </ac:spMkLst>
        </pc:spChg>
        <pc:spChg chg="mod ord topLvl">
          <ac:chgData name="Hasan Selim" userId="84cd2103f36ef0dc" providerId="LiveId" clId="{CD8DD89B-9A81-4550-9B51-3DAF75904BD9}" dt="2024-04-30T16:06:44.108" v="1076" actId="1035"/>
          <ac:spMkLst>
            <pc:docMk/>
            <pc:sldMk cId="1091807618" sldId="280"/>
            <ac:spMk id="36" creationId="{37F4DFBB-C469-48F8-A0B4-0E627C132E44}"/>
          </ac:spMkLst>
        </pc:spChg>
        <pc:spChg chg="mod ord">
          <ac:chgData name="Hasan Selim" userId="84cd2103f36ef0dc" providerId="LiveId" clId="{CD8DD89B-9A81-4550-9B51-3DAF75904BD9}" dt="2024-04-30T12:48:51.247" v="457" actId="166"/>
          <ac:spMkLst>
            <pc:docMk/>
            <pc:sldMk cId="1091807618" sldId="280"/>
            <ac:spMk id="74" creationId="{E8193938-1D27-4B51-B187-44E89FDEDBBD}"/>
          </ac:spMkLst>
        </pc:spChg>
        <pc:grpChg chg="del mod">
          <ac:chgData name="Hasan Selim" userId="84cd2103f36ef0dc" providerId="LiveId" clId="{CD8DD89B-9A81-4550-9B51-3DAF75904BD9}" dt="2024-04-30T11:02:47.527" v="7" actId="165"/>
          <ac:grpSpMkLst>
            <pc:docMk/>
            <pc:sldMk cId="1091807618" sldId="280"/>
            <ac:grpSpMk id="8" creationId="{66111D5C-E15F-BFE5-4C5C-1D6D2613FD1B}"/>
          </ac:grpSpMkLst>
        </pc:grpChg>
        <pc:grpChg chg="add mod">
          <ac:chgData name="Hasan Selim" userId="84cd2103f36ef0dc" providerId="LiveId" clId="{CD8DD89B-9A81-4550-9B51-3DAF75904BD9}" dt="2024-04-30T12:48:44.082" v="456" actId="164"/>
          <ac:grpSpMkLst>
            <pc:docMk/>
            <pc:sldMk cId="1091807618" sldId="280"/>
            <ac:grpSpMk id="14" creationId="{CA43281D-3BA1-4612-CD6B-33B82F38F5AE}"/>
          </ac:grpSpMkLst>
        </pc:grpChg>
        <pc:picChg chg="del">
          <ac:chgData name="Hasan Selim" userId="84cd2103f36ef0dc" providerId="LiveId" clId="{CD8DD89B-9A81-4550-9B51-3DAF75904BD9}" dt="2024-04-30T11:02:54.567" v="11" actId="478"/>
          <ac:picMkLst>
            <pc:docMk/>
            <pc:sldMk cId="1091807618" sldId="280"/>
            <ac:picMk id="2" creationId="{5D557244-0618-F771-507B-91C40734023B}"/>
          </ac:picMkLst>
        </pc:picChg>
        <pc:picChg chg="del">
          <ac:chgData name="Hasan Selim" userId="84cd2103f36ef0dc" providerId="LiveId" clId="{CD8DD89B-9A81-4550-9B51-3DAF75904BD9}" dt="2024-04-30T12:23:18.187" v="138" actId="478"/>
          <ac:picMkLst>
            <pc:docMk/>
            <pc:sldMk cId="1091807618" sldId="280"/>
            <ac:picMk id="3" creationId="{4D1374C6-FEAC-4D25-1D57-018FF15A7A1B}"/>
          </ac:picMkLst>
        </pc:picChg>
        <pc:picChg chg="del mod topLvl">
          <ac:chgData name="Hasan Selim" userId="84cd2103f36ef0dc" providerId="LiveId" clId="{CD8DD89B-9A81-4550-9B51-3DAF75904BD9}" dt="2024-04-30T11:02:49.567" v="8" actId="478"/>
          <ac:picMkLst>
            <pc:docMk/>
            <pc:sldMk cId="1091807618" sldId="280"/>
            <ac:picMk id="4" creationId="{11B4A68B-48FF-4247-3DBF-5AA334FF71A7}"/>
          </ac:picMkLst>
        </pc:picChg>
        <pc:picChg chg="add mod">
          <ac:chgData name="Hasan Selim" userId="84cd2103f36ef0dc" providerId="LiveId" clId="{CD8DD89B-9A81-4550-9B51-3DAF75904BD9}" dt="2024-04-30T12:48:44.082" v="456" actId="164"/>
          <ac:picMkLst>
            <pc:docMk/>
            <pc:sldMk cId="1091807618" sldId="280"/>
            <ac:picMk id="9" creationId="{BBE114E1-0EF6-700D-D713-BCB957E7FF00}"/>
          </ac:picMkLst>
        </pc:picChg>
        <pc:picChg chg="add del mod">
          <ac:chgData name="Hasan Selim" userId="84cd2103f36ef0dc" providerId="LiveId" clId="{CD8DD89B-9A81-4550-9B51-3DAF75904BD9}" dt="2024-04-30T12:43:53.052" v="426" actId="478"/>
          <ac:picMkLst>
            <pc:docMk/>
            <pc:sldMk cId="1091807618" sldId="280"/>
            <ac:picMk id="11" creationId="{77CC5D9C-E052-0A98-7943-82DF41D75337}"/>
          </ac:picMkLst>
        </pc:picChg>
        <pc:picChg chg="add del mod ord">
          <ac:chgData name="Hasan Selim" userId="84cd2103f36ef0dc" providerId="LiveId" clId="{CD8DD89B-9A81-4550-9B51-3DAF75904BD9}" dt="2024-04-30T12:46:17.348" v="440" actId="21"/>
          <ac:picMkLst>
            <pc:docMk/>
            <pc:sldMk cId="1091807618" sldId="280"/>
            <ac:picMk id="12" creationId="{946B2E37-51ED-0631-7EC6-A0E38E3901DA}"/>
          </ac:picMkLst>
        </pc:picChg>
        <pc:picChg chg="add mod ord">
          <ac:chgData name="Hasan Selim" userId="84cd2103f36ef0dc" providerId="LiveId" clId="{CD8DD89B-9A81-4550-9B51-3DAF75904BD9}" dt="2024-04-30T15:19:37.966" v="669"/>
          <ac:picMkLst>
            <pc:docMk/>
            <pc:sldMk cId="1091807618" sldId="280"/>
            <ac:picMk id="13" creationId="{7E0F696E-9939-4ECF-EA06-96CD29994170}"/>
          </ac:picMkLst>
        </pc:picChg>
        <pc:picChg chg="add del mod">
          <ac:chgData name="Hasan Selim" userId="84cd2103f36ef0dc" providerId="LiveId" clId="{CD8DD89B-9A81-4550-9B51-3DAF75904BD9}" dt="2024-04-30T12:58:22.972" v="470" actId="21"/>
          <ac:picMkLst>
            <pc:docMk/>
            <pc:sldMk cId="1091807618" sldId="280"/>
            <ac:picMk id="15" creationId="{7BA10D89-6067-CF3D-8860-16CE3F73E8DF}"/>
          </ac:picMkLst>
        </pc:picChg>
        <pc:picChg chg="add del mod">
          <ac:chgData name="Hasan Selim" userId="84cd2103f36ef0dc" providerId="LiveId" clId="{CD8DD89B-9A81-4550-9B51-3DAF75904BD9}" dt="2024-04-30T13:01:32.211" v="476" actId="21"/>
          <ac:picMkLst>
            <pc:docMk/>
            <pc:sldMk cId="1091807618" sldId="280"/>
            <ac:picMk id="16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8" creationId="{19A02D2C-9212-DD46-0B1E-048104AA71B4}"/>
          </ac:picMkLst>
        </pc:picChg>
        <pc:picChg chg="add mod">
          <ac:chgData name="Hasan Selim" userId="84cd2103f36ef0dc" providerId="LiveId" clId="{CD8DD89B-9A81-4550-9B51-3DAF75904BD9}" dt="2024-04-30T13:07:12.363" v="519"/>
          <ac:picMkLst>
            <pc:docMk/>
            <pc:sldMk cId="1091807618" sldId="280"/>
            <ac:picMk id="19" creationId="{BE6F60BE-8D07-50A0-52EC-B00AB107F0A0}"/>
          </ac:picMkLst>
        </pc:picChg>
        <pc:picChg chg="mod">
          <ac:chgData name="Hasan Selim" userId="84cd2103f36ef0dc" providerId="LiveId" clId="{CD8DD89B-9A81-4550-9B51-3DAF75904BD9}" dt="2024-04-30T12:47:16.137" v="446" actId="14826"/>
          <ac:picMkLst>
            <pc:docMk/>
            <pc:sldMk cId="1091807618" sldId="280"/>
            <ac:picMk id="28" creationId="{BE2A48FD-8348-4D32-BB6D-0C14AB20C614}"/>
          </ac:picMkLst>
        </pc:picChg>
        <pc:picChg chg="del mod topLvl">
          <ac:chgData name="Hasan Selim" userId="84cd2103f36ef0dc" providerId="LiveId" clId="{CD8DD89B-9A81-4550-9B51-3DAF75904BD9}" dt="2024-04-30T11:02:51.307" v="9" actId="478"/>
          <ac:picMkLst>
            <pc:docMk/>
            <pc:sldMk cId="1091807618" sldId="280"/>
            <ac:picMk id="1026" creationId="{DAC834BE-E933-634E-127A-6637C9D7565D}"/>
          </ac:picMkLst>
        </pc:picChg>
      </pc:sldChg>
      <pc:sldChg chg="modSp mod">
        <pc:chgData name="Hasan Selim" userId="84cd2103f36ef0dc" providerId="LiveId" clId="{CD8DD89B-9A81-4550-9B51-3DAF75904BD9}" dt="2024-04-30T15:53:33.059" v="1054" actId="108"/>
        <pc:sldMkLst>
          <pc:docMk/>
          <pc:sldMk cId="4096775158" sldId="284"/>
        </pc:sldMkLst>
        <pc:spChg chg="mod">
          <ac:chgData name="Hasan Selim" userId="84cd2103f36ef0dc" providerId="LiveId" clId="{CD8DD89B-9A81-4550-9B51-3DAF75904BD9}" dt="2024-04-30T15:53:33.059" v="1054" actId="108"/>
          <ac:spMkLst>
            <pc:docMk/>
            <pc:sldMk cId="4096775158" sldId="284"/>
            <ac:spMk id="4" creationId="{89B47D66-AF35-42B6-AAC6-933CACD3C58D}"/>
          </ac:spMkLst>
        </pc:spChg>
      </pc:sldChg>
      <pc:sldChg chg="addSp delSp modSp del mod delAnim modAnim">
        <pc:chgData name="Hasan Selim" userId="84cd2103f36ef0dc" providerId="LiveId" clId="{CD8DD89B-9A81-4550-9B51-3DAF75904BD9}" dt="2024-04-30T15:40:05.386" v="837" actId="47"/>
        <pc:sldMkLst>
          <pc:docMk/>
          <pc:sldMk cId="1582487605" sldId="472"/>
        </pc:sldMkLst>
        <pc:spChg chg="add mod ord">
          <ac:chgData name="Hasan Selim" userId="84cd2103f36ef0dc" providerId="LiveId" clId="{CD8DD89B-9A81-4550-9B51-3DAF75904BD9}" dt="2024-04-30T15:18:01.962" v="663" actId="167"/>
          <ac:spMkLst>
            <pc:docMk/>
            <pc:sldMk cId="1582487605" sldId="472"/>
            <ac:spMk id="2" creationId="{AD612143-E47F-6578-5752-96BA04FEC7D6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5" creationId="{F239E0B8-E7CA-9DD6-628A-759975FECE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7" creationId="{461C4B37-7A40-0EA1-89FE-FB015B2B9B81}"/>
          </ac:spMkLst>
        </pc:spChg>
        <pc:spChg chg="add mod">
          <ac:chgData name="Hasan Selim" userId="84cd2103f36ef0dc" providerId="LiveId" clId="{CD8DD89B-9A81-4550-9B51-3DAF75904BD9}" dt="2024-04-30T12:34:40.983" v="337" actId="1076"/>
          <ac:spMkLst>
            <pc:docMk/>
            <pc:sldMk cId="1582487605" sldId="472"/>
            <ac:spMk id="8" creationId="{49CAF3DD-CF05-289A-8A3E-8B1F345617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9" creationId="{DE785F68-3D1A-D337-B7F1-F8C92A94EED2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0" creationId="{18B8ED1E-6472-9C3F-2171-2D0B9CA352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1" creationId="{AC93B976-4193-185B-7EA3-5EF9E8AAF1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4" creationId="{8B8F362D-3FDA-4189-81B2-22175E2A0BC1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5" creationId="{95D6B478-63C4-4FEE-9E1C-E6806F5F132E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9" creationId="{3E09172F-6D62-E233-DBAF-8670CC40376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21" creationId="{5D727EDD-3398-C8A3-1CA8-7D4920FF0AD7}"/>
          </ac:spMkLst>
        </pc:spChg>
        <pc:spChg chg="add mod">
          <ac:chgData name="Hasan Selim" userId="84cd2103f36ef0dc" providerId="LiveId" clId="{CD8DD89B-9A81-4550-9B51-3DAF75904BD9}" dt="2024-04-30T15:05:36.634" v="621" actId="255"/>
          <ac:spMkLst>
            <pc:docMk/>
            <pc:sldMk cId="1582487605" sldId="472"/>
            <ac:spMk id="37" creationId="{3C8D1A2C-1B39-09AE-48C6-5A737458127F}"/>
          </ac:spMkLst>
        </pc:sp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" creationId="{AD1FD456-B124-D9F8-4291-547D8B61894D}"/>
          </ac:picMkLst>
        </pc:picChg>
        <pc:picChg chg="add del mod modCrop">
          <ac:chgData name="Hasan Selim" userId="84cd2103f36ef0dc" providerId="LiveId" clId="{CD8DD89B-9A81-4550-9B51-3DAF75904BD9}" dt="2024-04-30T12:30:07.163" v="274" actId="478"/>
          <ac:picMkLst>
            <pc:docMk/>
            <pc:sldMk cId="1582487605" sldId="472"/>
            <ac:picMk id="3" creationId="{B6D1D2FD-E5AD-8EFF-A432-23753EB8254D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4" creationId="{8ABE97CE-152E-A0FA-16EE-B881B100B2DB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2" creationId="{8686A846-9406-64EF-CBD3-F1BBBF989FE9}"/>
          </ac:picMkLst>
        </pc:picChg>
        <pc:picChg chg="add mod ord">
          <ac:chgData name="Hasan Selim" userId="84cd2103f36ef0dc" providerId="LiveId" clId="{CD8DD89B-9A81-4550-9B51-3DAF75904BD9}" dt="2024-04-30T15:05:48.105" v="624" actId="1076"/>
          <ac:picMkLst>
            <pc:docMk/>
            <pc:sldMk cId="1582487605" sldId="472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8" creationId="{6421FF06-4FC2-2D5E-327F-D930A31FD740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0" creationId="{55EA81C8-A119-A678-57D0-C374B07805DD}"/>
          </ac:picMkLst>
        </pc:picChg>
        <pc:picChg chg="add del mod">
          <ac:chgData name="Hasan Selim" userId="84cd2103f36ef0dc" providerId="LiveId" clId="{CD8DD89B-9A81-4550-9B51-3DAF75904BD9}" dt="2024-04-30T12:33:11.643" v="307" actId="478"/>
          <ac:picMkLst>
            <pc:docMk/>
            <pc:sldMk cId="1582487605" sldId="472"/>
            <ac:picMk id="23" creationId="{D5DED449-7E5E-9794-49D2-76CB8DE63EE8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5" creationId="{167AE32A-D818-B179-5AE9-80FE6F8B6E2D}"/>
          </ac:picMkLst>
        </pc:picChg>
        <pc:picChg chg="add del mod">
          <ac:chgData name="Hasan Selim" userId="84cd2103f36ef0dc" providerId="LiveId" clId="{CD8DD89B-9A81-4550-9B51-3DAF75904BD9}" dt="2024-04-30T12:33:20.493" v="312" actId="478"/>
          <ac:picMkLst>
            <pc:docMk/>
            <pc:sldMk cId="1582487605" sldId="472"/>
            <ac:picMk id="27" creationId="{CFE1252E-8A71-7409-C092-4626E344747E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9" creationId="{B2742E65-E3A1-FF58-31CF-798884DCDC62}"/>
          </ac:picMkLst>
        </pc:picChg>
        <pc:picChg chg="add mod">
          <ac:chgData name="Hasan Selim" userId="84cd2103f36ef0dc" providerId="LiveId" clId="{CD8DD89B-9A81-4550-9B51-3DAF75904BD9}" dt="2024-04-30T15:05:06.440" v="614" actId="12788"/>
          <ac:picMkLst>
            <pc:docMk/>
            <pc:sldMk cId="1582487605" sldId="472"/>
            <ac:picMk id="31" creationId="{981E9EB7-D56A-D63B-5745-C908D441D190}"/>
          </ac:picMkLst>
        </pc:picChg>
        <pc:picChg chg="add del mod">
          <ac:chgData name="Hasan Selim" userId="84cd2103f36ef0dc" providerId="LiveId" clId="{CD8DD89B-9A81-4550-9B51-3DAF75904BD9}" dt="2024-04-30T12:34:49.349" v="342" actId="478"/>
          <ac:picMkLst>
            <pc:docMk/>
            <pc:sldMk cId="1582487605" sldId="472"/>
            <ac:picMk id="32" creationId="{8D1446FC-76CE-FE4A-9E3E-73D2200B0019}"/>
          </ac:picMkLst>
        </pc:picChg>
        <pc:picChg chg="add mod">
          <ac:chgData name="Hasan Selim" userId="84cd2103f36ef0dc" providerId="LiveId" clId="{CD8DD89B-9A81-4550-9B51-3DAF75904BD9}" dt="2024-04-30T12:47:28.362" v="448"/>
          <ac:picMkLst>
            <pc:docMk/>
            <pc:sldMk cId="1582487605" sldId="472"/>
            <ac:picMk id="33" creationId="{F6355505-5A27-FDAB-8BC8-9706137728FC}"/>
          </ac:picMkLst>
        </pc:picChg>
        <pc:picChg chg="add mod">
          <ac:chgData name="Hasan Selim" userId="84cd2103f36ef0dc" providerId="LiveId" clId="{CD8DD89B-9A81-4550-9B51-3DAF75904BD9}" dt="2024-04-30T13:01:59.552" v="486" actId="1076"/>
          <ac:picMkLst>
            <pc:docMk/>
            <pc:sldMk cId="1582487605" sldId="472"/>
            <ac:picMk id="34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9:13.503" v="534" actId="478"/>
          <ac:picMkLst>
            <pc:docMk/>
            <pc:sldMk cId="1582487605" sldId="472"/>
            <ac:picMk id="35" creationId="{40A9D2D3-9415-7AFF-5042-3A2B4BC07FC0}"/>
          </ac:picMkLst>
        </pc:picChg>
        <pc:picChg chg="add mod ord">
          <ac:chgData name="Hasan Selim" userId="84cd2103f36ef0dc" providerId="LiveId" clId="{CD8DD89B-9A81-4550-9B51-3DAF75904BD9}" dt="2024-04-30T15:18:03.621" v="664" actId="167"/>
          <ac:picMkLst>
            <pc:docMk/>
            <pc:sldMk cId="1582487605" sldId="472"/>
            <ac:picMk id="36" creationId="{21ED7D27-0B39-DA85-04CA-6D3203795A7C}"/>
          </ac:picMkLst>
        </pc:picChg>
      </pc:sldChg>
      <pc:sldChg chg="delSp add del mod delAnim">
        <pc:chgData name="Hasan Selim" userId="84cd2103f36ef0dc" providerId="LiveId" clId="{CD8DD89B-9A81-4550-9B51-3DAF75904BD9}" dt="2024-04-30T12:36:53.442" v="354" actId="47"/>
        <pc:sldMkLst>
          <pc:docMk/>
          <pc:sldMk cId="3223810523" sldId="473"/>
        </pc:sldMkLst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8" creationId="{49CAF3DD-CF05-289A-8A3E-8B1F345617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9" creationId="{DE785F68-3D1A-D337-B7F1-F8C92A94EED2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0" creationId="{18B8ED1E-6472-9C3F-2171-2D0B9CA352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1" creationId="{AC93B976-4193-185B-7EA3-5EF9E8AAF123}"/>
          </ac:spMkLst>
        </pc:sp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31" creationId="{981E9EB7-D56A-D63B-5745-C908D441D190}"/>
          </ac:picMkLst>
        </pc:picChg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401092663" sldId="479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536558230" sldId="480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3554808330" sldId="481"/>
        </pc:sldMkLst>
      </pc:sldChg>
      <pc:sldChg chg="addSp delSp modSp add mod modTransition delAnim modAnim">
        <pc:chgData name="Hasan Selim" userId="84cd2103f36ef0dc" providerId="LiveId" clId="{CD8DD89B-9A81-4550-9B51-3DAF75904BD9}" dt="2024-04-30T15:49:42.020" v="962"/>
        <pc:sldMkLst>
          <pc:docMk/>
          <pc:sldMk cId="3385123787" sldId="482"/>
        </pc:sldMkLst>
        <pc:spChg chg="mod">
          <ac:chgData name="Hasan Selim" userId="84cd2103f36ef0dc" providerId="LiveId" clId="{CD8DD89B-9A81-4550-9B51-3DAF75904BD9}" dt="2024-04-30T12:39:55.092" v="416" actId="14100"/>
          <ac:spMkLst>
            <pc:docMk/>
            <pc:sldMk cId="3385123787" sldId="482"/>
            <ac:spMk id="4" creationId="{30EB9F04-8538-8378-7219-B9FFE6BFD6FF}"/>
          </ac:spMkLst>
        </pc:spChg>
        <pc:spChg chg="add mod ord">
          <ac:chgData name="Hasan Selim" userId="84cd2103f36ef0dc" providerId="LiveId" clId="{CD8DD89B-9A81-4550-9B51-3DAF75904BD9}" dt="2024-04-30T15:41:32.734" v="861" actId="1076"/>
          <ac:spMkLst>
            <pc:docMk/>
            <pc:sldMk cId="3385123787" sldId="482"/>
            <ac:spMk id="5" creationId="{C9463871-2E82-B130-2DDC-D0BC53A59FBF}"/>
          </ac:spMkLst>
        </pc:spChg>
        <pc:spChg chg="mod">
          <ac:chgData name="Hasan Selim" userId="84cd2103f36ef0dc" providerId="LiveId" clId="{CD8DD89B-9A81-4550-9B51-3DAF75904BD9}" dt="2024-04-30T12:39:41.685" v="407" actId="1076"/>
          <ac:spMkLst>
            <pc:docMk/>
            <pc:sldMk cId="3385123787" sldId="482"/>
            <ac:spMk id="6" creationId="{23057AB4-6D02-EA94-02C2-7124BB46054E}"/>
          </ac:spMkLst>
        </pc:spChg>
        <pc:spChg chg="del">
          <ac:chgData name="Hasan Selim" userId="84cd2103f36ef0dc" providerId="LiveId" clId="{CD8DD89B-9A81-4550-9B51-3DAF75904BD9}" dt="2024-04-30T12:39:58.513" v="417" actId="478"/>
          <ac:spMkLst>
            <pc:docMk/>
            <pc:sldMk cId="3385123787" sldId="482"/>
            <ac:spMk id="7" creationId="{DE59BC1F-D2CC-1267-33DC-611C903665D7}"/>
          </ac:spMkLst>
        </pc:spChg>
        <pc:spChg chg="del">
          <ac:chgData name="Hasan Selim" userId="84cd2103f36ef0dc" providerId="LiveId" clId="{CD8DD89B-9A81-4550-9B51-3DAF75904BD9}" dt="2024-04-30T12:36:56.572" v="355" actId="478"/>
          <ac:spMkLst>
            <pc:docMk/>
            <pc:sldMk cId="3385123787" sldId="482"/>
            <ac:spMk id="15" creationId="{5B2F63F5-DA5B-FB5E-5EA4-4CFC7836F207}"/>
          </ac:spMkLst>
        </pc:spChg>
        <pc:grpChg chg="add del mod">
          <ac:chgData name="Hasan Selim" userId="84cd2103f36ef0dc" providerId="LiveId" clId="{CD8DD89B-9A81-4550-9B51-3DAF75904BD9}" dt="2024-04-30T12:39:11.618" v="394" actId="478"/>
          <ac:grpSpMkLst>
            <pc:docMk/>
            <pc:sldMk cId="3385123787" sldId="482"/>
            <ac:grpSpMk id="13" creationId="{6E763637-1AD5-BEC0-BC26-105F138555CE}"/>
          </ac:grpSpMkLst>
        </pc:grpChg>
        <pc:grpChg chg="add mod">
          <ac:chgData name="Hasan Selim" userId="84cd2103f36ef0dc" providerId="LiveId" clId="{CD8DD89B-9A81-4550-9B51-3DAF75904BD9}" dt="2024-04-30T12:39:29.249" v="402" actId="12788"/>
          <ac:grpSpMkLst>
            <pc:docMk/>
            <pc:sldMk cId="3385123787" sldId="482"/>
            <ac:grpSpMk id="20" creationId="{2328EFB1-7781-0901-5972-AF4EE049F3D6}"/>
          </ac:grpSpMkLst>
        </pc:grpChg>
        <pc:picChg chg="add mod ord">
          <ac:chgData name="Hasan Selim" userId="84cd2103f36ef0dc" providerId="LiveId" clId="{CD8DD89B-9A81-4550-9B51-3DAF75904BD9}" dt="2024-04-30T12:39:43.833" v="409" actId="1076"/>
          <ac:picMkLst>
            <pc:docMk/>
            <pc:sldMk cId="3385123787" sldId="482"/>
            <ac:picMk id="2" creationId="{6AE25675-3B08-DA6D-D867-1798B6162DB4}"/>
          </ac:picMkLst>
        </pc:picChg>
        <pc:picChg chg="del mod">
          <ac:chgData name="Hasan Selim" userId="84cd2103f36ef0dc" providerId="LiveId" clId="{CD8DD89B-9A81-4550-9B51-3DAF75904BD9}" dt="2024-04-30T12:37:35.807" v="368" actId="478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CD8DD89B-9A81-4550-9B51-3DAF75904BD9}" dt="2024-04-30T15:00:39.382" v="578" actId="1076"/>
          <ac:picMkLst>
            <pc:docMk/>
            <pc:sldMk cId="3385123787" sldId="482"/>
            <ac:picMk id="3" creationId="{6F4DC860-F8D2-5247-802D-1C69C5B37DC4}"/>
          </ac:picMkLst>
        </pc:picChg>
        <pc:picChg chg="del">
          <ac:chgData name="Hasan Selim" userId="84cd2103f36ef0dc" providerId="LiveId" clId="{CD8DD89B-9A81-4550-9B51-3DAF75904BD9}" dt="2024-04-30T12:39:17.792" v="397" actId="478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CD8DD89B-9A81-4550-9B51-3DAF75904BD9}" dt="2024-04-30T15:18:14.519" v="667" actId="167"/>
          <ac:picMkLst>
            <pc:docMk/>
            <pc:sldMk cId="3385123787" sldId="482"/>
            <ac:picMk id="7" creationId="{81E81093-464B-2ED5-A8E3-B33B0D4D2A0F}"/>
          </ac:picMkLst>
        </pc:picChg>
        <pc:picChg chg="del">
          <ac:chgData name="Hasan Selim" userId="84cd2103f36ef0dc" providerId="LiveId" clId="{CD8DD89B-9A81-4550-9B51-3DAF75904BD9}" dt="2024-04-30T12:36:58.747" v="356" actId="478"/>
          <ac:picMkLst>
            <pc:docMk/>
            <pc:sldMk cId="3385123787" sldId="482"/>
            <ac:picMk id="8" creationId="{94A8D1EB-AD0C-52D7-7F90-9154CDC7D0CA}"/>
          </ac:picMkLst>
        </pc:picChg>
        <pc:picChg chg="mod ord modCrop">
          <ac:chgData name="Hasan Selim" userId="84cd2103f36ef0dc" providerId="LiveId" clId="{CD8DD89B-9A81-4550-9B51-3DAF75904BD9}" dt="2024-04-30T12:38:45.292" v="391" actId="14100"/>
          <ac:picMkLst>
            <pc:docMk/>
            <pc:sldMk cId="3385123787" sldId="482"/>
            <ac:picMk id="9" creationId="{816546A9-9BC6-B833-88F7-C351AA6CE230}"/>
          </ac:picMkLst>
        </pc:picChg>
        <pc:picChg chg="del">
          <ac:chgData name="Hasan Selim" userId="84cd2103f36ef0dc" providerId="LiveId" clId="{CD8DD89B-9A81-4550-9B51-3DAF75904BD9}" dt="2024-04-30T12:39:19.292" v="398" actId="478"/>
          <ac:picMkLst>
            <pc:docMk/>
            <pc:sldMk cId="3385123787" sldId="482"/>
            <ac:picMk id="10" creationId="{44F66123-A2BD-1E2A-3A9E-A6C78A7EF319}"/>
          </ac:picMkLst>
        </pc:picChg>
        <pc:picChg chg="add mod">
          <ac:chgData name="Hasan Selim" userId="84cd2103f36ef0dc" providerId="LiveId" clId="{CD8DD89B-9A81-4550-9B51-3DAF75904BD9}" dt="2024-04-30T12:38:39.162" v="388" actId="164"/>
          <ac:picMkLst>
            <pc:docMk/>
            <pc:sldMk cId="3385123787" sldId="482"/>
            <ac:picMk id="12" creationId="{92127635-420C-67FA-D41A-E82B9C7CFCD4}"/>
          </ac:picMkLst>
        </pc:picChg>
        <pc:picChg chg="del">
          <ac:chgData name="Hasan Selim" userId="84cd2103f36ef0dc" providerId="LiveId" clId="{CD8DD89B-9A81-4550-9B51-3DAF75904BD9}" dt="2024-04-30T14:59:11.164" v="576" actId="478"/>
          <ac:picMkLst>
            <pc:docMk/>
            <pc:sldMk cId="3385123787" sldId="482"/>
            <ac:picMk id="14" creationId="{69A2236D-20F3-01F9-8A75-6F2D6DBF20A9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7" creationId="{235CDF0F-DB10-8DE7-99CB-457944316EAA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8" creationId="{41C779BA-7F82-F421-C58F-1C6AC33C1A0C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9" creationId="{7C2C1C49-C490-3C26-8733-BA309DE184C7}"/>
          </ac:picMkLst>
        </pc:picChg>
      </pc:sldChg>
      <pc:sldChg chg="addSp delSp modSp new mod ord modTransition delAnim modAnim">
        <pc:chgData name="Hasan Selim" userId="84cd2103f36ef0dc" providerId="LiveId" clId="{CD8DD89B-9A81-4550-9B51-3DAF75904BD9}" dt="2024-04-30T15:49:16.075" v="937"/>
        <pc:sldMkLst>
          <pc:docMk/>
          <pc:sldMk cId="3286115091" sldId="483"/>
        </pc:sldMkLst>
        <pc:spChg chg="add mod">
          <ac:chgData name="Hasan Selim" userId="84cd2103f36ef0dc" providerId="LiveId" clId="{CD8DD89B-9A81-4550-9B51-3DAF75904BD9}" dt="2024-04-30T13:05:43.953" v="511" actId="404"/>
          <ac:spMkLst>
            <pc:docMk/>
            <pc:sldMk cId="3286115091" sldId="483"/>
            <ac:spMk id="3" creationId="{9ACA067C-C86D-1A8F-0636-8D42FD91F00A}"/>
          </ac:spMkLst>
        </pc:spChg>
        <pc:spChg chg="add mod ord">
          <ac:chgData name="Hasan Selim" userId="84cd2103f36ef0dc" providerId="LiveId" clId="{CD8DD89B-9A81-4550-9B51-3DAF75904BD9}" dt="2024-04-30T15:17:40.711" v="656" actId="167"/>
          <ac:spMkLst>
            <pc:docMk/>
            <pc:sldMk cId="3286115091" sldId="483"/>
            <ac:spMk id="8" creationId="{75638E99-7C57-190E-0CD1-1097281AAA55}"/>
          </ac:spMkLst>
        </pc:spChg>
        <pc:picChg chg="add mod ord">
          <ac:chgData name="Hasan Selim" userId="84cd2103f36ef0dc" providerId="LiveId" clId="{CD8DD89B-9A81-4550-9B51-3DAF75904BD9}" dt="2024-04-30T15:17:42.261" v="657" actId="167"/>
          <ac:picMkLst>
            <pc:docMk/>
            <pc:sldMk cId="3286115091" sldId="483"/>
            <ac:picMk id="2" creationId="{8AB2AAAE-3E32-1F85-3955-562EAFFB1329}"/>
          </ac:picMkLst>
        </pc:picChg>
        <pc:picChg chg="add mod">
          <ac:chgData name="Hasan Selim" userId="84cd2103f36ef0dc" providerId="LiveId" clId="{CD8DD89B-9A81-4550-9B51-3DAF75904BD9}" dt="2024-04-30T12:47:25.952" v="447"/>
          <ac:picMkLst>
            <pc:docMk/>
            <pc:sldMk cId="3286115091" sldId="483"/>
            <ac:picMk id="4" creationId="{FBBC66BD-6E4C-58F7-0999-5AF48525368A}"/>
          </ac:picMkLst>
        </pc:picChg>
        <pc:picChg chg="add mod">
          <ac:chgData name="Hasan Selim" userId="84cd2103f36ef0dc" providerId="LiveId" clId="{CD8DD89B-9A81-4550-9B51-3DAF75904BD9}" dt="2024-04-30T13:04:19.893" v="499" actId="1076"/>
          <ac:picMkLst>
            <pc:docMk/>
            <pc:sldMk cId="3286115091" sldId="483"/>
            <ac:picMk id="5" creationId="{40F9358C-7FF9-C13A-6B5C-4AAAD5DF2E24}"/>
          </ac:picMkLst>
        </pc:picChg>
        <pc:picChg chg="add del mod">
          <ac:chgData name="Hasan Selim" userId="84cd2103f36ef0dc" providerId="LiveId" clId="{CD8DD89B-9A81-4550-9B51-3DAF75904BD9}" dt="2024-04-30T14:58:36.871" v="573" actId="21"/>
          <ac:picMkLst>
            <pc:docMk/>
            <pc:sldMk cId="3286115091" sldId="483"/>
            <ac:picMk id="7" creationId="{81E81093-464B-2ED5-A8E3-B33B0D4D2A0F}"/>
          </ac:picMkLst>
        </pc:picChg>
        <pc:picChg chg="add del mod">
          <ac:chgData name="Hasan Selim" userId="84cd2103f36ef0dc" providerId="LiveId" clId="{CD8DD89B-9A81-4550-9B51-3DAF75904BD9}" dt="2024-04-30T13:03:41.705" v="495" actId="478"/>
          <ac:picMkLst>
            <pc:docMk/>
            <pc:sldMk cId="3286115091" sldId="483"/>
            <ac:picMk id="15" creationId="{7BA10D89-6067-CF3D-8860-16CE3F73E8DF}"/>
          </ac:picMkLst>
        </pc:picChg>
      </pc:sldChg>
      <pc:sldChg chg="addSp delSp modSp new mod modTransition delAnim modAnim">
        <pc:chgData name="Hasan Selim" userId="84cd2103f36ef0dc" providerId="LiveId" clId="{CD8DD89B-9A81-4550-9B51-3DAF75904BD9}" dt="2024-04-30T15:49:11.965" v="929"/>
        <pc:sldMkLst>
          <pc:docMk/>
          <pc:sldMk cId="1981254483" sldId="484"/>
        </pc:sldMkLst>
        <pc:spChg chg="add mod">
          <ac:chgData name="Hasan Selim" userId="84cd2103f36ef0dc" providerId="LiveId" clId="{CD8DD89B-9A81-4550-9B51-3DAF75904BD9}" dt="2024-04-30T15:19:57.907" v="674" actId="12789"/>
          <ac:spMkLst>
            <pc:docMk/>
            <pc:sldMk cId="1981254483" sldId="484"/>
            <ac:spMk id="2" creationId="{0BBC35F1-FC3A-D3DF-279D-CE12B5566263}"/>
          </ac:spMkLst>
        </pc:spChg>
        <pc:picChg chg="add del mod">
          <ac:chgData name="Hasan Selim" userId="84cd2103f36ef0dc" providerId="LiveId" clId="{CD8DD89B-9A81-4550-9B51-3DAF75904BD9}" dt="2024-04-30T15:21:28.572" v="676" actId="21"/>
          <ac:picMkLst>
            <pc:docMk/>
            <pc:sldMk cId="1981254483" sldId="484"/>
            <ac:picMk id="3" creationId="{BD6AE85E-64B6-545E-0A78-F7B02A20852C}"/>
          </ac:picMkLst>
        </pc:picChg>
        <pc:picChg chg="add mod">
          <ac:chgData name="Hasan Selim" userId="84cd2103f36ef0dc" providerId="LiveId" clId="{CD8DD89B-9A81-4550-9B51-3DAF75904BD9}" dt="2024-04-30T15:19:46.437" v="671"/>
          <ac:picMkLst>
            <pc:docMk/>
            <pc:sldMk cId="1981254483" sldId="484"/>
            <ac:picMk id="12" creationId="{946B2E37-51ED-0631-7EC6-A0E38E3901DA}"/>
          </ac:picMkLst>
        </pc:picChg>
        <pc:picChg chg="add mod">
          <ac:chgData name="Hasan Selim" userId="84cd2103f36ef0dc" providerId="LiveId" clId="{CD8DD89B-9A81-4550-9B51-3DAF75904BD9}" dt="2024-04-30T13:06:09.903" v="513"/>
          <ac:picMkLst>
            <pc:docMk/>
            <pc:sldMk cId="1981254483" sldId="484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7:48.315" v="523" actId="478"/>
          <ac:picMkLst>
            <pc:docMk/>
            <pc:sldMk cId="1981254483" sldId="484"/>
            <ac:picMk id="18" creationId="{19A02D2C-9212-DD46-0B1E-048104AA71B4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401707602" sldId="485"/>
        </pc:sldMkLst>
      </pc:sldChg>
      <pc:sldChg chg="addSp delSp modSp add mod modTransition modAnim">
        <pc:chgData name="Hasan Selim" userId="84cd2103f36ef0dc" providerId="LiveId" clId="{CD8DD89B-9A81-4550-9B51-3DAF75904BD9}" dt="2024-04-30T15:49:06.055" v="921"/>
        <pc:sldMkLst>
          <pc:docMk/>
          <pc:sldMk cId="3663342262" sldId="485"/>
        </pc:sldMkLst>
        <pc:spChg chg="del mod ord">
          <ac:chgData name="Hasan Selim" userId="84cd2103f36ef0dc" providerId="LiveId" clId="{CD8DD89B-9A81-4550-9B51-3DAF75904BD9}" dt="2024-04-30T15:35:13.178" v="802" actId="478"/>
          <ac:spMkLst>
            <pc:docMk/>
            <pc:sldMk cId="3663342262" sldId="485"/>
            <ac:spMk id="2" creationId="{AD612143-E47F-6578-5752-96BA04FEC7D6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3" creationId="{C64129D7-1634-F46E-58B9-1D686B37A1E3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4" creationId="{52F6B2E7-BC42-0ACA-5776-69BA7D8094E0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5" creationId="{C0E7FB9F-7B40-5996-4A27-41D0F4619BE1}"/>
          </ac:spMkLst>
        </pc:spChg>
        <pc:spChg chg="add mod ord">
          <ac:chgData name="Hasan Selim" userId="84cd2103f36ef0dc" providerId="LiveId" clId="{CD8DD89B-9A81-4550-9B51-3DAF75904BD9}" dt="2024-04-30T15:43:53.171" v="885" actId="1076"/>
          <ac:spMkLst>
            <pc:docMk/>
            <pc:sldMk cId="3663342262" sldId="485"/>
            <ac:spMk id="6" creationId="{9AFEA30F-ECD8-B0BA-821F-D81324F2E17D}"/>
          </ac:spMkLst>
        </pc:spChg>
        <pc:spChg chg="mod">
          <ac:chgData name="Hasan Selim" userId="84cd2103f36ef0dc" providerId="LiveId" clId="{CD8DD89B-9A81-4550-9B51-3DAF75904BD9}" dt="2024-04-30T15:39:32.272" v="835" actId="1076"/>
          <ac:spMkLst>
            <pc:docMk/>
            <pc:sldMk cId="3663342262" sldId="485"/>
            <ac:spMk id="8" creationId="{49CAF3DD-CF05-289A-8A3E-8B1F345617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1" creationId="{AC93B976-4193-185B-7EA3-5EF9E8AAF123}"/>
          </ac:spMkLst>
        </pc:spChg>
        <pc:spChg chg="mod ord">
          <ac:chgData name="Hasan Selim" userId="84cd2103f36ef0dc" providerId="LiveId" clId="{CD8DD89B-9A81-4550-9B51-3DAF75904BD9}" dt="2024-04-30T15:40:41.562" v="848" actId="14100"/>
          <ac:spMkLst>
            <pc:docMk/>
            <pc:sldMk cId="3663342262" sldId="485"/>
            <ac:spMk id="37" creationId="{3C8D1A2C-1B39-09AE-48C6-5A737458127F}"/>
          </ac:spMkLst>
        </pc:spChg>
        <pc:picChg chg="mod">
          <ac:chgData name="Hasan Selim" userId="84cd2103f36ef0dc" providerId="LiveId" clId="{CD8DD89B-9A81-4550-9B51-3DAF75904BD9}" dt="2024-04-30T15:36:37.913" v="816" actId="12788"/>
          <ac:picMkLst>
            <pc:docMk/>
            <pc:sldMk cId="3663342262" sldId="485"/>
            <ac:picMk id="17" creationId="{B3CD8F68-7896-5831-EAC3-C5CAA75A9946}"/>
          </ac:picMkLst>
        </pc:picChg>
        <pc:picChg chg="mod ord modCrop">
          <ac:chgData name="Hasan Selim" userId="84cd2103f36ef0dc" providerId="LiveId" clId="{CD8DD89B-9A81-4550-9B51-3DAF75904BD9}" dt="2024-04-30T15:41:40.025" v="864" actId="167"/>
          <ac:picMkLst>
            <pc:docMk/>
            <pc:sldMk cId="3663342262" sldId="485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78916841" sldId="486"/>
        </pc:sldMkLst>
      </pc:sldChg>
      <pc:sldChg chg="addSp modSp add mod modTransition modAnim">
        <pc:chgData name="Hasan Selim" userId="84cd2103f36ef0dc" providerId="LiveId" clId="{CD8DD89B-9A81-4550-9B51-3DAF75904BD9}" dt="2024-04-30T15:49:02.505" v="913"/>
        <pc:sldMkLst>
          <pc:docMk/>
          <pc:sldMk cId="2957830981" sldId="486"/>
        </pc:sldMkLst>
        <pc:spChg chg="add mod ord">
          <ac:chgData name="Hasan Selim" userId="84cd2103f36ef0dc" providerId="LiveId" clId="{CD8DD89B-9A81-4550-9B51-3DAF75904BD9}" dt="2024-04-30T15:43:50.913" v="883" actId="1076"/>
          <ac:spMkLst>
            <pc:docMk/>
            <pc:sldMk cId="2957830981" sldId="486"/>
            <ac:spMk id="2" creationId="{CF5A25B1-8E3B-C5EA-A196-CD80D455E6F4}"/>
          </ac:spMkLst>
        </pc:spChg>
        <pc:spChg chg="mod">
          <ac:chgData name="Hasan Selim" userId="84cd2103f36ef0dc" providerId="LiveId" clId="{CD8DD89B-9A81-4550-9B51-3DAF75904BD9}" dt="2024-04-30T15:41:14.648" v="859" actId="1076"/>
          <ac:spMkLst>
            <pc:docMk/>
            <pc:sldMk cId="2957830981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1:12.350" v="858" actId="1076"/>
          <ac:spMkLst>
            <pc:docMk/>
            <pc:sldMk cId="2957830981" sldId="486"/>
            <ac:spMk id="11" creationId="{AC93B976-4193-185B-7EA3-5EF9E8AAF123}"/>
          </ac:spMkLst>
        </pc:spChg>
        <pc:picChg chg="ord">
          <ac:chgData name="Hasan Selim" userId="84cd2103f36ef0dc" providerId="LiveId" clId="{CD8DD89B-9A81-4550-9B51-3DAF75904BD9}" dt="2024-04-30T15:41:44.819" v="867" actId="167"/>
          <ac:picMkLst>
            <pc:docMk/>
            <pc:sldMk cId="2957830981" sldId="486"/>
            <ac:picMk id="36" creationId="{21ED7D27-0B39-DA85-04CA-6D3203795A7C}"/>
          </ac:picMkLst>
        </pc:picChg>
      </pc:sldChg>
      <pc:sldChg chg="addSp delSp modSp add del mod delAnim modAnim">
        <pc:chgData name="Hasan Selim" userId="84cd2103f36ef0dc" providerId="LiveId" clId="{CD8DD89B-9A81-4550-9B51-3DAF75904BD9}" dt="2024-04-30T15:40:06.525" v="838" actId="47"/>
        <pc:sldMkLst>
          <pc:docMk/>
          <pc:sldMk cId="3541307282" sldId="486"/>
        </pc:sldMkLst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24:08.062" v="693" actId="1076"/>
          <ac:spMkLst>
            <pc:docMk/>
            <pc:sldMk cId="3541307282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11" creationId="{AC93B976-4193-185B-7EA3-5EF9E8AAF123}"/>
          </ac:spMkLst>
        </pc:spChg>
        <pc:spChg chg="mod">
          <ac:chgData name="Hasan Selim" userId="84cd2103f36ef0dc" providerId="LiveId" clId="{CD8DD89B-9A81-4550-9B51-3DAF75904BD9}" dt="2024-04-30T15:24:43.550" v="698" actId="20577"/>
          <ac:spMkLst>
            <pc:docMk/>
            <pc:sldMk cId="3541307282" sldId="486"/>
            <ac:spMk id="37" creationId="{3C8D1A2C-1B39-09AE-48C6-5A737458127F}"/>
          </ac:spMkLst>
        </pc:spChg>
        <pc:picChg chg="add del mod">
          <ac:chgData name="Hasan Selim" userId="84cd2103f36ef0dc" providerId="LiveId" clId="{CD8DD89B-9A81-4550-9B51-3DAF75904BD9}" dt="2024-04-30T15:27:21.437" v="700" actId="21"/>
          <ac:picMkLst>
            <pc:docMk/>
            <pc:sldMk cId="3541307282" sldId="486"/>
            <ac:picMk id="3" creationId="{B133E08E-9074-DF72-A2E7-A8DE41DA55D2}"/>
          </ac:picMkLst>
        </pc:picChg>
      </pc:sldChg>
      <pc:sldChg chg="addSp modSp add mod modTransition modAnim">
        <pc:chgData name="Hasan Selim" userId="84cd2103f36ef0dc" providerId="LiveId" clId="{CD8DD89B-9A81-4550-9B51-3DAF75904BD9}" dt="2024-04-30T15:48:59.118" v="905"/>
        <pc:sldMkLst>
          <pc:docMk/>
          <pc:sldMk cId="737013299" sldId="487"/>
        </pc:sldMkLst>
        <pc:spChg chg="add mod ord">
          <ac:chgData name="Hasan Selim" userId="84cd2103f36ef0dc" providerId="LiveId" clId="{CD8DD89B-9A81-4550-9B51-3DAF75904BD9}" dt="2024-04-30T15:48:08.960" v="897" actId="1076"/>
          <ac:spMkLst>
            <pc:docMk/>
            <pc:sldMk cId="737013299" sldId="487"/>
            <ac:spMk id="2" creationId="{726805EB-832A-3E43-2382-11D1096EB187}"/>
          </ac:spMkLst>
        </pc:spChg>
        <pc:spChg chg="mod">
          <ac:chgData name="Hasan Selim" userId="84cd2103f36ef0dc" providerId="LiveId" clId="{CD8DD89B-9A81-4550-9B51-3DAF75904BD9}" dt="2024-04-30T15:41:00.383" v="855" actId="1076"/>
          <ac:spMkLst>
            <pc:docMk/>
            <pc:sldMk cId="737013299" sldId="487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41:03.707" v="856" actId="1076"/>
          <ac:spMkLst>
            <pc:docMk/>
            <pc:sldMk cId="737013299" sldId="487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0:49.558" v="853" actId="20577"/>
          <ac:spMkLst>
            <pc:docMk/>
            <pc:sldMk cId="737013299" sldId="487"/>
            <ac:spMk id="37" creationId="{3C8D1A2C-1B39-09AE-48C6-5A737458127F}"/>
          </ac:spMkLst>
        </pc:spChg>
        <pc:picChg chg="ord">
          <ac:chgData name="Hasan Selim" userId="84cd2103f36ef0dc" providerId="LiveId" clId="{CD8DD89B-9A81-4550-9B51-3DAF75904BD9}" dt="2024-04-30T15:41:49.062" v="870" actId="167"/>
          <ac:picMkLst>
            <pc:docMk/>
            <pc:sldMk cId="737013299" sldId="487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534841251" sldId="487"/>
        </pc:sldMkLst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36572365" sldId="488"/>
        </pc:sldMkLst>
      </pc:sldChg>
      <pc:sldChg chg="delSp modSp add del mod">
        <pc:chgData name="Hasan Selim" userId="84cd2103f36ef0dc" providerId="LiveId" clId="{CD8DD89B-9A81-4550-9B51-3DAF75904BD9}" dt="2024-04-30T15:43:46.498" v="879" actId="47"/>
        <pc:sldMkLst>
          <pc:docMk/>
          <pc:sldMk cId="2516529756" sldId="488"/>
        </pc:sldMkLst>
        <pc:spChg chg="del mod ord">
          <ac:chgData name="Hasan Selim" userId="84cd2103f36ef0dc" providerId="LiveId" clId="{CD8DD89B-9A81-4550-9B51-3DAF75904BD9}" dt="2024-04-30T15:43:14.808" v="875" actId="478"/>
          <ac:spMkLst>
            <pc:docMk/>
            <pc:sldMk cId="2516529756" sldId="488"/>
            <ac:spMk id="2" creationId="{726805EB-832A-3E43-2382-11D1096EB187}"/>
          </ac:spMkLst>
        </pc:spChg>
        <pc:picChg chg="mod ord">
          <ac:chgData name="Hasan Selim" userId="84cd2103f36ef0dc" providerId="LiveId" clId="{CD8DD89B-9A81-4550-9B51-3DAF75904BD9}" dt="2024-04-30T15:43:22.446" v="878" actId="1076"/>
          <ac:picMkLst>
            <pc:docMk/>
            <pc:sldMk cId="2516529756" sldId="488"/>
            <ac:picMk id="36" creationId="{21ED7D27-0B39-DA85-04CA-6D3203795A7C}"/>
          </ac:picMkLst>
        </pc:picChg>
      </pc:sld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22/11/1445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47679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784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66574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2884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7608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8810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05333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749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صورة 128">
            <a:extLst>
              <a:ext uri="{FF2B5EF4-FFF2-40B4-BE49-F238E27FC236}">
                <a16:creationId xmlns:a16="http://schemas.microsoft.com/office/drawing/2014/main" id="{8D5C366E-B2CD-03DF-C7D7-E8C2D8EF12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DD7D8B3-C405-3452-7D49-94B68AB2D8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638" y="268168"/>
            <a:ext cx="7088553" cy="5381691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A13112CF-6BA8-09FA-765B-FB97E227A1A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96" y="2012506"/>
            <a:ext cx="3193242" cy="2570480"/>
          </a:xfrm>
          <a:prstGeom prst="rect">
            <a:avLst/>
          </a:prstGeom>
        </p:spPr>
      </p:pic>
      <p:sp>
        <p:nvSpPr>
          <p:cNvPr id="60" name="ابدأ"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8B6C77D-7A75-442A-EBBD-BCD8A18D4FD9}"/>
              </a:ext>
            </a:extLst>
          </p:cNvPr>
          <p:cNvSpPr/>
          <p:nvPr userDrawn="1"/>
        </p:nvSpPr>
        <p:spPr>
          <a:xfrm>
            <a:off x="9278002" y="3757786"/>
            <a:ext cx="1585227" cy="505428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4" name="شكل بيضاوي 73">
            <a:extLst>
              <a:ext uri="{FF2B5EF4-FFF2-40B4-BE49-F238E27FC236}">
                <a16:creationId xmlns:a16="http://schemas.microsoft.com/office/drawing/2014/main" id="{014163DA-CE72-03D0-1120-A6CE3C581F36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</a:t>
            </a:r>
          </a:p>
        </p:txBody>
      </p:sp>
      <p:sp>
        <p:nvSpPr>
          <p:cNvPr id="75" name="شكل بيضاوي 74">
            <a:extLst>
              <a:ext uri="{FF2B5EF4-FFF2-40B4-BE49-F238E27FC236}">
                <a16:creationId xmlns:a16="http://schemas.microsoft.com/office/drawing/2014/main" id="{20C21240-6A19-B210-D3AD-0037003528A1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6" name="شكل بيضاوي 75">
            <a:extLst>
              <a:ext uri="{FF2B5EF4-FFF2-40B4-BE49-F238E27FC236}">
                <a16:creationId xmlns:a16="http://schemas.microsoft.com/office/drawing/2014/main" id="{DA94B871-598A-332F-9D9A-B78B5E7A4E87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:a16="http://schemas.microsoft.com/office/drawing/2014/main" id="{A6813993-E2EA-937B-EF7D-749B7C2C3ADE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id="{0233D437-C17A-4C8B-3777-E1D3B6CA77E5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79" name="شكل بيضاوي 78">
            <a:extLst>
              <a:ext uri="{FF2B5EF4-FFF2-40B4-BE49-F238E27FC236}">
                <a16:creationId xmlns:a16="http://schemas.microsoft.com/office/drawing/2014/main" id="{07AF2EF3-1BE8-1A48-BC4F-782549305153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0" name="شكل بيضاوي 79">
            <a:extLst>
              <a:ext uri="{FF2B5EF4-FFF2-40B4-BE49-F238E27FC236}">
                <a16:creationId xmlns:a16="http://schemas.microsoft.com/office/drawing/2014/main" id="{85A221B1-46E4-2117-FDB9-A3E52442002A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6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A9684051-542C-4F39-B8BA-6C5449A08230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7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2" name="شكل بيضاوي 81">
            <a:extLst>
              <a:ext uri="{FF2B5EF4-FFF2-40B4-BE49-F238E27FC236}">
                <a16:creationId xmlns:a16="http://schemas.microsoft.com/office/drawing/2014/main" id="{B37A7763-7199-CDF2-2463-F648C3CD7016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8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3" name="شكل بيضاوي 82">
            <a:extLst>
              <a:ext uri="{FF2B5EF4-FFF2-40B4-BE49-F238E27FC236}">
                <a16:creationId xmlns:a16="http://schemas.microsoft.com/office/drawing/2014/main" id="{CE3E2AC5-9A07-A740-6884-E11F26A0BC9D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9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F9F17711-8999-FC54-CBA5-CBD4B6409972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10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5" name="شكل بيضاوي 84">
            <a:extLst>
              <a:ext uri="{FF2B5EF4-FFF2-40B4-BE49-F238E27FC236}">
                <a16:creationId xmlns:a16="http://schemas.microsoft.com/office/drawing/2014/main" id="{132F012D-BCBB-0876-E302-88429EB2D79D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11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18A0A42C-DD88-45FC-9131-A86DB8ABA1AE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12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EEFAA189-EE98-312D-0803-25E1865701FB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13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88D1A6E3-1520-CAB7-8CBF-88B64ED4CAD2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14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id="{1EF51377-EEFE-3E9F-E43D-A4C30E73ABB4}"/>
              </a:ext>
            </a:extLst>
          </p:cNvPr>
          <p:cNvSpPr/>
          <p:nvPr userDrawn="1"/>
        </p:nvSpPr>
        <p:spPr>
          <a:xfrm>
            <a:off x="9500958" y="1479705"/>
            <a:ext cx="1122343" cy="1122343"/>
          </a:xfrm>
          <a:prstGeom prst="ellipse">
            <a:avLst/>
          </a:prstGeom>
          <a:solidFill>
            <a:srgbClr val="6652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1" anchor="ctr" anchorCtr="1"/>
          <a:lstStyle/>
          <a:p>
            <a:pPr algn="ctr" rtl="0"/>
            <a:r>
              <a:rPr lang="en-US" sz="5400" dirty="0"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15</a:t>
            </a:r>
            <a:endParaRPr lang="ar-SA" sz="5400" dirty="0"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90" name="رسم 39" descr="ساعة توقيت خطوط عريضة">
            <a:extLst>
              <a:ext uri="{FF2B5EF4-FFF2-40B4-BE49-F238E27FC236}">
                <a16:creationId xmlns:a16="http://schemas.microsoft.com/office/drawing/2014/main" id="{3C27AF82-2218-55B6-AA93-5E94ABC04CEF}"/>
              </a:ext>
            </a:extLst>
          </p:cNvPr>
          <p:cNvGrpSpPr/>
          <p:nvPr userDrawn="1"/>
        </p:nvGrpSpPr>
        <p:grpSpPr>
          <a:xfrm>
            <a:off x="9494779" y="1340295"/>
            <a:ext cx="1139979" cy="1278186"/>
            <a:chOff x="7608639" y="1422425"/>
            <a:chExt cx="1139979" cy="1278186"/>
          </a:xfrm>
          <a:solidFill>
            <a:srgbClr val="4B3941"/>
          </a:solidFill>
        </p:grpSpPr>
        <p:sp>
          <p:nvSpPr>
            <p:cNvPr id="91" name="شكل حر: شكل 90">
              <a:extLst>
                <a:ext uri="{FF2B5EF4-FFF2-40B4-BE49-F238E27FC236}">
                  <a16:creationId xmlns:a16="http://schemas.microsoft.com/office/drawing/2014/main" id="{54FAA459-924C-76AE-8BA9-91D77BDEACC7}"/>
                </a:ext>
              </a:extLst>
            </p:cNvPr>
            <p:cNvSpPr/>
            <p:nvPr/>
          </p:nvSpPr>
          <p:spPr>
            <a:xfrm>
              <a:off x="8144757" y="1750403"/>
              <a:ext cx="69011" cy="69011"/>
            </a:xfrm>
            <a:custGeom>
              <a:avLst/>
              <a:gdLst>
                <a:gd name="connsiteX0" fmla="*/ 34506 w 69011"/>
                <a:gd name="connsiteY0" fmla="*/ 69012 h 69011"/>
                <a:gd name="connsiteX1" fmla="*/ 69012 w 69011"/>
                <a:gd name="connsiteY1" fmla="*/ 34506 h 69011"/>
                <a:gd name="connsiteX2" fmla="*/ 34506 w 69011"/>
                <a:gd name="connsiteY2" fmla="*/ 0 h 69011"/>
                <a:gd name="connsiteX3" fmla="*/ 0 w 69011"/>
                <a:gd name="connsiteY3" fmla="*/ 34506 h 69011"/>
                <a:gd name="connsiteX4" fmla="*/ 34506 w 69011"/>
                <a:gd name="connsiteY4" fmla="*/ 69012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69012"/>
                  </a:move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2" name="شكل حر: شكل 91">
              <a:extLst>
                <a:ext uri="{FF2B5EF4-FFF2-40B4-BE49-F238E27FC236}">
                  <a16:creationId xmlns:a16="http://schemas.microsoft.com/office/drawing/2014/main" id="{1FE3DB32-4891-30D1-D6E1-03E4A7B9C3D7}"/>
                </a:ext>
              </a:extLst>
            </p:cNvPr>
            <p:cNvSpPr/>
            <p:nvPr/>
          </p:nvSpPr>
          <p:spPr>
            <a:xfrm>
              <a:off x="8144757" y="2440692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4"/>
                    <a:pt x="15448" y="69012"/>
                    <a:pt x="34506" y="69012"/>
                  </a:cubicBezTo>
                  <a:cubicBezTo>
                    <a:pt x="53563" y="69012"/>
                    <a:pt x="69012" y="53564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3" name="شكل حر: شكل 92">
              <a:extLst>
                <a:ext uri="{FF2B5EF4-FFF2-40B4-BE49-F238E27FC236}">
                  <a16:creationId xmlns:a16="http://schemas.microsoft.com/office/drawing/2014/main" id="{68F46DDB-D4CA-005F-E797-D21C746CF6FB}"/>
                </a:ext>
              </a:extLst>
            </p:cNvPr>
            <p:cNvSpPr/>
            <p:nvPr/>
          </p:nvSpPr>
          <p:spPr>
            <a:xfrm>
              <a:off x="8489816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4" name="شكل حر: شكل 93">
              <a:extLst>
                <a:ext uri="{FF2B5EF4-FFF2-40B4-BE49-F238E27FC236}">
                  <a16:creationId xmlns:a16="http://schemas.microsoft.com/office/drawing/2014/main" id="{24EFB415-ED85-7605-D32C-AC2F01851BBD}"/>
                </a:ext>
              </a:extLst>
            </p:cNvPr>
            <p:cNvSpPr/>
            <p:nvPr/>
          </p:nvSpPr>
          <p:spPr>
            <a:xfrm>
              <a:off x="7799699" y="2078277"/>
              <a:ext cx="69011" cy="69011"/>
            </a:xfrm>
            <a:custGeom>
              <a:avLst/>
              <a:gdLst>
                <a:gd name="connsiteX0" fmla="*/ 34506 w 69011"/>
                <a:gd name="connsiteY0" fmla="*/ 0 h 69011"/>
                <a:gd name="connsiteX1" fmla="*/ 0 w 69011"/>
                <a:gd name="connsiteY1" fmla="*/ 34506 h 69011"/>
                <a:gd name="connsiteX2" fmla="*/ 34506 w 69011"/>
                <a:gd name="connsiteY2" fmla="*/ 69012 h 69011"/>
                <a:gd name="connsiteX3" fmla="*/ 69012 w 69011"/>
                <a:gd name="connsiteY3" fmla="*/ 34506 h 69011"/>
                <a:gd name="connsiteX4" fmla="*/ 34506 w 69011"/>
                <a:gd name="connsiteY4" fmla="*/ 0 h 6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11" h="69011">
                  <a:moveTo>
                    <a:pt x="34506" y="0"/>
                  </a:moveTo>
                  <a:cubicBezTo>
                    <a:pt x="15448" y="0"/>
                    <a:pt x="0" y="15448"/>
                    <a:pt x="0" y="34506"/>
                  </a:cubicBezTo>
                  <a:cubicBezTo>
                    <a:pt x="0" y="53563"/>
                    <a:pt x="15448" y="69012"/>
                    <a:pt x="34506" y="69012"/>
                  </a:cubicBezTo>
                  <a:cubicBezTo>
                    <a:pt x="53563" y="69012"/>
                    <a:pt x="69012" y="53563"/>
                    <a:pt x="69012" y="34506"/>
                  </a:cubicBezTo>
                  <a:cubicBezTo>
                    <a:pt x="69012" y="15448"/>
                    <a:pt x="53563" y="0"/>
                    <a:pt x="34506" y="0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95" name="شكل حر: شكل 94">
              <a:extLst>
                <a:ext uri="{FF2B5EF4-FFF2-40B4-BE49-F238E27FC236}">
                  <a16:creationId xmlns:a16="http://schemas.microsoft.com/office/drawing/2014/main" id="{79AAED00-4020-2110-FFA2-A1A7CDBAE4F6}"/>
                </a:ext>
              </a:extLst>
            </p:cNvPr>
            <p:cNvSpPr/>
            <p:nvPr/>
          </p:nvSpPr>
          <p:spPr>
            <a:xfrm>
              <a:off x="7608639" y="1422425"/>
              <a:ext cx="1139979" cy="1278186"/>
            </a:xfrm>
            <a:custGeom>
              <a:avLst/>
              <a:gdLst>
                <a:gd name="connsiteX0" fmla="*/ 940803 w 1139979"/>
                <a:gd name="connsiteY0" fmla="*/ 275322 h 1278186"/>
                <a:gd name="connsiteX1" fmla="*/ 1014145 w 1139979"/>
                <a:gd name="connsiteY1" fmla="*/ 201980 h 1278186"/>
                <a:gd name="connsiteX2" fmla="*/ 1013720 w 1139979"/>
                <a:gd name="connsiteY2" fmla="*/ 177584 h 1278186"/>
                <a:gd name="connsiteX3" fmla="*/ 989749 w 1139979"/>
                <a:gd name="connsiteY3" fmla="*/ 177584 h 1278186"/>
                <a:gd name="connsiteX4" fmla="*/ 913836 w 1139979"/>
                <a:gd name="connsiteY4" fmla="*/ 253497 h 1278186"/>
                <a:gd name="connsiteX5" fmla="*/ 587877 w 1139979"/>
                <a:gd name="connsiteY5" fmla="*/ 138455 h 1278186"/>
                <a:gd name="connsiteX6" fmla="*/ 587877 w 1139979"/>
                <a:gd name="connsiteY6" fmla="*/ 34506 h 1278186"/>
                <a:gd name="connsiteX7" fmla="*/ 760406 w 1139979"/>
                <a:gd name="connsiteY7" fmla="*/ 34506 h 1278186"/>
                <a:gd name="connsiteX8" fmla="*/ 760406 w 1139979"/>
                <a:gd name="connsiteY8" fmla="*/ 0 h 1278186"/>
                <a:gd name="connsiteX9" fmla="*/ 380842 w 1139979"/>
                <a:gd name="connsiteY9" fmla="*/ 0 h 1278186"/>
                <a:gd name="connsiteX10" fmla="*/ 380842 w 1139979"/>
                <a:gd name="connsiteY10" fmla="*/ 34506 h 1278186"/>
                <a:gd name="connsiteX11" fmla="*/ 553371 w 1139979"/>
                <a:gd name="connsiteY11" fmla="*/ 34506 h 1278186"/>
                <a:gd name="connsiteX12" fmla="*/ 553371 w 1139979"/>
                <a:gd name="connsiteY12" fmla="*/ 138455 h 1278186"/>
                <a:gd name="connsiteX13" fmla="*/ 247 w 1139979"/>
                <a:gd name="connsiteY13" fmla="*/ 724816 h 1278186"/>
                <a:gd name="connsiteX14" fmla="*/ 586609 w 1139979"/>
                <a:gd name="connsiteY14" fmla="*/ 1277940 h 1278186"/>
                <a:gd name="connsiteX15" fmla="*/ 1139732 w 1139979"/>
                <a:gd name="connsiteY15" fmla="*/ 691578 h 1278186"/>
                <a:gd name="connsiteX16" fmla="*/ 940803 w 1139979"/>
                <a:gd name="connsiteY16" fmla="*/ 275322 h 1278186"/>
                <a:gd name="connsiteX17" fmla="*/ 570624 w 1139979"/>
                <a:gd name="connsiteY17" fmla="*/ 1242211 h 1278186"/>
                <a:gd name="connsiteX18" fmla="*/ 35783 w 1139979"/>
                <a:gd name="connsiteY18" fmla="*/ 707370 h 1278186"/>
                <a:gd name="connsiteX19" fmla="*/ 570624 w 1139979"/>
                <a:gd name="connsiteY19" fmla="*/ 172529 h 1278186"/>
                <a:gd name="connsiteX20" fmla="*/ 1105465 w 1139979"/>
                <a:gd name="connsiteY20" fmla="*/ 707370 h 1278186"/>
                <a:gd name="connsiteX21" fmla="*/ 570624 w 1139979"/>
                <a:gd name="connsiteY21" fmla="*/ 1242211 h 127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9979" h="1278186">
                  <a:moveTo>
                    <a:pt x="940803" y="275322"/>
                  </a:moveTo>
                  <a:lnTo>
                    <a:pt x="1014145" y="201980"/>
                  </a:lnTo>
                  <a:cubicBezTo>
                    <a:pt x="1020765" y="195125"/>
                    <a:pt x="1020575" y="184204"/>
                    <a:pt x="1013720" y="177584"/>
                  </a:cubicBezTo>
                  <a:cubicBezTo>
                    <a:pt x="1007035" y="171127"/>
                    <a:pt x="996435" y="171127"/>
                    <a:pt x="989749" y="177584"/>
                  </a:cubicBezTo>
                  <a:lnTo>
                    <a:pt x="913836" y="253497"/>
                  </a:lnTo>
                  <a:cubicBezTo>
                    <a:pt x="819828" y="182115"/>
                    <a:pt x="705864" y="141893"/>
                    <a:pt x="587877" y="138455"/>
                  </a:cubicBezTo>
                  <a:lnTo>
                    <a:pt x="587877" y="34506"/>
                  </a:lnTo>
                  <a:lnTo>
                    <a:pt x="760406" y="34506"/>
                  </a:lnTo>
                  <a:lnTo>
                    <a:pt x="760406" y="0"/>
                  </a:lnTo>
                  <a:lnTo>
                    <a:pt x="380842" y="0"/>
                  </a:lnTo>
                  <a:lnTo>
                    <a:pt x="380842" y="34506"/>
                  </a:lnTo>
                  <a:lnTo>
                    <a:pt x="553371" y="34506"/>
                  </a:lnTo>
                  <a:lnTo>
                    <a:pt x="553371" y="138455"/>
                  </a:lnTo>
                  <a:cubicBezTo>
                    <a:pt x="238710" y="147633"/>
                    <a:pt x="-8931" y="410156"/>
                    <a:pt x="247" y="724816"/>
                  </a:cubicBezTo>
                  <a:cubicBezTo>
                    <a:pt x="9426" y="1039477"/>
                    <a:pt x="271950" y="1287118"/>
                    <a:pt x="586609" y="1277940"/>
                  </a:cubicBezTo>
                  <a:cubicBezTo>
                    <a:pt x="901269" y="1268761"/>
                    <a:pt x="1148911" y="1006239"/>
                    <a:pt x="1139732" y="691578"/>
                  </a:cubicBezTo>
                  <a:cubicBezTo>
                    <a:pt x="1135048" y="530992"/>
                    <a:pt x="1062812" y="379839"/>
                    <a:pt x="940803" y="275322"/>
                  </a:cubicBezTo>
                  <a:close/>
                  <a:moveTo>
                    <a:pt x="570624" y="1242211"/>
                  </a:moveTo>
                  <a:cubicBezTo>
                    <a:pt x="275240" y="1242211"/>
                    <a:pt x="35783" y="1002754"/>
                    <a:pt x="35783" y="707370"/>
                  </a:cubicBezTo>
                  <a:cubicBezTo>
                    <a:pt x="35783" y="411986"/>
                    <a:pt x="275240" y="172529"/>
                    <a:pt x="570624" y="172529"/>
                  </a:cubicBezTo>
                  <a:cubicBezTo>
                    <a:pt x="866008" y="172529"/>
                    <a:pt x="1105465" y="411986"/>
                    <a:pt x="1105465" y="707370"/>
                  </a:cubicBezTo>
                  <a:cubicBezTo>
                    <a:pt x="1105123" y="1002613"/>
                    <a:pt x="865866" y="1241869"/>
                    <a:pt x="570624" y="1242211"/>
                  </a:cubicBezTo>
                  <a:close/>
                </a:path>
              </a:pathLst>
            </a:custGeom>
            <a:grpFill/>
            <a:ln w="17165" cap="flat">
              <a:solidFill>
                <a:srgbClr val="4B3941"/>
              </a:solidFill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121" name="تراك3">
            <a:extLst>
              <a:ext uri="{FF2B5EF4-FFF2-40B4-BE49-F238E27FC236}">
                <a16:creationId xmlns:a16="http://schemas.microsoft.com/office/drawing/2014/main" id="{A81A39D5-1CA8-29E9-830C-5152E7B65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77" b="93548" l="9942" r="89474">
                        <a14:foregroundMark x1="13450" y1="9677" x2="11696" y2="15412"/>
                        <a14:foregroundMark x1="15205" y1="92115" x2="15205" y2="93548"/>
                        <a14:foregroundMark x1="86550" y1="49821" x2="84795" y2="51254"/>
                        <a14:foregroundMark x1="60234" y1="50896" x2="49708" y2="51254"/>
                        <a14:foregroundMark x1="59649" y1="46953" x2="55556" y2="46953"/>
                      </a14:backgroundRemoval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9009" y="3955606"/>
            <a:ext cx="1087887" cy="1772094"/>
          </a:xfrm>
          <a:prstGeom prst="rect">
            <a:avLst/>
          </a:prstGeom>
        </p:spPr>
      </p:pic>
      <p:pic>
        <p:nvPicPr>
          <p:cNvPr id="122" name="تراك1">
            <a:extLst>
              <a:ext uri="{FF2B5EF4-FFF2-40B4-BE49-F238E27FC236}">
                <a16:creationId xmlns:a16="http://schemas.microsoft.com/office/drawing/2014/main" id="{C5C9C76D-CBE6-2810-5D3E-04BFFC550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0" b="94139" l="9497" r="89944">
                        <a14:foregroundMark x1="72626" y1="61538" x2="70950" y2="61172"/>
                        <a14:foregroundMark x1="43017" y1="61905" x2="43017" y2="61905"/>
                        <a14:foregroundMark x1="58101" y1="53846" x2="60335" y2="50183"/>
                        <a14:foregroundMark x1="56983" y1="41026" x2="41341" y2="53114"/>
                        <a14:foregroundMark x1="40223" y1="52381" x2="26257" y2="52381"/>
                        <a14:foregroundMark x1="44693" y1="49451" x2="56425" y2="51648"/>
                        <a14:foregroundMark x1="10056" y1="15751" x2="12291" y2="23443"/>
                        <a14:foregroundMark x1="15084" y1="6960" x2="11173" y2="7692"/>
                        <a14:foregroundMark x1="12849" y1="91209" x2="10056" y2="94139"/>
                        <a14:foregroundMark x1="34637" y1="54212" x2="34078" y2="54945"/>
                        <a14:foregroundMark x1="34637" y1="55678" x2="34637" y2="58242"/>
                        <a14:foregroundMark x1="35754" y1="58974" x2="40223" y2="59341"/>
                        <a14:foregroundMark x1="34637" y1="39194" x2="34637" y2="39194"/>
                      </a14:backgroundRemoval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9009" y="151130"/>
            <a:ext cx="1139979" cy="1732280"/>
          </a:xfrm>
          <a:prstGeom prst="rect">
            <a:avLst/>
          </a:prstGeom>
        </p:spPr>
      </p:pic>
      <p:pic>
        <p:nvPicPr>
          <p:cNvPr id="123" name="تراك2">
            <a:extLst>
              <a:ext uri="{FF2B5EF4-FFF2-40B4-BE49-F238E27FC236}">
                <a16:creationId xmlns:a16="http://schemas.microsoft.com/office/drawing/2014/main" id="{DC52C7D2-18F3-377E-01E5-2A1FC8A5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3706" l="9143" r="89143">
                        <a14:foregroundMark x1="16000" y1="91958" x2="12000" y2="91958"/>
                        <a14:foregroundMark x1="10286" y1="93706" x2="10286" y2="93706"/>
                        <a14:foregroundMark x1="60000" y1="51399" x2="49143" y2="52797"/>
                      </a14:backgroundRemoval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5514" y="2012506"/>
            <a:ext cx="1111382" cy="1817814"/>
          </a:xfrm>
          <a:prstGeom prst="rect">
            <a:avLst/>
          </a:prstGeom>
        </p:spPr>
      </p:pic>
      <p:pic>
        <p:nvPicPr>
          <p:cNvPr id="6" name="ftus_Kubota+Tractor+1978+Working+In+Ricefield_003">
            <a:hlinkClick r:id="" action="ppaction://media"/>
            <a:extLst>
              <a:ext uri="{FF2B5EF4-FFF2-40B4-BE49-F238E27FC236}">
                <a16:creationId xmlns:a16="http://schemas.microsoft.com/office/drawing/2014/main" id="{9E826A64-C328-5AE4-3A5C-C0B7613B94BC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58" end="43211"/>
                  <p14:fade out="22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98339" y="-939973"/>
            <a:ext cx="487363" cy="487362"/>
          </a:xfrm>
          <a:prstGeom prst="rect">
            <a:avLst/>
          </a:prstGeom>
        </p:spPr>
      </p:pic>
      <p:pic>
        <p:nvPicPr>
          <p:cNvPr id="96" name="wall-clock-tick-tock-1060">
            <a:hlinkClick r:id="" action="ppaction://media"/>
            <a:extLst>
              <a:ext uri="{FF2B5EF4-FFF2-40B4-BE49-F238E27FC236}">
                <a16:creationId xmlns:a16="http://schemas.microsoft.com/office/drawing/2014/main" id="{AEDF1176-CDC4-8D69-3C3D-D188E6415972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3">
                  <p14:trim end="8213.993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68434" y="-92660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70521 0.00694 " pathEditMode="relative" rAng="0" ptsTypes="AA">
                                      <p:cBhvr>
                                        <p:cTn id="36" dur="1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3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7052 0.00694 " pathEditMode="relative" rAng="0" ptsTypes="AA">
                                      <p:cBhvr>
                                        <p:cTn id="38" dur="16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34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7052 0.00694 " pathEditMode="relative" rAng="0" ptsTypes="AA">
                                      <p:cBhvr>
                                        <p:cTn id="40" dur="16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3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99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46341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5122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  <p:bldLst>
      <p:bldP spid="3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4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?subset=arabic&amp;preview.text=%D8%B9%D8%B1%D8%A8%D9%8A&amp;preview.text_type=custom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rm video">
            <a:hlinkClick r:id="" action="ppaction://media"/>
            <a:extLst>
              <a:ext uri="{FF2B5EF4-FFF2-40B4-BE49-F238E27FC236}">
                <a16:creationId xmlns:a16="http://schemas.microsoft.com/office/drawing/2014/main" id="{1BA84D31-5434-BC09-3422-62802229CB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3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4B38F80-1F95-5749-95C0-A8FF365DD09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زر البدء">
            <a:hlinkClick r:id="" action="ppaction://hlinkshowjump?jump=nextslide">
              <a:snd r:embed="rId8" name="arrow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9ACA067C-C86D-1A8F-0636-8D42FD91F00A}"/>
              </a:ext>
            </a:extLst>
          </p:cNvPr>
          <p:cNvSpPr/>
          <p:nvPr/>
        </p:nvSpPr>
        <p:spPr>
          <a:xfrm>
            <a:off x="5232400" y="5933440"/>
            <a:ext cx="1727200" cy="568959"/>
          </a:xfrm>
          <a:prstGeom prst="roundRect">
            <a:avLst>
              <a:gd name="adj" fmla="val 0"/>
            </a:avLst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2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BBC66BD-6E4C-58F7-0999-5AF48525368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5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DC088D-A090-C1E3-B24D-A4492A13A6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2318" y="-929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317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4398380" y="1365813"/>
            <a:ext cx="7615177" cy="314831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Messiri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kumimoji="0" lang="ar-SA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  </a:t>
            </a:r>
            <a:endParaRPr kumimoji="0" lang="ar-S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لزيادة عدد الصور 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 تكرار الشرائح أرقام :(شريحة رقم 5 الى شريحة رقم 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8 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يمكنك إضافة </a:t>
            </a:r>
            <a:r>
              <a:rPr lang="ar-SA" sz="16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صور جديدة عن طريق </a:t>
            </a: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حذف الصور الموجودة للفواكه ثم 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اضغط فوق الايقونة        لإضافة صورة 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لا تقم بحذف أو تغيير أماكن هذه الشرائح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:(</a:t>
            </a:r>
            <a:r>
              <a:rPr lang="ar-SA" sz="16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شريحة رقم 1 أو 2 أو 3 أو 4 أو 9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).</a:t>
            </a:r>
            <a:endParaRPr kumimoji="0" lang="ar-S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5339266"/>
            <a:ext cx="6158205" cy="1356452"/>
            <a:chOff x="2948473" y="5146985"/>
            <a:chExt cx="6158205" cy="1356452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n-ea"/>
                <a:cs typeface="El Messiri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191033"/>
              <a:ext cx="47447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El Messiri" pitchFamily="2" charset="-78"/>
                  <a:ea typeface="+mn-ea"/>
                  <a:cs typeface="El Messiri" pitchFamily="2" charset="-78"/>
                </a:rPr>
              </a:br>
              <a:r>
                <a:rPr kumimoji="0" lang="ar-SA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El Messiri" pitchFamily="2" charset="-78"/>
                  <a:ea typeface="+mn-ea"/>
                  <a:cs typeface="El Messiri" pitchFamily="2" charset="-78"/>
                </a:rPr>
                <a:t>تم تصميم هذا القالب بواسطة موقع انجز 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El Messiri" pitchFamily="2" charset="-78"/>
                  <a:ea typeface="+mn-ea"/>
                  <a:cs typeface="El Messiri" pitchFamily="2" charset="-78"/>
                </a:rPr>
                <a:t>ingez-ppt </a:t>
              </a:r>
              <a:r>
                <a:rPr kumimoji="0" lang="ar-SA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El Messiri" pitchFamily="2" charset="-78"/>
                  <a:ea typeface="+mn-ea"/>
                  <a:cs typeface="El Messiri" pitchFamily="2" charset="-78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El Messiri" pitchFamily="2" charset="-78"/>
                  <a:ea typeface="+mn-ea"/>
                  <a:cs typeface="El Messiri" pitchFamily="2" charset="-78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El Messiri" pitchFamily="2" charset="-78"/>
                  <a:ea typeface="+mn-ea"/>
                  <a:cs typeface="El Messiri" pitchFamily="2" charset="-78"/>
                </a:rPr>
                <a:t> أو إصدارات معدلة في مواقع أخرى بدون إذن خطي من انجز</a:t>
              </a:r>
              <a:endParaRPr kumimoji="0" lang="ar-SA" sz="14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El Messiri" pitchFamily="2" charset="-78"/>
                <a:ea typeface="+mn-ea"/>
                <a:cs typeface="El Messiri" pitchFamily="2" charset="-78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CF684ED6-585B-54EF-4744-B8CB52337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43" y="1730266"/>
            <a:ext cx="4585391" cy="258528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94972776-98BE-2AB0-AC07-DC472B958798}"/>
              </a:ext>
            </a:extLst>
          </p:cNvPr>
          <p:cNvCxnSpPr>
            <a:cxnSpLocks/>
          </p:cNvCxnSpPr>
          <p:nvPr/>
        </p:nvCxnSpPr>
        <p:spPr>
          <a:xfrm flipH="1">
            <a:off x="1696720" y="1431845"/>
            <a:ext cx="365345" cy="128087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7F5C3C-A000-A296-A8CC-3E3776DB0F4E}"/>
              </a:ext>
            </a:extLst>
          </p:cNvPr>
          <p:cNvSpPr txBox="1"/>
          <p:nvPr/>
        </p:nvSpPr>
        <p:spPr>
          <a:xfrm>
            <a:off x="115466" y="1126378"/>
            <a:ext cx="3314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اضغط فوق الايقونة </a:t>
            </a:r>
            <a:r>
              <a:rPr kumimoji="0" lang="ar-SA" sz="1400" b="0" i="0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لإضافة صورة</a:t>
            </a:r>
            <a:endParaRPr lang="ar-SA" sz="1400" dirty="0">
              <a:solidFill>
                <a:srgbClr val="FFC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A63F704-23A4-BEDD-188D-DD0452319D83}"/>
              </a:ext>
            </a:extLst>
          </p:cNvPr>
          <p:cNvSpPr txBox="1"/>
          <p:nvPr/>
        </p:nvSpPr>
        <p:spPr>
          <a:xfrm>
            <a:off x="1859280" y="4440918"/>
            <a:ext cx="214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sz="14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يمكنك تعديل النص الى وصف الصورة </a:t>
            </a:r>
            <a:endParaRPr lang="ar-SA" sz="1400" dirty="0">
              <a:solidFill>
                <a:srgbClr val="FFC000"/>
              </a:solidFill>
            </a:endParaRP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10A8D244-4214-D2F7-C0FF-E3F80F225531}"/>
              </a:ext>
            </a:extLst>
          </p:cNvPr>
          <p:cNvCxnSpPr>
            <a:cxnSpLocks/>
          </p:cNvCxnSpPr>
          <p:nvPr/>
        </p:nvCxnSpPr>
        <p:spPr>
          <a:xfrm flipH="1" flipV="1">
            <a:off x="1808480" y="4204039"/>
            <a:ext cx="253585" cy="3077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صورة 27">
            <a:extLst>
              <a:ext uri="{FF2B5EF4-FFF2-40B4-BE49-F238E27FC236}">
                <a16:creationId xmlns:a16="http://schemas.microsoft.com/office/drawing/2014/main" id="{52DD256D-61B2-37C7-4951-D78B29B683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1164" y="3049906"/>
            <a:ext cx="285751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rm video">
            <a:hlinkClick r:id="" action="ppaction://media"/>
            <a:extLst>
              <a:ext uri="{FF2B5EF4-FFF2-40B4-BE49-F238E27FC236}">
                <a16:creationId xmlns:a16="http://schemas.microsoft.com/office/drawing/2014/main" id="{A8CE1B08-4D09-FB84-D680-6C5C204A8C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58BF8FF-0612-E459-D8FB-D9DA095EDEC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812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rm video">
            <a:hlinkClick r:id="" action="ppaction://media"/>
            <a:extLst>
              <a:ext uri="{FF2B5EF4-FFF2-40B4-BE49-F238E27FC236}">
                <a16:creationId xmlns:a16="http://schemas.microsoft.com/office/drawing/2014/main" id="{8C41E403-C0AF-016B-4283-A3B6B9B165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73" end="113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EC5CD33-078E-6C28-D2DD-983DB9B6D5C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59ABB8A-3720-D897-578E-BDC391240DF5}"/>
              </a:ext>
            </a:extLst>
          </p:cNvPr>
          <p:cNvGrpSpPr/>
          <p:nvPr/>
        </p:nvGrpSpPr>
        <p:grpSpPr>
          <a:xfrm>
            <a:off x="6583680" y="1390611"/>
            <a:ext cx="4251752" cy="4532133"/>
            <a:chOff x="6583680" y="1390611"/>
            <a:chExt cx="4251752" cy="4532133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2E7D5D1-BEAE-684F-68F0-E1082FAC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680" y="1528210"/>
              <a:ext cx="4251752" cy="4394534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B1B061F9-E972-36BC-15EA-D81776481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7569" y="1558973"/>
              <a:ext cx="2663974" cy="635587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D887A065-138E-ADAA-8C33-12C80D82F5D6}"/>
                </a:ext>
              </a:extLst>
            </p:cNvPr>
            <p:cNvSpPr txBox="1"/>
            <p:nvPr/>
          </p:nvSpPr>
          <p:spPr>
            <a:xfrm>
              <a:off x="7377569" y="1390611"/>
              <a:ext cx="2663974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2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 أصدقاء</a:t>
              </a: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8A6C9933-B320-C510-0D53-427662941F4A}"/>
                </a:ext>
              </a:extLst>
            </p:cNvPr>
            <p:cNvSpPr txBox="1"/>
            <p:nvPr/>
          </p:nvSpPr>
          <p:spPr>
            <a:xfrm>
              <a:off x="6918960" y="2430225"/>
              <a:ext cx="3561898" cy="2516073"/>
            </a:xfrm>
            <a:prstGeom prst="rect">
              <a:avLst/>
            </a:prstGeom>
            <a:noFill/>
          </p:spPr>
          <p:txBody>
            <a:bodyPr wrap="square" rtlCol="1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هل يمكنكم مساعدتي في </a:t>
              </a:r>
            </a:p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حصاد مزرعتي؟</a:t>
              </a:r>
            </a:p>
          </p:txBody>
        </p:sp>
      </p:grpSp>
      <p:sp>
        <p:nvSpPr>
          <p:cNvPr id="10" name="مستطيل: زوايا مستديرة 9">
            <a:hlinkClick r:id="" action="ppaction://hlinkshowjump?jump=nextslid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204BCB2A-18A7-7371-5448-216DAF5F748B}"/>
              </a:ext>
            </a:extLst>
          </p:cNvPr>
          <p:cNvSpPr/>
          <p:nvPr/>
        </p:nvSpPr>
        <p:spPr>
          <a:xfrm>
            <a:off x="7779684" y="5360553"/>
            <a:ext cx="1859744" cy="592954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32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rm video">
            <a:hlinkClick r:id="" action="ppaction://media"/>
            <a:extLst>
              <a:ext uri="{FF2B5EF4-FFF2-40B4-BE49-F238E27FC236}">
                <a16:creationId xmlns:a16="http://schemas.microsoft.com/office/drawing/2014/main" id="{216D5481-B1E3-8D66-2401-0C8E41B3B7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93" end="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5822680-62CD-9385-F6AD-8C2C9C873C3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01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أفوكادو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781569" y="26184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هل يمكنك تخمين الصورة قبل انتهاء الوقت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7" name="عنصر نائب للصورة 6">
            <a:extLst>
              <a:ext uri="{FF2B5EF4-FFF2-40B4-BE49-F238E27FC236}">
                <a16:creationId xmlns:a16="http://schemas.microsoft.com/office/drawing/2014/main" id="{5BDD6039-115F-4275-E71C-91F45B1AC4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96" r="60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39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Apple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781569" y="26184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هل يمكنك تخمين الصورة قبل انتهاء الوقت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2" name="عنصر نائب للصورة 21">
            <a:extLst>
              <a:ext uri="{FF2B5EF4-FFF2-40B4-BE49-F238E27FC236}">
                <a16:creationId xmlns:a16="http://schemas.microsoft.com/office/drawing/2014/main" id="{B2FD3E1D-C1AB-0719-2211-D4A3AD302C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12038" b="120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54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عنب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781569" y="26184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هل يمكنك تخمين الصورة قبل انتهاء الوقت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9" name="عنصر نائب للصورة 8">
            <a:extLst>
              <a:ext uri="{FF2B5EF4-FFF2-40B4-BE49-F238E27FC236}">
                <a16:creationId xmlns:a16="http://schemas.microsoft.com/office/drawing/2014/main" id="{4540B3ED-3291-039A-A3DB-C0248C2087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6096" r="60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56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كشف عن الاجابة">
            <a:hlinkClick r:id="" action="ppaction://noaction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BD0B3826-83CF-81BA-4A20-8AB901405B57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D0730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الكشف عن الاجابة</a:t>
            </a:r>
            <a:endParaRPr lang="ar-EG" sz="1600" b="1" dirty="0">
              <a:solidFill>
                <a:srgbClr val="D0730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12" name="اغلاق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B5DAF12B-B312-2288-7B21-69708783F0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8337" y="5918230"/>
            <a:ext cx="1096007" cy="833090"/>
          </a:xfrm>
          <a:prstGeom prst="rect">
            <a:avLst/>
          </a:prstGeom>
        </p:spPr>
      </p:pic>
      <p:pic>
        <p:nvPicPr>
          <p:cNvPr id="118" name="الصورة التالية">
            <a:hlinkClick r:id="" action="ppaction://hlinkshowjump?jump=nextslide"/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C59C728C-A852-A829-01C9-9E715803A4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631" y="5918230"/>
            <a:ext cx="1096007" cy="833090"/>
          </a:xfrm>
          <a:prstGeom prst="rect">
            <a:avLst/>
          </a:prstGeom>
        </p:spPr>
      </p:pic>
      <p:sp>
        <p:nvSpPr>
          <p:cNvPr id="119" name="الاجابة">
            <a:extLst>
              <a:ext uri="{FF2B5EF4-FFF2-40B4-BE49-F238E27FC236}">
                <a16:creationId xmlns:a16="http://schemas.microsoft.com/office/drawing/2014/main" id="{6984F504-7458-4848-515F-4225355C8E91}"/>
              </a:ext>
            </a:extLst>
          </p:cNvPr>
          <p:cNvSpPr/>
          <p:nvPr/>
        </p:nvSpPr>
        <p:spPr>
          <a:xfrm>
            <a:off x="2277069" y="5979190"/>
            <a:ext cx="3083690" cy="559370"/>
          </a:xfrm>
          <a:prstGeom prst="roundRect">
            <a:avLst>
              <a:gd name="adj" fmla="val 0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95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4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تعديل النص</a:t>
            </a:r>
            <a:endParaRPr lang="ar-EG" sz="16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هل يمكنك؟">
            <a:extLst>
              <a:ext uri="{FF2B5EF4-FFF2-40B4-BE49-F238E27FC236}">
                <a16:creationId xmlns:a16="http://schemas.microsoft.com/office/drawing/2014/main" id="{E4721702-937A-E3E0-9E17-E0D688940038}"/>
              </a:ext>
            </a:extLst>
          </p:cNvPr>
          <p:cNvSpPr txBox="1"/>
          <p:nvPr/>
        </p:nvSpPr>
        <p:spPr>
          <a:xfrm>
            <a:off x="8781569" y="2618481"/>
            <a:ext cx="2713696" cy="8887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هل يمكنك تخمين الصورة قبل انتهاء الوقت ؟</a:t>
            </a:r>
            <a:endParaRPr lang="ar-EG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1F744B9-DF63-F890-8B7E-CFFBF54616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139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rm video">
            <a:hlinkClick r:id="" action="ppaction://media"/>
            <a:extLst>
              <a:ext uri="{FF2B5EF4-FFF2-40B4-BE49-F238E27FC236}">
                <a16:creationId xmlns:a16="http://schemas.microsoft.com/office/drawing/2014/main" id="{8C41E403-C0AF-016B-4283-A3B6B9B165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73" end="113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6EC5CD33-078E-6C28-D2DD-983DB9B6D5C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59ABB8A-3720-D897-578E-BDC391240DF5}"/>
              </a:ext>
            </a:extLst>
          </p:cNvPr>
          <p:cNvGrpSpPr/>
          <p:nvPr/>
        </p:nvGrpSpPr>
        <p:grpSpPr>
          <a:xfrm>
            <a:off x="5940188" y="1985977"/>
            <a:ext cx="5058012" cy="3009503"/>
            <a:chOff x="6308802" y="1528210"/>
            <a:chExt cx="4801506" cy="439453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2E7D5D1-BEAE-684F-68F0-E1082FAC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3680" y="1528210"/>
              <a:ext cx="4251752" cy="4394534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8A6C9933-B320-C510-0D53-427662941F4A}"/>
                </a:ext>
              </a:extLst>
            </p:cNvPr>
            <p:cNvSpPr txBox="1"/>
            <p:nvPr/>
          </p:nvSpPr>
          <p:spPr>
            <a:xfrm>
              <a:off x="6308802" y="1689158"/>
              <a:ext cx="4801506" cy="3623460"/>
            </a:xfrm>
            <a:prstGeom prst="rect">
              <a:avLst/>
            </a:prstGeom>
            <a:noFill/>
          </p:spPr>
          <p:txBody>
            <a:bodyPr wrap="square" rtlCol="1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54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شكرا لكم </a:t>
              </a:r>
            </a:p>
            <a:p>
              <a:pPr algn="ctr">
                <a:lnSpc>
                  <a:spcPct val="150000"/>
                </a:lnSpc>
              </a:pPr>
              <a:r>
                <a:rPr lang="ar-SA" sz="54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يا أبطال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00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404</Words>
  <Application>Microsoft Office PowerPoint</Application>
  <PresentationFormat>شاشة عريضة</PresentationFormat>
  <Paragraphs>51</Paragraphs>
  <Slides>11</Slides>
  <Notes>10</Notes>
  <HiddenSlides>2</HiddenSlides>
  <MMClips>6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5" baseType="lpstr">
      <vt:lpstr>Arial</vt:lpstr>
      <vt:lpstr>Calibri</vt:lpstr>
      <vt:lpstr>El Messiri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</cp:lastModifiedBy>
  <cp:revision>99</cp:revision>
  <dcterms:created xsi:type="dcterms:W3CDTF">2021-02-24T13:00:27Z</dcterms:created>
  <dcterms:modified xsi:type="dcterms:W3CDTF">2024-05-29T17:49:36Z</dcterms:modified>
</cp:coreProperties>
</file>