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60" r:id="rId1"/>
  </p:sldMasterIdLst>
  <p:notesMasterIdLst>
    <p:notesMasterId r:id="rId13"/>
  </p:notesMasterIdLst>
  <p:sldIdLst>
    <p:sldId id="273" r:id="rId2"/>
    <p:sldId id="482" r:id="rId3"/>
    <p:sldId id="282" r:id="rId4"/>
    <p:sldId id="274" r:id="rId5"/>
    <p:sldId id="474" r:id="rId6"/>
    <p:sldId id="483" r:id="rId7"/>
    <p:sldId id="484" r:id="rId8"/>
    <p:sldId id="283" r:id="rId9"/>
    <p:sldId id="477" r:id="rId10"/>
    <p:sldId id="471" r:id="rId11"/>
    <p:sldId id="481" r:id="rId12"/>
  </p:sldIdLst>
  <p:sldSz cx="12192000" cy="6858000"/>
  <p:notesSz cx="6858000" cy="9144000"/>
  <p:embeddedFontLst>
    <p:embeddedFont>
      <p:font typeface="Harmattan" panose="01000503000000020003" pitchFamily="2" charset="-78"/>
      <p:regular r:id="rId14"/>
      <p:bold r:id="rId15"/>
    </p:embeddedFont>
  </p:embeddedFontLst>
  <p:custShowLst>
    <p:custShow name="اجابة خاطئة" id="0">
      <p:sldLst>
        <p:sld r:id="rId10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ية :" id="{37F7D7D0-D62B-490E-8A6F-655CFF175584}">
          <p14:sldIdLst>
            <p14:sldId id="273"/>
            <p14:sldId id="482"/>
            <p14:sldId id="282"/>
            <p14:sldId id="274"/>
          </p14:sldIdLst>
        </p14:section>
        <p14:section name="لزيادة الاسئلة كرر الشرائح التالية:" id="{5E257FAA-E65D-4F9B-8001-75D523501378}">
          <p14:sldIdLst>
            <p14:sldId id="474"/>
            <p14:sldId id="483"/>
            <p14:sldId id="484"/>
          </p14:sldIdLst>
        </p14:section>
        <p14:section name="الفوز" id="{64A9EE2B-AEF4-4495-8E12-371755A5D112}">
          <p14:sldIdLst>
            <p14:sldId id="283"/>
          </p14:sldIdLst>
        </p14:section>
        <p14:section name="اجابة خاطئة" id="{F9BD4F51-53D5-4976-9842-97D102FD233C}">
          <p14:sldIdLst>
            <p14:sldId id="477"/>
          </p14:sldIdLst>
        </p14:section>
        <p14:section name="تعليمات الاستخدام" id="{2198CE1F-0F48-407E-A2BA-B43E25CFC8AE}">
          <p14:sldIdLst>
            <p14:sldId id="471"/>
            <p14:sldId id="4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2976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  <p15:guide id="6" orient="horz" pos="2364" userDrawn="1">
          <p15:clr>
            <a:srgbClr val="A4A3A4"/>
          </p15:clr>
        </p15:guide>
        <p15:guide id="7" orient="horz" pos="31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800"/>
    <a:srgbClr val="FFC5E4"/>
    <a:srgbClr val="DC0379"/>
    <a:srgbClr val="E87BCA"/>
    <a:srgbClr val="6F0F10"/>
    <a:srgbClr val="004A61"/>
    <a:srgbClr val="0D751C"/>
    <a:srgbClr val="B1491C"/>
    <a:srgbClr val="FFE14B"/>
    <a:srgbClr val="984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5B4E2-43C7-467F-89EA-029FD3985403}" v="1" dt="2025-09-29T11:07:31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72" autoAdjust="0"/>
    <p:restoredTop sz="95033" autoAdjust="0"/>
  </p:normalViewPr>
  <p:slideViewPr>
    <p:cSldViewPr snapToGrid="0" showGuides="1">
      <p:cViewPr varScale="1">
        <p:scale>
          <a:sx n="105" d="100"/>
          <a:sy n="105" d="100"/>
        </p:scale>
        <p:origin x="612" y="486"/>
      </p:cViewPr>
      <p:guideLst>
        <p:guide orient="horz" pos="2160"/>
        <p:guide/>
        <p:guide orient="horz" pos="2976"/>
        <p:guide orient="horz" pos="3770"/>
        <p:guide orient="horz" pos="1570"/>
        <p:guide orient="horz" pos="2364"/>
        <p:guide orient="horz" pos="3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BED11EEE-35F7-4480-9EF8-BFDB9A66A561}"/>
    <pc:docChg chg="custSel addSld delSld modSld modSection">
      <pc:chgData name="Hasan Selim" userId="84cd2103f36ef0dc" providerId="LiveId" clId="{BED11EEE-35F7-4480-9EF8-BFDB9A66A561}" dt="2025-03-26T13:10:26.449" v="18" actId="1076"/>
      <pc:docMkLst>
        <pc:docMk/>
      </pc:docMkLst>
      <pc:sldChg chg="addSp modSp modAnim">
        <pc:chgData name="Hasan Selim" userId="84cd2103f36ef0dc" providerId="LiveId" clId="{BED11EEE-35F7-4480-9EF8-BFDB9A66A561}" dt="2025-03-25T11:14:21.236" v="0"/>
        <pc:sldMkLst>
          <pc:docMk/>
          <pc:sldMk cId="2906035027" sldId="273"/>
        </pc:sldMkLst>
      </pc:sldChg>
      <pc:sldChg chg="del">
        <pc:chgData name="Hasan Selim" userId="84cd2103f36ef0dc" providerId="LiveId" clId="{BED11EEE-35F7-4480-9EF8-BFDB9A66A561}" dt="2025-03-26T13:08:23.693" v="2" actId="47"/>
        <pc:sldMkLst>
          <pc:docMk/>
          <pc:sldMk cId="4248392613" sldId="478"/>
        </pc:sldMkLst>
      </pc:sldChg>
      <pc:sldChg chg="addSp delSp modSp add mod setBg">
        <pc:chgData name="Hasan Selim" userId="84cd2103f36ef0dc" providerId="LiveId" clId="{BED11EEE-35F7-4480-9EF8-BFDB9A66A561}" dt="2025-03-26T13:10:26.449" v="18" actId="1076"/>
        <pc:sldMkLst>
          <pc:docMk/>
          <pc:sldMk cId="1405618920" sldId="481"/>
        </pc:sldMkLst>
      </pc:sldChg>
    </pc:docChg>
  </pc:docChgLst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</pc:sldMasterChg>
    </pc:docChg>
  </pc:docChgLst>
  <pc:docChgLst>
    <pc:chgData name="Hasan Selim" userId="84cd2103f36ef0dc" providerId="LiveId" clId="{6ED845BA-74CA-4F74-9AC4-C2ED4D184EBF}"/>
    <pc:docChg chg="modSld">
      <pc:chgData name="Hasan Selim" userId="84cd2103f36ef0dc" providerId="LiveId" clId="{6ED845BA-74CA-4F74-9AC4-C2ED4D184EBF}" dt="2025-09-29T11:08:23.772" v="2" actId="12789"/>
      <pc:docMkLst>
        <pc:docMk/>
      </pc:docMkLst>
      <pc:sldChg chg="modSp mod">
        <pc:chgData name="Hasan Selim" userId="84cd2103f36ef0dc" providerId="LiveId" clId="{6ED845BA-74CA-4F74-9AC4-C2ED4D184EBF}" dt="2025-09-29T11:08:23.772" v="2" actId="12789"/>
        <pc:sldMkLst>
          <pc:docMk/>
          <pc:sldMk cId="3062912734" sldId="283"/>
        </pc:sldMkLst>
        <pc:spChg chg="mod">
          <ac:chgData name="Hasan Selim" userId="84cd2103f36ef0dc" providerId="LiveId" clId="{6ED845BA-74CA-4F74-9AC4-C2ED4D184EBF}" dt="2025-09-29T11:08:23.772" v="2" actId="12789"/>
          <ac:spMkLst>
            <pc:docMk/>
            <pc:sldMk cId="3062912734" sldId="283"/>
            <ac:spMk id="4" creationId="{98B88AA8-EDEC-0F89-7D35-7D8C1983EA4B}"/>
          </ac:spMkLst>
        </pc:spChg>
      </pc:sld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07/04/1447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80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214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5728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92907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04243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2528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armattan" panose="01000503000000020003" pitchFamily="2" charset="-78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630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94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nts.google.com/specimen/Harmattan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3.jp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3.jp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3.jp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7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audio" Target="../media/media6.wav"/><Relationship Id="rId11" Type="http://schemas.openxmlformats.org/officeDocument/2006/relationships/audio" Target="../media/audio2.wav"/><Relationship Id="rId5" Type="http://schemas.microsoft.com/office/2007/relationships/media" Target="../media/media6.wav"/><Relationship Id="rId1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media5.wav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.mp3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8.mp3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9A821BF3-0371-5F6B-C4F8-3C903E12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10" r="11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زر البدء">
            <a:hlinkClick r:id="" action="ppaction://hlinkshowjump?jump=nextslide">
              <a:snd r:embed="rId4" name="arrow.wav"/>
            </a:hlinkClick>
            <a:hlinkHover r:id="" action="ppaction://noaction" highlightClick="1">
              <a:snd r:embed="rId4" name="arrow.wav"/>
            </a:hlinkHover>
            <a:extLst>
              <a:ext uri="{FF2B5EF4-FFF2-40B4-BE49-F238E27FC236}">
                <a16:creationId xmlns:a16="http://schemas.microsoft.com/office/drawing/2014/main" id="{80A2D52C-FF9A-BC9B-7DEC-431612561110}"/>
              </a:ext>
            </a:extLst>
          </p:cNvPr>
          <p:cNvSpPr/>
          <p:nvPr/>
        </p:nvSpPr>
        <p:spPr>
          <a:xfrm>
            <a:off x="5367020" y="5864352"/>
            <a:ext cx="1457960" cy="656463"/>
          </a:xfrm>
          <a:prstGeom prst="roundRect">
            <a:avLst>
              <a:gd name="adj" fmla="val 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6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1" name="صورة 10">
            <a:hlinkClick r:id="" action="ppaction://hlinkshowjump?jump=endshow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A1EA99A4-4FBD-3A87-607D-468A16FB36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A6B9142-BCE1-06AE-8B65-B5BB45C04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خلفية السؤال">
            <a:extLst>
              <a:ext uri="{FF2B5EF4-FFF2-40B4-BE49-F238E27FC236}">
                <a16:creationId xmlns:a16="http://schemas.microsoft.com/office/drawing/2014/main" id="{C77D101C-050C-F2E8-39C3-8F5F642B72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4796" y="0"/>
            <a:ext cx="7391400" cy="7391400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1B10FDB1-DB1D-99D6-B492-2C75CC565399}"/>
              </a:ext>
            </a:extLst>
          </p:cNvPr>
          <p:cNvSpPr txBox="1">
            <a:spLocks/>
          </p:cNvSpPr>
          <p:nvPr/>
        </p:nvSpPr>
        <p:spPr>
          <a:xfrm>
            <a:off x="2335675" y="964581"/>
            <a:ext cx="3796496" cy="5900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u="sng" dirty="0">
                <a:solidFill>
                  <a:srgbClr val="FFC5E4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  <a:endParaRPr lang="ar-EG" sz="2800" b="1" u="sng" dirty="0">
              <a:solidFill>
                <a:srgbClr val="FFC5E4"/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FE5D5A6C-E004-BBF5-1671-905BEE3C4FFD}"/>
              </a:ext>
            </a:extLst>
          </p:cNvPr>
          <p:cNvSpPr txBox="1">
            <a:spLocks/>
          </p:cNvSpPr>
          <p:nvPr/>
        </p:nvSpPr>
        <p:spPr>
          <a:xfrm>
            <a:off x="1215893" y="1481148"/>
            <a:ext cx="5632582" cy="4481502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b="1" dirty="0">
                <a:solidFill>
                  <a:srgbClr val="FFC5E4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لتحرير هذا القالب اضغط على رسالة "تمكين التحرير " والتي ستظهر تحت القوائم الرئيسية في الجزء العلوي من برنامج بوربوينت</a:t>
            </a: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latin typeface="Harmattan" panose="01000503000000020003" pitchFamily="2" charset="-78"/>
              <a:ea typeface="+mj-ea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لزيادة عدد الاسئلة يمكن تكرار الشرائح أرقام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:</a:t>
            </a:r>
            <a:r>
              <a:rPr lang="ar-SA" sz="1600" b="1" dirty="0">
                <a:solidFill>
                  <a:srgbClr val="FFC5E4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(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شريحة رقم 5 أو 6 أو 7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).</a:t>
            </a: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latin typeface="Harmattan" panose="01000503000000020003" pitchFamily="2" charset="-78"/>
              <a:ea typeface="+mj-ea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لا تقم بحذف أو تغيير أماكن هذه الشرائح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:</a:t>
            </a:r>
            <a:r>
              <a:rPr lang="ar-SA" sz="1600" b="1" dirty="0">
                <a:solidFill>
                  <a:srgbClr val="FFC5E4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(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شريحة رقم 1 أو 2 أو 3 أو 4 أو  </a:t>
            </a:r>
            <a:r>
              <a:rPr lang="ar-SA" sz="1400" b="1" dirty="0">
                <a:solidFill>
                  <a:srgbClr val="FFC5E4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8 </a:t>
            </a:r>
            <a:r>
              <a:rPr lang="ar-SA" sz="1600" b="1" dirty="0">
                <a:solidFill>
                  <a:srgbClr val="FFC5E4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أو  9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).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الخط  المستخدم   في القالب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HARMATTAN </a:t>
            </a:r>
            <a:r>
              <a:rPr kumimoji="0" lang="ar-SA" sz="12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C5E4"/>
                </a:solidFill>
                <a:effectLst/>
                <a:uLnTx/>
                <a:uFillTx/>
                <a:latin typeface="Harmattan" panose="01000503000000020003" pitchFamily="2" charset="-78"/>
                <a:ea typeface="+mj-ea"/>
                <a:cs typeface="Harmattan" panose="01000503000000020003" pitchFamily="2" charset="-78"/>
              </a:rPr>
              <a:t>      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600" b="1" dirty="0">
                <a:solidFill>
                  <a:srgbClr val="FFC800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</a:t>
            </a:r>
            <a:r>
              <a:rPr lang="en-US" sz="1600" b="1" dirty="0">
                <a:solidFill>
                  <a:srgbClr val="FFC800"/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 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latin typeface="Harmattan" panose="01000503000000020003" pitchFamily="2" charset="-78"/>
              <a:ea typeface="+mj-ea"/>
              <a:cs typeface="Harmattan" panose="01000503000000020003" pitchFamily="2" charset="-78"/>
            </a:endParaRPr>
          </a:p>
          <a:p>
            <a:pPr>
              <a:lnSpc>
                <a:spcPct val="200000"/>
              </a:lnSpc>
              <a:defRPr/>
            </a:pPr>
            <a:endParaRPr lang="ar-SA" sz="1600" b="1" dirty="0">
              <a:solidFill>
                <a:srgbClr val="FFC5E4"/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ar-SA" sz="1600" b="1" dirty="0">
              <a:solidFill>
                <a:srgbClr val="FFC5E4"/>
              </a:solidFill>
              <a:latin typeface="Harmattan" panose="01000503000000020003" pitchFamily="2" charset="-78"/>
              <a:cs typeface="Harmattan" panose="01000503000000020003" pitchFamily="2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latin typeface="Harmattan" panose="01000503000000020003" pitchFamily="2" charset="-78"/>
              <a:ea typeface="+mj-ea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1400" b="1" i="0" u="none" strike="noStrike" kern="1200" cap="none" spc="0" normalizeH="0" baseline="0" noProof="0" dirty="0">
              <a:ln>
                <a:noFill/>
              </a:ln>
              <a:solidFill>
                <a:srgbClr val="FFC5E4"/>
              </a:solidFill>
              <a:effectLst/>
              <a:uLnTx/>
              <a:uFillTx/>
              <a:latin typeface="Harmattan" panose="01000503000000020003" pitchFamily="2" charset="-78"/>
              <a:ea typeface="+mj-ea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561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01-0150">
            <a:hlinkClick r:id="" action="ppaction://media"/>
            <a:extLst>
              <a:ext uri="{FF2B5EF4-FFF2-40B4-BE49-F238E27FC236}">
                <a16:creationId xmlns:a16="http://schemas.microsoft.com/office/drawing/2014/main" id="{91A8E312-8CDA-7AB9-3D66-681E2B3A7A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4CD1775B-B68D-A3A9-9F00-1F696EB5E2B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6" name="birds sound">
            <a:hlinkClick r:id="" action="ppaction://media"/>
            <a:extLst>
              <a:ext uri="{FF2B5EF4-FFF2-40B4-BE49-F238E27FC236}">
                <a16:creationId xmlns:a16="http://schemas.microsoft.com/office/drawing/2014/main" id="{76FEF0E0-014D-2300-F410-AEFE06F370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8637" y="-9794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6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001-0150">
            <a:hlinkClick r:id="" action="ppaction://media"/>
            <a:extLst>
              <a:ext uri="{FF2B5EF4-FFF2-40B4-BE49-F238E27FC236}">
                <a16:creationId xmlns:a16="http://schemas.microsoft.com/office/drawing/2014/main" id="{99F53383-8561-FE69-C426-D9C09E73F5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frame">
            <a:extLst>
              <a:ext uri="{FF2B5EF4-FFF2-40B4-BE49-F238E27FC236}">
                <a16:creationId xmlns:a16="http://schemas.microsoft.com/office/drawing/2014/main" id="{B38D0B2B-8A96-66E5-D3C8-F07E2A227620}"/>
              </a:ext>
            </a:extLst>
          </p:cNvPr>
          <p:cNvSpPr/>
          <p:nvPr/>
        </p:nvSpPr>
        <p:spPr>
          <a:xfrm>
            <a:off x="0" y="-4836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0" name="البدء">
            <a:extLst>
              <a:ext uri="{FF2B5EF4-FFF2-40B4-BE49-F238E27FC236}">
                <a16:creationId xmlns:a16="http://schemas.microsoft.com/office/drawing/2014/main" id="{674F1263-3C17-36AE-9EDD-7EC7457C6C80}"/>
              </a:ext>
            </a:extLst>
          </p:cNvPr>
          <p:cNvGrpSpPr/>
          <p:nvPr/>
        </p:nvGrpSpPr>
        <p:grpSpPr>
          <a:xfrm>
            <a:off x="3467100" y="55880"/>
            <a:ext cx="5257800" cy="3131820"/>
            <a:chOff x="5760779" y="1547343"/>
            <a:chExt cx="5257800" cy="3131820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10D63D3A-3441-FB63-2171-311E0807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760779" y="1547343"/>
              <a:ext cx="5257800" cy="3131820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7F4DFBB-C469-48F8-A0B4-0E627C132E44}"/>
                </a:ext>
              </a:extLst>
            </p:cNvPr>
            <p:cNvSpPr txBox="1"/>
            <p:nvPr/>
          </p:nvSpPr>
          <p:spPr>
            <a:xfrm>
              <a:off x="6416435" y="1938747"/>
              <a:ext cx="3946488" cy="185281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ar-SA" sz="24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مرحباً أصدقائي</a:t>
              </a:r>
            </a:p>
            <a:p>
              <a:pPr algn="ctr">
                <a:lnSpc>
                  <a:spcPct val="130000"/>
                </a:lnSpc>
              </a:pPr>
              <a:r>
                <a:rPr lang="ar-SA" b="1" dirty="0">
                  <a:ln w="12700">
                    <a:noFill/>
                  </a:ln>
                  <a:solidFill>
                    <a:srgbClr val="004A6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 </a:t>
              </a:r>
              <a:r>
                <a:rPr lang="ar-SA" sz="32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هل بإمكانكم </a:t>
              </a:r>
            </a:p>
            <a:p>
              <a:pPr algn="ctr">
                <a:lnSpc>
                  <a:spcPct val="130000"/>
                </a:lnSpc>
              </a:pPr>
              <a:r>
                <a:rPr lang="ar-SA" sz="32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مساعدتي في الفوز بالسباق؟</a:t>
              </a:r>
              <a:endParaRPr lang="ar-EG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sp>
          <p:nvSpPr>
            <p:cNvPr id="5" name="مستطيل: زوايا مستديرة 4">
              <a:hlinkClick r:id="" action="ppaction://hlinkshowjump?jump=nextslide">
                <a:snd r:embed="rId7" name="arrow.wav"/>
              </a:hlinkClick>
              <a:hlinkHover r:id="" action="ppaction://noaction">
                <a:snd r:embed="rId7" name="arrow.wav"/>
              </a:hlinkHover>
              <a:extLst>
                <a:ext uri="{FF2B5EF4-FFF2-40B4-BE49-F238E27FC236}">
                  <a16:creationId xmlns:a16="http://schemas.microsoft.com/office/drawing/2014/main" id="{DE45428C-FF1F-84D1-C2CF-BD1FCFD8D14E}"/>
                </a:ext>
              </a:extLst>
            </p:cNvPr>
            <p:cNvSpPr/>
            <p:nvPr/>
          </p:nvSpPr>
          <p:spPr>
            <a:xfrm>
              <a:off x="7695648" y="3889430"/>
              <a:ext cx="1388062" cy="581040"/>
            </a:xfrm>
            <a:prstGeom prst="roundRect">
              <a:avLst>
                <a:gd name="adj" fmla="val 22095"/>
              </a:avLst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pPr algn="ctr"/>
              <a:r>
                <a:rPr lang="ar-SA" sz="28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البدء</a:t>
              </a:r>
              <a:endParaRPr lang="ar-EG" sz="28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E9995442-0518-1DAE-37EC-6E1DA9D5D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300">
            <a:hlinkClick r:id="" action="ppaction://media"/>
            <a:extLst>
              <a:ext uri="{FF2B5EF4-FFF2-40B4-BE49-F238E27FC236}">
                <a16:creationId xmlns:a16="http://schemas.microsoft.com/office/drawing/2014/main" id="{6B53FFEE-665D-10ED-3E23-7F6DA6CDC7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4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a">
            <a:extLst>
              <a:ext uri="{FF2B5EF4-FFF2-40B4-BE49-F238E27FC236}">
                <a16:creationId xmlns:a16="http://schemas.microsoft.com/office/drawing/2014/main" id="{96326B09-B245-6714-F4AE-19422D85BF0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7BBD8B48-2370-D33F-583C-988BA521D26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5" name="خلفية السؤال">
            <a:extLst>
              <a:ext uri="{FF2B5EF4-FFF2-40B4-BE49-F238E27FC236}">
                <a16:creationId xmlns:a16="http://schemas.microsoft.com/office/drawing/2014/main" id="{0FF06B18-73C9-ADA8-FC6B-6E4D7255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7" r="297" b="10853"/>
          <a:stretch>
            <a:fillRect/>
          </a:stretch>
        </p:blipFill>
        <p:spPr>
          <a:xfrm>
            <a:off x="2457450" y="-231915"/>
            <a:ext cx="7277100" cy="7089915"/>
          </a:xfrm>
          <a:prstGeom prst="rect">
            <a:avLst/>
          </a:prstGeom>
        </p:spPr>
      </p:pic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56C9F71-8EDE-7FAD-E97D-076DEB3521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sp>
        <p:nvSpPr>
          <p:cNvPr id="14" name="اجابة خاطئة">
            <a:hlinkClick r:id="" action="ppaction://customshow?id=0&amp;return=tru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251C3AB-B2ED-4EF0-9D05-6C5E405A628B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51" name="اجابة صحيحة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F1637165-2154-40B6-8A35-978F8F7C8E0E}"/>
              </a:ext>
            </a:extLst>
          </p:cNvPr>
          <p:cNvSpPr/>
          <p:nvPr/>
        </p:nvSpPr>
        <p:spPr>
          <a:xfrm>
            <a:off x="3276600" y="5013325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52" name="اجابة خاطئة">
            <a:hlinkClick r:id="" action="ppaction://customshow?id=0&amp;return=tru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DA504299-459F-4DBA-BE18-F3B42E52D8D3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29" name="السؤال">
            <a:extLst>
              <a:ext uri="{FF2B5EF4-FFF2-40B4-BE49-F238E27FC236}">
                <a16:creationId xmlns:a16="http://schemas.microsoft.com/office/drawing/2014/main" id="{AC2FDBEC-09E3-4E9A-AF3A-93F8BA47B4A2}"/>
              </a:ext>
            </a:extLst>
          </p:cNvPr>
          <p:cNvSpPr txBox="1"/>
          <p:nvPr/>
        </p:nvSpPr>
        <p:spPr>
          <a:xfrm>
            <a:off x="3246120" y="688538"/>
            <a:ext cx="5669280" cy="169621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هذا النص هو مثال لسؤال يمكن اضافته في نفس المساحة المعدة له؟</a:t>
            </a:r>
          </a:p>
        </p:txBody>
      </p:sp>
    </p:spTree>
    <p:extLst>
      <p:ext uri="{BB962C8B-B14F-4D97-AF65-F5344CB8AC3E}">
        <p14:creationId xmlns:p14="http://schemas.microsoft.com/office/powerpoint/2010/main" val="30211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25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75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animBg="1"/>
      <p:bldP spid="51" grpId="0" animBg="1"/>
      <p:bldP spid="52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001-0300">
            <a:hlinkClick r:id="" action="ppaction://media"/>
            <a:extLst>
              <a:ext uri="{FF2B5EF4-FFF2-40B4-BE49-F238E27FC236}">
                <a16:creationId xmlns:a16="http://schemas.microsoft.com/office/drawing/2014/main" id="{C022FBAB-FFBF-E11F-45D6-F7CB0B0B79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24" end="50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a">
            <a:extLst>
              <a:ext uri="{FF2B5EF4-FFF2-40B4-BE49-F238E27FC236}">
                <a16:creationId xmlns:a16="http://schemas.microsoft.com/office/drawing/2014/main" id="{3DF5AF88-D232-E3FC-6AC4-83EC28E9669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ame">
            <a:extLst>
              <a:ext uri="{FF2B5EF4-FFF2-40B4-BE49-F238E27FC236}">
                <a16:creationId xmlns:a16="http://schemas.microsoft.com/office/drawing/2014/main" id="{728FB0D2-1517-975B-03B8-F37BB1C9078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1" name="صورة 10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1E2D4B42-2FA6-A931-14D4-7D9B1A99A7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8FC02B9C-1109-93A2-5CD9-1A66848D6D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630" b="35222" l="61344" r="66643">
                        <a14:foregroundMark x1="64847" y1="23222" x2="65007" y2="24037"/>
                        <a14:foregroundMark x1="63282" y1="31926" x2="63193" y2="32259"/>
                        <a14:foregroundMark x1="62127" y1="33111" x2="61753" y2="25889"/>
                        <a14:foregroundMark x1="61415" y1="28519" x2="61415" y2="29259"/>
                        <a14:foregroundMark x1="62856" y1="31815" x2="63265" y2="32074"/>
                        <a14:foregroundMark x1="63869" y1="35259" x2="61344" y2="29000"/>
                        <a14:foregroundMark x1="61344" y1="29000" x2="64296" y2="22556"/>
                        <a14:foregroundMark x1="64296" y1="22556" x2="64972" y2="25444"/>
                        <a14:foregroundMark x1="64616" y1="23593" x2="65078" y2="24333"/>
                        <a14:foregroundMark x1="61664" y1="31926" x2="62162" y2="33000"/>
                      </a14:backgroundRemoval>
                    </a14:imgEffect>
                  </a14:imgLayer>
                </a14:imgProps>
              </a:ext>
            </a:extLst>
          </a:blip>
          <a:srcRect l="60952" t="19963" r="32709" b="63019"/>
          <a:stretch>
            <a:fillRect/>
          </a:stretch>
        </p:blipFill>
        <p:spPr>
          <a:xfrm>
            <a:off x="11240746" y="5757141"/>
            <a:ext cx="772886" cy="99608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1240746" y="5850732"/>
            <a:ext cx="744765" cy="7447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673600" y="2124074"/>
            <a:ext cx="2476500" cy="2476500"/>
          </a:xfrm>
          <a:prstGeom prst="rect">
            <a:avLst/>
          </a:prstGeom>
        </p:spPr>
      </p:pic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807BF0BE-9C94-1B5F-23CC-75F64EEC5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97" r="297" b="10853"/>
          <a:stretch>
            <a:fillRect/>
          </a:stretch>
        </p:blipFill>
        <p:spPr>
          <a:xfrm>
            <a:off x="2457450" y="-231915"/>
            <a:ext cx="7277100" cy="7089915"/>
          </a:xfrm>
          <a:prstGeom prst="rect">
            <a:avLst/>
          </a:prstGeom>
        </p:spPr>
      </p:pic>
      <p:sp>
        <p:nvSpPr>
          <p:cNvPr id="12" name="اجابة خاطئة">
            <a:hlinkClick r:id="" action="ppaction://customshow?id=0&amp;return=true">
              <a:snd r:embed="rId14" name="arrow.wav"/>
            </a:hlinkClick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A800A431-9541-0BC4-0D18-4E98A998D4D2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اجابة صحيحة">
            <a:hlinkClick r:id="" action="ppaction://hlinkshowjump?jump=nextslide">
              <a:snd r:embed="rId14" name="arrow.wav"/>
            </a:hlinkClick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E179177B-26B3-9416-EE12-D1BFF3216062}"/>
              </a:ext>
            </a:extLst>
          </p:cNvPr>
          <p:cNvSpPr/>
          <p:nvPr/>
        </p:nvSpPr>
        <p:spPr>
          <a:xfrm>
            <a:off x="3276600" y="2490277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اجابة خاطئة">
            <a:hlinkClick r:id="" action="ppaction://customshow?id=0&amp;return=true">
              <a:snd r:embed="rId14" name="arrow.wav"/>
            </a:hlinkClick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6A6059F0-E44F-3771-EB9C-0C01D25A8F08}"/>
              </a:ext>
            </a:extLst>
          </p:cNvPr>
          <p:cNvSpPr/>
          <p:nvPr/>
        </p:nvSpPr>
        <p:spPr>
          <a:xfrm>
            <a:off x="3276600" y="500761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6" name="السؤال">
            <a:extLst>
              <a:ext uri="{FF2B5EF4-FFF2-40B4-BE49-F238E27FC236}">
                <a16:creationId xmlns:a16="http://schemas.microsoft.com/office/drawing/2014/main" id="{77E0575A-9EE2-7BCA-22C6-1983722B9EAD}"/>
              </a:ext>
            </a:extLst>
          </p:cNvPr>
          <p:cNvSpPr txBox="1"/>
          <p:nvPr/>
        </p:nvSpPr>
        <p:spPr>
          <a:xfrm>
            <a:off x="3246120" y="688538"/>
            <a:ext cx="5669280" cy="169621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هذا النص هو مثال لسؤال يمكن اضافته في نفس المساحة المعدة له؟</a:t>
            </a:r>
          </a:p>
        </p:txBody>
      </p:sp>
    </p:spTree>
    <p:extLst>
      <p:ext uri="{BB962C8B-B14F-4D97-AF65-F5344CB8AC3E}">
        <p14:creationId xmlns:p14="http://schemas.microsoft.com/office/powerpoint/2010/main" val="31738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903E-17 -4.44444E-6 L 0.46705 0.41412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211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94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19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001-0300">
            <a:hlinkClick r:id="" action="ppaction://media"/>
            <a:extLst>
              <a:ext uri="{FF2B5EF4-FFF2-40B4-BE49-F238E27FC236}">
                <a16:creationId xmlns:a16="http://schemas.microsoft.com/office/drawing/2014/main" id="{C022FBAB-FFBF-E11F-45D6-F7CB0B0B79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63" end="27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a">
            <a:extLst>
              <a:ext uri="{FF2B5EF4-FFF2-40B4-BE49-F238E27FC236}">
                <a16:creationId xmlns:a16="http://schemas.microsoft.com/office/drawing/2014/main" id="{3DF5AF88-D232-E3FC-6AC4-83EC28E9669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74F33425-4D14-AD0E-DAA6-FF20A2EAA18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1" name="صورة 10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1E2D4B42-2FA6-A931-14D4-7D9B1A99A7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8FC02B9C-1109-93A2-5CD9-1A66848D6D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630" b="35222" l="61344" r="66643">
                        <a14:foregroundMark x1="64847" y1="23222" x2="65007" y2="24037"/>
                        <a14:foregroundMark x1="63282" y1="31926" x2="63193" y2="32259"/>
                        <a14:foregroundMark x1="62127" y1="33111" x2="61753" y2="25889"/>
                        <a14:foregroundMark x1="61415" y1="28519" x2="61415" y2="29259"/>
                        <a14:foregroundMark x1="62856" y1="31815" x2="63265" y2="32074"/>
                        <a14:foregroundMark x1="63869" y1="35259" x2="61344" y2="29000"/>
                        <a14:foregroundMark x1="61344" y1="29000" x2="64296" y2="22556"/>
                        <a14:foregroundMark x1="64296" y1="22556" x2="64972" y2="25444"/>
                        <a14:foregroundMark x1="64616" y1="23593" x2="65078" y2="24333"/>
                        <a14:foregroundMark x1="61664" y1="31926" x2="62162" y2="33000"/>
                      </a14:backgroundRemoval>
                    </a14:imgEffect>
                  </a14:imgLayer>
                </a14:imgProps>
              </a:ext>
            </a:extLst>
          </a:blip>
          <a:srcRect l="60952" t="19963" r="32709" b="63019"/>
          <a:stretch>
            <a:fillRect/>
          </a:stretch>
        </p:blipFill>
        <p:spPr>
          <a:xfrm>
            <a:off x="11240746" y="5757141"/>
            <a:ext cx="772886" cy="99608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1240746" y="5850732"/>
            <a:ext cx="744765" cy="7447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673600" y="2124074"/>
            <a:ext cx="2476500" cy="2476500"/>
          </a:xfrm>
          <a:prstGeom prst="rect">
            <a:avLst/>
          </a:prstGeom>
        </p:spPr>
      </p:pic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807BF0BE-9C94-1B5F-23CC-75F64EEC5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97" r="297" b="10853"/>
          <a:stretch>
            <a:fillRect/>
          </a:stretch>
        </p:blipFill>
        <p:spPr>
          <a:xfrm>
            <a:off x="2457450" y="-231915"/>
            <a:ext cx="7277100" cy="7089915"/>
          </a:xfrm>
          <a:prstGeom prst="rect">
            <a:avLst/>
          </a:prstGeom>
        </p:spPr>
      </p:pic>
      <p:sp>
        <p:nvSpPr>
          <p:cNvPr id="12" name="اجابة خاطئة">
            <a:hlinkClick r:id="" action="ppaction://customshow?id=0&amp;return=true">
              <a:snd r:embed="rId14" name="arrow.wav"/>
            </a:hlinkClick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A800A431-9541-0BC4-0D18-4E98A998D4D2}"/>
              </a:ext>
            </a:extLst>
          </p:cNvPr>
          <p:cNvSpPr/>
          <p:nvPr/>
        </p:nvSpPr>
        <p:spPr>
          <a:xfrm>
            <a:off x="3276600" y="2504074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اجابة صحيحة">
            <a:hlinkClick r:id="" action="ppaction://hlinkshowjump?jump=nextslide">
              <a:snd r:embed="rId14" name="arrow.wav"/>
            </a:hlinkClick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E179177B-26B3-9416-EE12-D1BFF3216062}"/>
              </a:ext>
            </a:extLst>
          </p:cNvPr>
          <p:cNvSpPr/>
          <p:nvPr/>
        </p:nvSpPr>
        <p:spPr>
          <a:xfrm>
            <a:off x="3276600" y="375285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اجابة خاطئة">
            <a:hlinkClick r:id="" action="ppaction://customshow?id=0&amp;return=true">
              <a:snd r:embed="rId14" name="arrow.wav"/>
            </a:hlinkClick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6A6059F0-E44F-3771-EB9C-0C01D25A8F08}"/>
              </a:ext>
            </a:extLst>
          </p:cNvPr>
          <p:cNvSpPr/>
          <p:nvPr/>
        </p:nvSpPr>
        <p:spPr>
          <a:xfrm>
            <a:off x="3276600" y="500761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6" name="السؤال">
            <a:extLst>
              <a:ext uri="{FF2B5EF4-FFF2-40B4-BE49-F238E27FC236}">
                <a16:creationId xmlns:a16="http://schemas.microsoft.com/office/drawing/2014/main" id="{77E0575A-9EE2-7BCA-22C6-1983722B9EAD}"/>
              </a:ext>
            </a:extLst>
          </p:cNvPr>
          <p:cNvSpPr txBox="1"/>
          <p:nvPr/>
        </p:nvSpPr>
        <p:spPr>
          <a:xfrm>
            <a:off x="3246120" y="688538"/>
            <a:ext cx="5669280" cy="169621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هذا النص هو مثال لسؤال يمكن اضافته في نفس المساحة المعدة له؟</a:t>
            </a:r>
          </a:p>
        </p:txBody>
      </p:sp>
    </p:spTree>
    <p:extLst>
      <p:ext uri="{BB962C8B-B14F-4D97-AF65-F5344CB8AC3E}">
        <p14:creationId xmlns:p14="http://schemas.microsoft.com/office/powerpoint/2010/main" val="13894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903E-17 -4.44444E-6 L 0.46705 0.41412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211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04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54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001-0300">
            <a:hlinkClick r:id="" action="ppaction://media"/>
            <a:extLst>
              <a:ext uri="{FF2B5EF4-FFF2-40B4-BE49-F238E27FC236}">
                <a16:creationId xmlns:a16="http://schemas.microsoft.com/office/drawing/2014/main" id="{6B1B4129-BA68-1593-C018-9B38BE56F9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a">
            <a:extLst>
              <a:ext uri="{FF2B5EF4-FFF2-40B4-BE49-F238E27FC236}">
                <a16:creationId xmlns:a16="http://schemas.microsoft.com/office/drawing/2014/main" id="{3DF5AF88-D232-E3FC-6AC4-83EC28E9669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ame">
            <a:extLst>
              <a:ext uri="{FF2B5EF4-FFF2-40B4-BE49-F238E27FC236}">
                <a16:creationId xmlns:a16="http://schemas.microsoft.com/office/drawing/2014/main" id="{2E4457D0-4CCD-F7B5-7767-8E41265802F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1" name="صورة 10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1E2D4B42-2FA6-A931-14D4-7D9B1A99A7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8FC02B9C-1109-93A2-5CD9-1A66848D6D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630" b="35222" l="61344" r="66643">
                        <a14:foregroundMark x1="64847" y1="23222" x2="65007" y2="24037"/>
                        <a14:foregroundMark x1="63282" y1="31926" x2="63193" y2="32259"/>
                        <a14:foregroundMark x1="62127" y1="33111" x2="61753" y2="25889"/>
                        <a14:foregroundMark x1="61415" y1="28519" x2="61415" y2="29259"/>
                        <a14:foregroundMark x1="62856" y1="31815" x2="63265" y2="32074"/>
                        <a14:foregroundMark x1="63869" y1="35259" x2="61344" y2="29000"/>
                        <a14:foregroundMark x1="61344" y1="29000" x2="64296" y2="22556"/>
                        <a14:foregroundMark x1="64296" y1="22556" x2="64972" y2="25444"/>
                        <a14:foregroundMark x1="64616" y1="23593" x2="65078" y2="24333"/>
                        <a14:foregroundMark x1="61664" y1="31926" x2="62162" y2="33000"/>
                      </a14:backgroundRemoval>
                    </a14:imgEffect>
                  </a14:imgLayer>
                </a14:imgProps>
              </a:ext>
            </a:extLst>
          </a:blip>
          <a:srcRect l="60952" t="19963" r="32709" b="63019"/>
          <a:stretch>
            <a:fillRect/>
          </a:stretch>
        </p:blipFill>
        <p:spPr>
          <a:xfrm>
            <a:off x="11240746" y="5757141"/>
            <a:ext cx="772886" cy="99608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1240746" y="5850732"/>
            <a:ext cx="744765" cy="7447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673600" y="2124074"/>
            <a:ext cx="2476500" cy="2476500"/>
          </a:xfrm>
          <a:prstGeom prst="rect">
            <a:avLst/>
          </a:prstGeom>
        </p:spPr>
      </p:pic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807BF0BE-9C94-1B5F-23CC-75F64EEC5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97" r="297" b="10853"/>
          <a:stretch>
            <a:fillRect/>
          </a:stretch>
        </p:blipFill>
        <p:spPr>
          <a:xfrm>
            <a:off x="2457450" y="-231915"/>
            <a:ext cx="7277100" cy="7089915"/>
          </a:xfrm>
          <a:prstGeom prst="rect">
            <a:avLst/>
          </a:prstGeom>
        </p:spPr>
      </p:pic>
      <p:sp>
        <p:nvSpPr>
          <p:cNvPr id="12" name="اجابة خاطئة">
            <a:hlinkClick r:id="" action="ppaction://customshow?id=0&amp;return=true">
              <a:snd r:embed="rId14" name="arrow.wav"/>
            </a:hlinkClick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A800A431-9541-0BC4-0D18-4E98A998D4D2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اجابة صحيحة">
            <a:hlinkClick r:id="" action="ppaction://hlinkshowjump?jump=nextslide">
              <a:snd r:embed="rId14" name="arrow.wav"/>
            </a:hlinkClick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E179177B-26B3-9416-EE12-D1BFF3216062}"/>
              </a:ext>
            </a:extLst>
          </p:cNvPr>
          <p:cNvSpPr/>
          <p:nvPr/>
        </p:nvSpPr>
        <p:spPr>
          <a:xfrm>
            <a:off x="3276600" y="5013446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صحيحة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اجابة خاطئة">
            <a:hlinkClick r:id="" action="ppaction://customshow?id=0&amp;return=true">
              <a:snd r:embed="rId14" name="arrow.wav"/>
            </a:hlinkClick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6A6059F0-E44F-3771-EB9C-0C01D25A8F08}"/>
              </a:ext>
            </a:extLst>
          </p:cNvPr>
          <p:cNvSpPr/>
          <p:nvPr/>
        </p:nvSpPr>
        <p:spPr>
          <a:xfrm>
            <a:off x="3276600" y="2492271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  <a:endParaRPr lang="ar-EG" sz="3200" b="1" dirty="0">
              <a:solidFill>
                <a:srgbClr val="FFC5E4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6" name="السؤال">
            <a:extLst>
              <a:ext uri="{FF2B5EF4-FFF2-40B4-BE49-F238E27FC236}">
                <a16:creationId xmlns:a16="http://schemas.microsoft.com/office/drawing/2014/main" id="{77E0575A-9EE2-7BCA-22C6-1983722B9EAD}"/>
              </a:ext>
            </a:extLst>
          </p:cNvPr>
          <p:cNvSpPr txBox="1"/>
          <p:nvPr/>
        </p:nvSpPr>
        <p:spPr>
          <a:xfrm>
            <a:off x="3246120" y="688538"/>
            <a:ext cx="5669280" cy="169621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SA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هذا النص هو مثال لسؤال يمكن اضافته في نفس المساحة المعدة له؟</a:t>
            </a:r>
          </a:p>
        </p:txBody>
      </p:sp>
    </p:spTree>
    <p:extLst>
      <p:ext uri="{BB962C8B-B14F-4D97-AF65-F5344CB8AC3E}">
        <p14:creationId xmlns:p14="http://schemas.microsoft.com/office/powerpoint/2010/main" val="34181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903E-17 -4.44444E-6 L 0.46705 0.41412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211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36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86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001-0159">
            <a:hlinkClick r:id="" action="ppaction://media"/>
            <a:extLst>
              <a:ext uri="{FF2B5EF4-FFF2-40B4-BE49-F238E27FC236}">
                <a16:creationId xmlns:a16="http://schemas.microsoft.com/office/drawing/2014/main" id="{FB77B8A1-8261-1355-8837-26ED7C19FC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ame">
            <a:extLst>
              <a:ext uri="{FF2B5EF4-FFF2-40B4-BE49-F238E27FC236}">
                <a16:creationId xmlns:a16="http://schemas.microsoft.com/office/drawing/2014/main" id="{98B88AA8-EDEC-0F89-7D35-7D8C1983EA4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02EB3A2-801C-CA47-44FE-C7E256D23773}"/>
              </a:ext>
            </a:extLst>
          </p:cNvPr>
          <p:cNvGrpSpPr/>
          <p:nvPr/>
        </p:nvGrpSpPr>
        <p:grpSpPr>
          <a:xfrm>
            <a:off x="259412" y="4330959"/>
            <a:ext cx="3427655" cy="2527038"/>
            <a:chOff x="8029996" y="2624317"/>
            <a:chExt cx="1840915" cy="130831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06A9BC9-F706-248B-6190-FC55DFD2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029996" y="2624317"/>
              <a:ext cx="1840915" cy="1308319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94256BA5-AE47-0AD5-4105-ECD70234F273}"/>
                </a:ext>
              </a:extLst>
            </p:cNvPr>
            <p:cNvSpPr txBox="1"/>
            <p:nvPr/>
          </p:nvSpPr>
          <p:spPr>
            <a:xfrm>
              <a:off x="8126939" y="2840279"/>
              <a:ext cx="1606104" cy="8763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>
                  <a:ln w="12700">
                    <a:noFill/>
                  </a:ln>
                  <a:solidFill>
                    <a:srgbClr val="FFC80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أحسنت!!! </a:t>
              </a:r>
            </a:p>
            <a:p>
              <a:pPr algn="ctr"/>
              <a:r>
                <a:rPr lang="ar-SA" sz="32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لقد ساعدتني في الفوز بالسباق!!!!</a:t>
              </a:r>
              <a:endParaRPr lang="ar-EG" sz="32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00E69CC2-A543-7BDD-D879-32A63BF487C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A2D4B01-6AE7-EECB-E717-F4BC9E62BF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704" b="32704" l="54552" r="59851">
                        <a14:foregroundMark x1="58517" y1="23667" x2="58268" y2="23407"/>
                        <a14:foregroundMark x1="59015" y1="26111" x2="58926" y2="26926"/>
                        <a14:foregroundMark x1="57326" y1="22741" x2="57326" y2="22741"/>
                        <a14:foregroundMark x1="56437" y1="26926" x2="56419" y2="27481"/>
                        <a14:foregroundMark x1="57450" y1="32704" x2="55370" y2="30296"/>
                        <a14:foregroundMark x1="55370" y1="30296" x2="55317" y2="30111"/>
                      </a14:backgroundRemoval>
                    </a14:imgEffect>
                  </a14:imgLayer>
                </a14:imgProps>
              </a:ext>
            </a:extLst>
          </a:blip>
          <a:srcRect l="53893" t="21507" r="39487" b="66346"/>
          <a:stretch>
            <a:fillRect/>
          </a:stretch>
        </p:blipFill>
        <p:spPr>
          <a:xfrm>
            <a:off x="1386661" y="4004668"/>
            <a:ext cx="1077906" cy="949584"/>
          </a:xfrm>
          <a:prstGeom prst="rect">
            <a:avLst/>
          </a:prstGeom>
        </p:spPr>
      </p:pic>
      <p:pic>
        <p:nvPicPr>
          <p:cNvPr id="11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E75B0B77-061C-C51E-3CBD-BFB1A76359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5692" y="-609600"/>
            <a:ext cx="609600" cy="609600"/>
          </a:xfrm>
          <a:prstGeom prst="rect">
            <a:avLst/>
          </a:prstGeom>
        </p:spPr>
      </p:pic>
      <p:pic>
        <p:nvPicPr>
          <p:cNvPr id="12" name="mixkit-applause-ambience-loop-513">
            <a:hlinkClick r:id="" action="ppaction://media"/>
            <a:extLst>
              <a:ext uri="{FF2B5EF4-FFF2-40B4-BE49-F238E27FC236}">
                <a16:creationId xmlns:a16="http://schemas.microsoft.com/office/drawing/2014/main" id="{D02B47C7-FA94-AACA-0805-90DFF5A209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1711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6818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4393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077">
            <a:hlinkClick r:id="" action="ppaction://media"/>
            <a:extLst>
              <a:ext uri="{FF2B5EF4-FFF2-40B4-BE49-F238E27FC236}">
                <a16:creationId xmlns:a16="http://schemas.microsoft.com/office/drawing/2014/main" id="{CE8029EF-98E4-1BE4-EF4A-EF604EDBA7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40C986CF-04CF-D761-65D4-1D3C68C37A4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8" name="zapsplat_cartoon_orchestral_pizzicato_mallets_loser_fail_002_92497">
            <a:hlinkClick r:id="" action="ppaction://media"/>
            <a:extLst>
              <a:ext uri="{FF2B5EF4-FFF2-40B4-BE49-F238E27FC236}">
                <a16:creationId xmlns:a16="http://schemas.microsoft.com/office/drawing/2014/main" id="{B4F3F2F7-4F88-6ECC-51D8-903AF701A5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1355" y="-638175"/>
            <a:ext cx="487363" cy="487363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C729EAE-42BA-E1FF-0AAF-6DE868C20F48}"/>
              </a:ext>
            </a:extLst>
          </p:cNvPr>
          <p:cNvGrpSpPr/>
          <p:nvPr/>
        </p:nvGrpSpPr>
        <p:grpSpPr>
          <a:xfrm>
            <a:off x="1015539" y="520580"/>
            <a:ext cx="2967182" cy="2967182"/>
            <a:chOff x="1603588" y="1836894"/>
            <a:chExt cx="2403063" cy="2403063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B0D09717-EDCD-D5C7-C78F-0AF00F689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603588" y="1836894"/>
              <a:ext cx="2403063" cy="2403063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01EE3E3C-5F17-2D92-206B-D5A37CF4C8AE}"/>
                </a:ext>
              </a:extLst>
            </p:cNvPr>
            <p:cNvSpPr txBox="1"/>
            <p:nvPr/>
          </p:nvSpPr>
          <p:spPr>
            <a:xfrm>
              <a:off x="1603588" y="2158553"/>
              <a:ext cx="2352261" cy="15703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40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إجـــــــــــابة خــــــــاطـئة</a:t>
              </a:r>
            </a:p>
          </p:txBody>
        </p:sp>
        <p:sp>
          <p:nvSpPr>
            <p:cNvPr id="6" name="مستطيل: زوايا مستديرة 5">
              <a:hlinkClick r:id="" action="ppaction://hlinkshowjump?jump=endshow">
                <a:snd r:embed="rId9" name="arrow.wav"/>
              </a:hlinkClick>
              <a:hlinkHover r:id="" action="ppaction://noaction">
                <a:snd r:embed="rId9" name="arrow.wav"/>
              </a:hlinkHover>
              <a:extLst>
                <a:ext uri="{FF2B5EF4-FFF2-40B4-BE49-F238E27FC236}">
                  <a16:creationId xmlns:a16="http://schemas.microsoft.com/office/drawing/2014/main" id="{8EBBB785-8206-CF5C-1C3E-0E5FF822A775}"/>
                </a:ext>
              </a:extLst>
            </p:cNvPr>
            <p:cNvSpPr/>
            <p:nvPr/>
          </p:nvSpPr>
          <p:spPr>
            <a:xfrm>
              <a:off x="1883099" y="3658917"/>
              <a:ext cx="1844040" cy="581040"/>
            </a:xfrm>
            <a:prstGeom prst="roundRect">
              <a:avLst>
                <a:gd name="adj" fmla="val 22095"/>
              </a:avLst>
            </a:prstGeom>
            <a:blipFill>
              <a:blip r:embed="rId10"/>
              <a:stretch>
                <a:fillRect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pPr algn="ctr" rtl="0"/>
              <a:r>
                <a:rPr lang="ar-SA" sz="2400" b="1" dirty="0">
                  <a:solidFill>
                    <a:srgbClr val="FFC5E4"/>
                  </a:solidFill>
                  <a:effectLst>
                    <a:outerShdw blurRad="38100" dist="38100" dir="2700000" algn="tl">
                      <a:srgbClr val="5B2123">
                        <a:alpha val="43000"/>
                      </a:srgbClr>
                    </a:outerShdw>
                  </a:effectLst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الرجوع الى السؤال</a:t>
              </a:r>
              <a:endParaRPr lang="ar-EG" sz="2400" b="1" dirty="0">
                <a:solidFill>
                  <a:srgbClr val="FFC5E4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</p:grpSp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70AE6F28-6414-B172-A617-9E31958A8F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55880"/>
            <a:ext cx="391406" cy="391404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F5A159C-B9C2-F039-5C71-E32449100E6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927443" y="253780"/>
            <a:ext cx="1143370" cy="11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372</Words>
  <Application>Microsoft Office PowerPoint</Application>
  <PresentationFormat>شاشة عريضة</PresentationFormat>
  <Paragraphs>52</Paragraphs>
  <Slides>11</Slides>
  <Notes>8</Notes>
  <HiddenSlides>3</HiddenSlides>
  <MMClips>12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  <vt:variant>
        <vt:lpstr>عروض مخصصة</vt:lpstr>
      </vt:variant>
      <vt:variant>
        <vt:i4>1</vt:i4>
      </vt:variant>
    </vt:vector>
  </HeadingPairs>
  <TitlesOfParts>
    <vt:vector size="16" baseType="lpstr">
      <vt:lpstr>Calibri</vt:lpstr>
      <vt:lpstr>Arial</vt:lpstr>
      <vt:lpstr>Harmattan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اجابة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Hasan Selim</cp:lastModifiedBy>
  <cp:revision>388</cp:revision>
  <dcterms:created xsi:type="dcterms:W3CDTF">2021-02-24T13:00:27Z</dcterms:created>
  <dcterms:modified xsi:type="dcterms:W3CDTF">2025-09-29T11:08:29Z</dcterms:modified>
</cp:coreProperties>
</file>