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60" r:id="rId1"/>
  </p:sldMasterIdLst>
  <p:notesMasterIdLst>
    <p:notesMasterId r:id="rId13"/>
  </p:notesMasterIdLst>
  <p:sldIdLst>
    <p:sldId id="273" r:id="rId2"/>
    <p:sldId id="482" r:id="rId3"/>
    <p:sldId id="282" r:id="rId4"/>
    <p:sldId id="483" r:id="rId5"/>
    <p:sldId id="474" r:id="rId6"/>
    <p:sldId id="484" r:id="rId7"/>
    <p:sldId id="485" r:id="rId8"/>
    <p:sldId id="486" r:id="rId9"/>
    <p:sldId id="283" r:id="rId10"/>
    <p:sldId id="471" r:id="rId11"/>
    <p:sldId id="481" r:id="rId12"/>
  </p:sldIdLst>
  <p:sldSz cx="12192000" cy="6858000"/>
  <p:notesSz cx="6858000" cy="9144000"/>
  <p:embeddedFontLst>
    <p:embeddedFont>
      <p:font typeface="El Messiri" pitchFamily="2" charset="-78"/>
      <p:regular r:id="rId14"/>
      <p:bold r:id="rId15"/>
    </p:embeddedFont>
  </p:embeddedFontLst>
  <p:custShowLst>
    <p:custShow name="اجابة خاطئة" id="0">
      <p:sldLst/>
    </p:custShow>
  </p:custShow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بداية :" id="{37F7D7D0-D62B-490E-8A6F-655CFF175584}">
          <p14:sldIdLst>
            <p14:sldId id="273"/>
            <p14:sldId id="482"/>
            <p14:sldId id="282"/>
            <p14:sldId id="483"/>
          </p14:sldIdLst>
        </p14:section>
        <p14:section name="لزيادة الاسئلة كرر الشرائح التالية:" id="{5E257FAA-E65D-4F9B-8001-75D523501378}">
          <p14:sldIdLst>
            <p14:sldId id="474"/>
            <p14:sldId id="484"/>
            <p14:sldId id="485"/>
          </p14:sldIdLst>
        </p14:section>
        <p14:section name="الفوز" id="{64A9EE2B-AEF4-4495-8E12-371755A5D112}">
          <p14:sldIdLst>
            <p14:sldId id="486"/>
            <p14:sldId id="283"/>
          </p14:sldIdLst>
        </p14:section>
        <p14:section name="تعليمات الاستخدام" id="{2198CE1F-0F48-407E-A2BA-B43E25CFC8AE}">
          <p14:sldIdLst>
            <p14:sldId id="471"/>
            <p14:sldId id="4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userDrawn="1">
          <p15:clr>
            <a:srgbClr val="A4A3A4"/>
          </p15:clr>
        </p15:guide>
        <p15:guide id="3" orient="horz" pos="2976" userDrawn="1">
          <p15:clr>
            <a:srgbClr val="A4A3A4"/>
          </p15:clr>
        </p15:guide>
        <p15:guide id="4" orient="horz" pos="3770" userDrawn="1">
          <p15:clr>
            <a:srgbClr val="A4A3A4"/>
          </p15:clr>
        </p15:guide>
        <p15:guide id="5" orient="horz" pos="1570" userDrawn="1">
          <p15:clr>
            <a:srgbClr val="A4A3A4"/>
          </p15:clr>
        </p15:guide>
        <p15:guide id="6" orient="horz" pos="2364" userDrawn="1">
          <p15:clr>
            <a:srgbClr val="A4A3A4"/>
          </p15:clr>
        </p15:guide>
        <p15:guide id="7" orient="horz" pos="31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200"/>
    <a:srgbClr val="FFC800"/>
    <a:srgbClr val="231F20"/>
    <a:srgbClr val="FFFFFF"/>
    <a:srgbClr val="AB9FF2"/>
    <a:srgbClr val="FFC5E4"/>
    <a:srgbClr val="DC0379"/>
    <a:srgbClr val="E87BCA"/>
    <a:srgbClr val="6F0F10"/>
    <a:srgbClr val="004A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85B4E2-43C7-467F-89EA-029FD3985403}" v="1" dt="2025-09-29T11:07:31.8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572" autoAdjust="0"/>
    <p:restoredTop sz="95033" autoAdjust="0"/>
  </p:normalViewPr>
  <p:slideViewPr>
    <p:cSldViewPr snapToGrid="0" showGuides="1">
      <p:cViewPr varScale="1">
        <p:scale>
          <a:sx n="97" d="100"/>
          <a:sy n="97" d="100"/>
        </p:scale>
        <p:origin x="888" y="438"/>
      </p:cViewPr>
      <p:guideLst>
        <p:guide orient="horz" pos="2160"/>
        <p:guide/>
        <p:guide orient="horz" pos="2976"/>
        <p:guide orient="horz" pos="3770"/>
        <p:guide orient="horz" pos="1570"/>
        <p:guide orient="horz" pos="2364"/>
        <p:guide orient="horz" pos="31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H" userId="84cd2103f36ef0dc" providerId="LiveId" clId="{342E3C72-4D42-4BD5-92A4-E44CCAD8F0B1}"/>
    <pc:docChg chg="undo custSel addSld delSld modSld modMainMaster modSection">
      <pc:chgData name="hassan MH" userId="84cd2103f36ef0dc" providerId="LiveId" clId="{342E3C72-4D42-4BD5-92A4-E44CCAD8F0B1}" dt="2022-04-19T11:03:33.148" v="46" actId="1076"/>
      <pc:docMkLst>
        <pc:docMk/>
      </pc:docMkLst>
      <pc:sldChg chg="modSp mod">
        <pc:chgData name="hassan MH" userId="84cd2103f36ef0dc" providerId="LiveId" clId="{342E3C72-4D42-4BD5-92A4-E44CCAD8F0B1}" dt="2022-04-19T10:52:13.440" v="5" actId="12789"/>
        <pc:sldMkLst>
          <pc:docMk/>
          <pc:sldMk cId="3084966790" sldId="276"/>
        </pc:sldMkLst>
      </pc:sldChg>
      <pc:sldChg chg="modSp mod">
        <pc:chgData name="hassan MH" userId="84cd2103f36ef0dc" providerId="LiveId" clId="{342E3C72-4D42-4BD5-92A4-E44CCAD8F0B1}" dt="2022-04-19T10:52:07.950" v="3" actId="12789"/>
        <pc:sldMkLst>
          <pc:docMk/>
          <pc:sldMk cId="349411653" sldId="277"/>
        </pc:sldMkLst>
      </pc:sldChg>
      <pc:sldChg chg="modSp mod">
        <pc:chgData name="hassan MH" userId="84cd2103f36ef0dc" providerId="LiveId" clId="{342E3C72-4D42-4BD5-92A4-E44CCAD8F0B1}" dt="2022-04-19T10:57:03.886" v="17" actId="1076"/>
        <pc:sldMkLst>
          <pc:docMk/>
          <pc:sldMk cId="2365406340" sldId="278"/>
        </pc:sldMkLst>
      </pc:sldChg>
      <pc:sldChg chg="del">
        <pc:chgData name="hassan MH" userId="84cd2103f36ef0dc" providerId="LiveId" clId="{342E3C72-4D42-4BD5-92A4-E44CCAD8F0B1}" dt="2022-04-19T10:58:55.583" v="24" actId="47"/>
        <pc:sldMkLst>
          <pc:docMk/>
          <pc:sldMk cId="1947079267" sldId="279"/>
        </pc:sldMkLst>
      </pc:sldChg>
      <pc:sldChg chg="modSp mod modAnim">
        <pc:chgData name="hassan MH" userId="84cd2103f36ef0dc" providerId="LiveId" clId="{342E3C72-4D42-4BD5-92A4-E44CCAD8F0B1}" dt="2022-04-19T11:03:33.148" v="46" actId="1076"/>
        <pc:sldMkLst>
          <pc:docMk/>
          <pc:sldMk cId="4103877078" sldId="282"/>
        </pc:sldMkLst>
      </pc:sldChg>
      <pc:sldChg chg="modSp mod">
        <pc:chgData name="hassan MH" userId="84cd2103f36ef0dc" providerId="LiveId" clId="{342E3C72-4D42-4BD5-92A4-E44CCAD8F0B1}" dt="2022-04-19T10:57:58.942" v="21" actId="1076"/>
        <pc:sldMkLst>
          <pc:docMk/>
          <pc:sldMk cId="3062912734" sldId="283"/>
        </pc:sldMkLst>
      </pc:sldChg>
      <pc:sldChg chg="add del setBg">
        <pc:chgData name="hassan MH" userId="84cd2103f36ef0dc" providerId="LiveId" clId="{342E3C72-4D42-4BD5-92A4-E44CCAD8F0B1}" dt="2022-04-19T10:58:50.987" v="23"/>
        <pc:sldMkLst>
          <pc:docMk/>
          <pc:sldMk cId="350935131" sldId="284"/>
        </pc:sldMkLst>
      </pc:sldChg>
      <pc:sldChg chg="addSp modSp mod">
        <pc:chgData name="hassan MH" userId="84cd2103f36ef0dc" providerId="LiveId" clId="{342E3C72-4D42-4BD5-92A4-E44CCAD8F0B1}" dt="2022-04-19T11:01:14.307" v="40" actId="207"/>
        <pc:sldMkLst>
          <pc:docMk/>
          <pc:sldMk cId="4096775158" sldId="284"/>
        </pc:sldMkLst>
      </pc:sldChg>
      <pc:sldMasterChg chg="addSp modSp mod">
        <pc:chgData name="hassan MH" userId="84cd2103f36ef0dc" providerId="LiveId" clId="{342E3C72-4D42-4BD5-92A4-E44CCAD8F0B1}" dt="2022-04-19T10:59:53.738" v="36" actId="12788"/>
        <pc:sldMasterMkLst>
          <pc:docMk/>
          <pc:sldMasterMk cId="2223005388" sldId="2147483648"/>
        </pc:sldMasterMkLst>
      </pc:sldMasterChg>
    </pc:docChg>
  </pc:docChgLst>
  <pc:docChgLst>
    <pc:chgData name="Hasan Selim" userId="84cd2103f36ef0dc" providerId="LiveId" clId="{6ED845BA-74CA-4F74-9AC4-C2ED4D184EBF}"/>
    <pc:docChg chg="modSld">
      <pc:chgData name="Hasan Selim" userId="84cd2103f36ef0dc" providerId="LiveId" clId="{6ED845BA-74CA-4F74-9AC4-C2ED4D184EBF}" dt="2025-09-29T11:08:23.772" v="2" actId="12789"/>
      <pc:docMkLst>
        <pc:docMk/>
      </pc:docMkLst>
      <pc:sldChg chg="modSp mod">
        <pc:chgData name="Hasan Selim" userId="84cd2103f36ef0dc" providerId="LiveId" clId="{6ED845BA-74CA-4F74-9AC4-C2ED4D184EBF}" dt="2025-09-29T11:08:23.772" v="2" actId="12789"/>
        <pc:sldMkLst>
          <pc:docMk/>
          <pc:sldMk cId="3062912734" sldId="283"/>
        </pc:sldMkLst>
        <pc:spChg chg="mod">
          <ac:chgData name="Hasan Selim" userId="84cd2103f36ef0dc" providerId="LiveId" clId="{6ED845BA-74CA-4F74-9AC4-C2ED4D184EBF}" dt="2025-09-29T11:08:23.772" v="2" actId="12789"/>
          <ac:spMkLst>
            <pc:docMk/>
            <pc:sldMk cId="3062912734" sldId="283"/>
            <ac:spMk id="4" creationId="{98B88AA8-EDEC-0F89-7D35-7D8C1983EA4B}"/>
          </ac:spMkLst>
        </pc:spChg>
      </pc:sldChg>
    </pc:docChg>
  </pc:docChgLst>
  <pc:docChgLst>
    <pc:chgData name="H M" userId="84cd2103f36ef0dc" providerId="LiveId" clId="{42462408-F46A-4E79-9A06-2DEC9A1CDA0B}"/>
    <pc:docChg chg="undo custSel modSld">
      <pc:chgData name="H M" userId="84cd2103f36ef0dc" providerId="LiveId" clId="{42462408-F46A-4E79-9A06-2DEC9A1CDA0B}" dt="2024-03-16T14:11:43.194" v="5" actId="1076"/>
      <pc:docMkLst>
        <pc:docMk/>
      </pc:docMkLst>
      <pc:sldChg chg="modSp mod">
        <pc:chgData name="H M" userId="84cd2103f36ef0dc" providerId="LiveId" clId="{42462408-F46A-4E79-9A06-2DEC9A1CDA0B}" dt="2024-03-16T14:11:43.194" v="5" actId="1076"/>
        <pc:sldMkLst>
          <pc:docMk/>
          <pc:sldMk cId="2906035027" sldId="273"/>
        </pc:sldMkLst>
      </pc:sldChg>
      <pc:sldChg chg="modSp mod">
        <pc:chgData name="H M" userId="84cd2103f36ef0dc" providerId="LiveId" clId="{42462408-F46A-4E79-9A06-2DEC9A1CDA0B}" dt="2024-03-16T14:11:16.533" v="1" actId="1076"/>
        <pc:sldMkLst>
          <pc:docMk/>
          <pc:sldMk cId="1091807618" sldId="280"/>
        </pc:sldMkLst>
      </pc:sldChg>
      <pc:sldChg chg="modSp mod">
        <pc:chgData name="H M" userId="84cd2103f36ef0dc" providerId="LiveId" clId="{42462408-F46A-4E79-9A06-2DEC9A1CDA0B}" dt="2024-03-16T14:11:42.972" v="4" actId="1076"/>
        <pc:sldMkLst>
          <pc:docMk/>
          <pc:sldMk cId="4103877078" sldId="282"/>
        </pc:sldMkLst>
      </pc:sldChg>
    </pc:docChg>
  </pc:docChgLst>
  <pc:docChgLst>
    <pc:chgData name="Hassan Moddather" userId="84cd2103f36ef0dc" providerId="LiveId" clId="{B9F3E8ED-F996-4280-8B49-F63B52BBAAF6}"/>
    <pc:docChg chg="addSld modSld">
      <pc:chgData name="Hassan Moddather" userId="84cd2103f36ef0dc" providerId="LiveId" clId="{B9F3E8ED-F996-4280-8B49-F63B52BBAAF6}" dt="2023-04-14T22:07:35.911" v="1" actId="729"/>
      <pc:docMkLst>
        <pc:docMk/>
      </pc:docMkLst>
      <pc:sldChg chg="add mod modShow">
        <pc:chgData name="Hassan Moddather" userId="84cd2103f36ef0dc" providerId="LiveId" clId="{B9F3E8ED-F996-4280-8B49-F63B52BBAAF6}" dt="2023-04-14T22:07:35.911" v="1" actId="729"/>
        <pc:sldMkLst>
          <pc:docMk/>
          <pc:sldMk cId="1832840326" sldId="471"/>
        </pc:sldMkLst>
      </pc:sldChg>
    </pc:docChg>
  </pc:docChgLst>
  <pc:docChgLst>
    <pc:chgData name="Hasan Selim" userId="84cd2103f36ef0dc" providerId="LiveId" clId="{BED11EEE-35F7-4480-9EF8-BFDB9A66A561}"/>
    <pc:docChg chg="custSel addSld delSld modSld modSection">
      <pc:chgData name="Hasan Selim" userId="84cd2103f36ef0dc" providerId="LiveId" clId="{BED11EEE-35F7-4480-9EF8-BFDB9A66A561}" dt="2025-03-26T13:10:26.449" v="18" actId="1076"/>
      <pc:docMkLst>
        <pc:docMk/>
      </pc:docMkLst>
      <pc:sldChg chg="addSp modSp modAnim">
        <pc:chgData name="Hasan Selim" userId="84cd2103f36ef0dc" providerId="LiveId" clId="{BED11EEE-35F7-4480-9EF8-BFDB9A66A561}" dt="2025-03-25T11:14:21.236" v="0"/>
        <pc:sldMkLst>
          <pc:docMk/>
          <pc:sldMk cId="2906035027" sldId="273"/>
        </pc:sldMkLst>
      </pc:sldChg>
      <pc:sldChg chg="del">
        <pc:chgData name="Hasan Selim" userId="84cd2103f36ef0dc" providerId="LiveId" clId="{BED11EEE-35F7-4480-9EF8-BFDB9A66A561}" dt="2025-03-26T13:08:23.693" v="2" actId="47"/>
        <pc:sldMkLst>
          <pc:docMk/>
          <pc:sldMk cId="4248392613" sldId="478"/>
        </pc:sldMkLst>
      </pc:sldChg>
      <pc:sldChg chg="addSp delSp modSp add mod setBg">
        <pc:chgData name="Hasan Selim" userId="84cd2103f36ef0dc" providerId="LiveId" clId="{BED11EEE-35F7-4480-9EF8-BFDB9A66A561}" dt="2025-03-26T13:10:26.449" v="18" actId="1076"/>
        <pc:sldMkLst>
          <pc:docMk/>
          <pc:sldMk cId="1405618920" sldId="4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cs typeface="El Messiri" pitchFamily="2" charset="-78"/>
              </a:defRPr>
            </a:lvl1pPr>
          </a:lstStyle>
          <a:p>
            <a:endParaRPr lang="ar-EG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cs typeface="El Messiri" pitchFamily="2" charset="-78"/>
              </a:defRPr>
            </a:lvl1pPr>
          </a:lstStyle>
          <a:p>
            <a:fld id="{5BAA5D80-B819-4390-928E-B4D7E737AA68}" type="datetimeFigureOut">
              <a:rPr lang="ar-EG" smtClean="0"/>
              <a:pPr/>
              <a:t>25/04/1447</a:t>
            </a:fld>
            <a:endParaRPr lang="ar-EG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  <a:endParaRPr lang="ar-EG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cs typeface="El Messiri" pitchFamily="2" charset="-78"/>
              </a:defRPr>
            </a:lvl1pPr>
          </a:lstStyle>
          <a:p>
            <a:endParaRPr lang="ar-EG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cs typeface="El Messiri" pitchFamily="2" charset="-78"/>
              </a:defRPr>
            </a:lvl1pPr>
          </a:lstStyle>
          <a:p>
            <a:fld id="{21BBE34E-00FD-4E00-AA7A-1706DD9907DB}" type="slidenum">
              <a:rPr lang="ar-EG" smtClean="0"/>
              <a:pPr/>
              <a:t>‹#›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81801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010203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829B5-05EE-B463-B629-53F456439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20F25C81-32AA-37CB-713F-1308E8DD72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5598F77A-4372-CBEB-9E8E-84C55879A9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107A14B-9F93-982E-94D2-ABCC4C93B8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06476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57284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44544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85998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972B1-82EF-E1D3-7586-2CE7AF357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21E4C744-8949-B2A9-46FF-6A6571F3A1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A0B14513-A843-634E-1C62-A764643CA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8F25FD0-9F47-35C3-B3D5-15CA622EBC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8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223972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9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72528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BE34E-00FD-4E00-AA7A-1706DD9907DB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El Messiri" pitchFamily="2" charset="-78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96308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240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122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E3263395-9781-4794-BD81-7A0DB6855226}"/>
              </a:ext>
            </a:extLst>
          </p:cNvPr>
          <p:cNvSpPr txBox="1"/>
          <p:nvPr userDrawn="1"/>
        </p:nvSpPr>
        <p:spPr>
          <a:xfrm>
            <a:off x="2141220" y="-416143"/>
            <a:ext cx="79095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هذا القالب من تصميم موقع انجز (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ingez-ppt.com</a:t>
            </a: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 ) : موقع عربي متخصص بتصميم قوالب البوربوينت باللغة العربية</a:t>
            </a:r>
            <a:endParaRPr lang="ar-EG" sz="1200" dirty="0">
              <a:solidFill>
                <a:schemeClr val="tx1">
                  <a:lumMod val="75000"/>
                  <a:lumOff val="25000"/>
                </a:schemeClr>
              </a:solidFill>
              <a:latin typeface="El Messiri" pitchFamily="2" charset="-78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6945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3.png"/><Relationship Id="rId14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hyperlink" Target="https://fonts.google.com/specimen/El+Messiri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png"/><Relationship Id="rId3" Type="http://schemas.microsoft.com/office/2007/relationships/media" Target="../media/media4.wav"/><Relationship Id="rId7" Type="http://schemas.openxmlformats.org/officeDocument/2006/relationships/image" Target="../media/image10.png"/><Relationship Id="rId12" Type="http://schemas.openxmlformats.org/officeDocument/2006/relationships/image" Target="../media/image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gif"/><Relationship Id="rId4" Type="http://schemas.openxmlformats.org/officeDocument/2006/relationships/audio" Target="../media/media4.wav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7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11" Type="http://schemas.openxmlformats.org/officeDocument/2006/relationships/audio" Target="../media/audio2.wav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png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4.png"/><Relationship Id="rId1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14.png"/><Relationship Id="rId3" Type="http://schemas.microsoft.com/office/2007/relationships/media" Target="../media/media7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audio" Target="../media/media8.wav"/><Relationship Id="rId11" Type="http://schemas.openxmlformats.org/officeDocument/2006/relationships/audio" Target="../media/audio2.wav"/><Relationship Id="rId5" Type="http://schemas.microsoft.com/office/2007/relationships/media" Target="../media/media8.wav"/><Relationship Id="rId10" Type="http://schemas.openxmlformats.org/officeDocument/2006/relationships/image" Target="../media/image8.png"/><Relationship Id="rId4" Type="http://schemas.openxmlformats.org/officeDocument/2006/relationships/audio" Target="../media/media7.wav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صورة 22">
            <a:extLst>
              <a:ext uri="{FF2B5EF4-FFF2-40B4-BE49-F238E27FC236}">
                <a16:creationId xmlns:a16="http://schemas.microsoft.com/office/drawing/2014/main" id="{74BF6F30-9818-06FB-5880-8A72316047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8C916D75-22A0-27A9-315B-50F8A6D4790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3123" r="-1"/>
          <a:stretch>
            <a:fillRect/>
          </a:stretch>
        </p:blipFill>
        <p:spPr>
          <a:xfrm flipH="1">
            <a:off x="-1507040" y="650268"/>
            <a:ext cx="1049839" cy="841250"/>
          </a:xfrm>
          <a:prstGeom prst="rect">
            <a:avLst/>
          </a:prstGeom>
        </p:spPr>
      </p:pic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6ECA8144-B601-2D5A-B77A-1FBA59726F9F}"/>
              </a:ext>
            </a:extLst>
          </p:cNvPr>
          <p:cNvGrpSpPr/>
          <p:nvPr/>
        </p:nvGrpSpPr>
        <p:grpSpPr>
          <a:xfrm>
            <a:off x="1296202" y="1701111"/>
            <a:ext cx="9599596" cy="3282013"/>
            <a:chOff x="1296202" y="1809248"/>
            <a:chExt cx="9599596" cy="3282013"/>
          </a:xfrm>
        </p:grpSpPr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716E7D5C-CBE1-1901-B2D8-2B4CD7EE6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96202" y="2216008"/>
              <a:ext cx="9599596" cy="1888430"/>
            </a:xfrm>
            <a:prstGeom prst="rect">
              <a:avLst/>
            </a:prstGeom>
          </p:spPr>
        </p:pic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4EEE84D8-9A7F-353E-87E9-569613857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1787056" y="1809248"/>
              <a:ext cx="8617886" cy="3282013"/>
            </a:xfrm>
            <a:prstGeom prst="rect">
              <a:avLst/>
            </a:prstGeom>
          </p:spPr>
        </p:pic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85D6DFB0-C9A1-DD62-4D65-5B8D127FA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162013" y="2265139"/>
              <a:ext cx="953778" cy="895084"/>
            </a:xfrm>
            <a:prstGeom prst="rect">
              <a:avLst/>
            </a:prstGeom>
          </p:spPr>
        </p:pic>
      </p:grpSp>
      <p:sp>
        <p:nvSpPr>
          <p:cNvPr id="10" name="زر البدء">
            <a:hlinkClick r:id="" action="ppaction://hlinkshowjump?jump=nextslide">
              <a:snd r:embed="rId12" name="arrow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80A2D52C-FF9A-BC9B-7DEC-431612561110}"/>
              </a:ext>
            </a:extLst>
          </p:cNvPr>
          <p:cNvSpPr/>
          <p:nvPr/>
        </p:nvSpPr>
        <p:spPr>
          <a:xfrm>
            <a:off x="5367020" y="5152987"/>
            <a:ext cx="1457960" cy="65646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52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انطلق</a:t>
            </a:r>
            <a:endParaRPr lang="ar-EG" b="1" dirty="0">
              <a:solidFill>
                <a:srgbClr val="FF52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6" name="صورة 25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4821934C-03D3-6A41-D149-BCC018FA93B1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7E8F375-E8B8-B2AD-64E2-37C027C9147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7123"/>
          <a:stretch>
            <a:fillRect/>
          </a:stretch>
        </p:blipFill>
        <p:spPr>
          <a:xfrm>
            <a:off x="12411410" y="-841250"/>
            <a:ext cx="1790012" cy="841250"/>
          </a:xfrm>
          <a:prstGeom prst="rect">
            <a:avLst/>
          </a:prstGeom>
        </p:spPr>
      </p:pic>
      <p:pic>
        <p:nvPicPr>
          <p:cNvPr id="27" name="zapsplat_science_fiction_outer_space_atmopshere_hum_drone_98562">
            <a:hlinkClick r:id="" action="ppaction://media"/>
            <a:extLst>
              <a:ext uri="{FF2B5EF4-FFF2-40B4-BE49-F238E27FC236}">
                <a16:creationId xmlns:a16="http://schemas.microsoft.com/office/drawing/2014/main" id="{12234379-D78D-0FC8-E81F-ECB3A58E8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540125" y="-1030225"/>
            <a:ext cx="609600" cy="609600"/>
          </a:xfrm>
          <a:prstGeom prst="rect">
            <a:avLst/>
          </a:prstGeom>
        </p:spPr>
      </p:pic>
      <p:pic>
        <p:nvPicPr>
          <p:cNvPr id="34" name="zapsplat_multimedia_game_sound_turn_on_start_initiate_soft_warm_friendly_98557">
            <a:hlinkClick r:id="" action="ppaction://media"/>
            <a:extLst>
              <a:ext uri="{FF2B5EF4-FFF2-40B4-BE49-F238E27FC236}">
                <a16:creationId xmlns:a16="http://schemas.microsoft.com/office/drawing/2014/main" id="{0C97BF83-72CA-E553-920C-FDA0C2CF17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159375" y="-1030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3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6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77556E-17 L 1.16576 0.89375 " pathEditMode="relative" rAng="0" ptsTypes="AA">
                                      <p:cBhvr>
                                        <p:cTn id="15" dur="3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81" y="4467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6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repeatCount="indefinite" fill="hold" nodeType="withEffect">
                                  <p:stCondLst>
                                    <p:cond delay="13700"/>
                                  </p:stCondLst>
                                  <p:childTnLst>
                                    <p:animMotion origin="layout" path="M 3.75E-6 2.59259E-6 L -1.27526 1.01967 " pathEditMode="relative" rAng="0" ptsTypes="AA">
                                      <p:cBhvr>
                                        <p:cTn id="19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763" y="5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818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07A61-32B2-DACE-A336-87F11CBB7A2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ar-SA" dirty="0">
              <a:latin typeface="El Messiri" pitchFamily="2" charset="-78"/>
              <a:cs typeface="El Messiri" pitchFamily="2" charset="-78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485FC1-0153-A7E3-2543-DE2540CA790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ar-SA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23AE28-EC31-4785-2A1C-1F18CA9E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C95742D-4487-0D02-AAC9-B18AF0F4D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عنوان 1">
            <a:extLst>
              <a:ext uri="{FF2B5EF4-FFF2-40B4-BE49-F238E27FC236}">
                <a16:creationId xmlns:a16="http://schemas.microsoft.com/office/drawing/2014/main" id="{1B10FDB1-DB1D-99D6-B492-2C75CC565399}"/>
              </a:ext>
            </a:extLst>
          </p:cNvPr>
          <p:cNvSpPr txBox="1">
            <a:spLocks/>
          </p:cNvSpPr>
          <p:nvPr/>
        </p:nvSpPr>
        <p:spPr>
          <a:xfrm>
            <a:off x="7653165" y="2715659"/>
            <a:ext cx="3796496" cy="590046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800" b="1" dirty="0">
                <a:solidFill>
                  <a:srgbClr val="FFC8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تعليمات الاستخدام</a:t>
            </a:r>
            <a:endParaRPr lang="ar-EG" sz="2800" b="1" dirty="0">
              <a:solidFill>
                <a:srgbClr val="FFC8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ECCD4C1F-DB18-2614-443C-DA7E3051F7A3}"/>
              </a:ext>
            </a:extLst>
          </p:cNvPr>
          <p:cNvGrpSpPr/>
          <p:nvPr/>
        </p:nvGrpSpPr>
        <p:grpSpPr>
          <a:xfrm>
            <a:off x="2677282" y="168800"/>
            <a:ext cx="6837434" cy="2337654"/>
            <a:chOff x="1296202" y="1809248"/>
            <a:chExt cx="9599596" cy="3282013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6199103C-2401-2812-F24E-4ED8B5168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6202" y="2216008"/>
              <a:ext cx="9599596" cy="1888430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60EDA0F6-DA05-9BF7-73CE-4227BA449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787056" y="1809248"/>
              <a:ext cx="8617886" cy="3282013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3485A77A-36E1-1B6C-57E3-91DF8F4C3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62013" y="2265139"/>
              <a:ext cx="953778" cy="895084"/>
            </a:xfrm>
            <a:prstGeom prst="rect">
              <a:avLst/>
            </a:prstGeom>
          </p:spPr>
        </p:pic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BFBA6AA0-50FF-3570-CDF3-419F181A4B0F}"/>
              </a:ext>
            </a:extLst>
          </p:cNvPr>
          <p:cNvGrpSpPr/>
          <p:nvPr/>
        </p:nvGrpSpPr>
        <p:grpSpPr>
          <a:xfrm>
            <a:off x="457200" y="3031076"/>
            <a:ext cx="10250123" cy="4005253"/>
            <a:chOff x="457200" y="3031076"/>
            <a:chExt cx="10250123" cy="4005253"/>
          </a:xfrm>
        </p:grpSpPr>
        <p:sp>
          <p:nvSpPr>
            <p:cNvPr id="11" name="عنوان 1">
              <a:extLst>
                <a:ext uri="{FF2B5EF4-FFF2-40B4-BE49-F238E27FC236}">
                  <a16:creationId xmlns:a16="http://schemas.microsoft.com/office/drawing/2014/main" id="{FE5D5A6C-E004-BBF5-1671-905BEE3C4FFD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3031076"/>
              <a:ext cx="10250123" cy="4005253"/>
            </a:xfrm>
            <a:prstGeom prst="rect">
              <a:avLst/>
            </a:prstGeom>
          </p:spPr>
          <p:txBody>
            <a:bodyPr vert="horz" lIns="91440" tIns="45720" rIns="91440" bIns="45720" rtlCol="1" anchor="t">
              <a:noAutofit/>
            </a:bodyPr>
            <a:lstStyle>
              <a:lvl1pPr algn="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342900" marR="0" lvl="0" indent="-342900" algn="r" defTabSz="914400" rtl="1" eaLnBrk="1" fontAlgn="auto" latinLnBrk="0" hangingPunct="1">
                <a:lnSpc>
                  <a:spcPct val="2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ar-SA" sz="1400" b="1" dirty="0">
                  <a:solidFill>
                    <a:schemeClr val="bg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لتحرير هذا القالب اضغط على رسالة "تمكين التحرير " والتي ستظهر تحت القوائم الرئيسية في الجزء العلوي من برنامج بوربوينت</a:t>
              </a:r>
              <a:endPara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  <a:p>
              <a:pPr marL="342900" marR="0" lvl="0" indent="-342900" algn="r" defTabSz="914400" rtl="1" eaLnBrk="1" fontAlgn="auto" latinLnBrk="0" hangingPunct="1">
                <a:lnSpc>
                  <a:spcPct val="2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ar-SA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لزيادة عدد الاسئلة يمكن تكرار الشرائح أرقام </a:t>
              </a:r>
              <a:r>
                <a:rPr kumimoji="0" lang="ar-SA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:</a:t>
              </a:r>
              <a:r>
                <a:rPr lang="ar-SA" sz="1600" b="1" dirty="0">
                  <a:solidFill>
                    <a:schemeClr val="bg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  </a:t>
              </a:r>
              <a:r>
                <a:rPr kumimoji="0" lang="ar-SA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(</a:t>
              </a:r>
              <a:r>
                <a:rPr kumimoji="0" lang="ar-SA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شريحة رقم 5 أو 6 أو 7</a:t>
              </a:r>
              <a:r>
                <a:rPr kumimoji="0" lang="ar-SA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).</a:t>
              </a:r>
              <a:endPara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  <a:p>
              <a:pPr marL="342900" marR="0" lvl="0" indent="-342900" algn="r" defTabSz="914400" rtl="1" eaLnBrk="1" fontAlgn="auto" latinLnBrk="0" hangingPunct="1">
                <a:lnSpc>
                  <a:spcPct val="2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ar-SA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لتكرار الشريحة اضغط بزر الماوس الأيمن على الشريحة ثم اختيار &gt; تكرار الشريحة.</a:t>
              </a:r>
            </a:p>
            <a:p>
              <a:pPr marL="342900" marR="0" lvl="0" indent="-342900" algn="r" defTabSz="914400" rtl="1" eaLnBrk="1" fontAlgn="auto" latinLnBrk="0" hangingPunct="1">
                <a:lnSpc>
                  <a:spcPct val="2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ar-SA" sz="1400" b="1" dirty="0">
                  <a:solidFill>
                    <a:schemeClr val="bg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عند تكرار الشرائح تذكر زيادة رقم النجوم في الجزء السفلي من كل شريحة جديدة .</a:t>
              </a:r>
              <a:endPara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  <a:p>
              <a:pPr marL="342900" marR="0" lvl="0" indent="-342900" algn="r" defTabSz="914400" rtl="1" eaLnBrk="1" fontAlgn="auto" latinLnBrk="0" hangingPunct="1">
                <a:lnSpc>
                  <a:spcPct val="2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ar-SA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لا تقم بحذف أو تغيير أماكن هذه الشرائح </a:t>
              </a:r>
              <a:r>
                <a:rPr kumimoji="0" lang="ar-SA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:</a:t>
              </a:r>
              <a:r>
                <a:rPr lang="ar-SA" sz="1600" b="1" dirty="0">
                  <a:solidFill>
                    <a:schemeClr val="bg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  </a:t>
              </a:r>
              <a:r>
                <a:rPr kumimoji="0" lang="ar-SA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(</a:t>
              </a:r>
              <a:r>
                <a:rPr kumimoji="0" lang="ar-SA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شريحة رقم 1 أو 2 أو 3 أو 4 أو  </a:t>
              </a:r>
              <a:r>
                <a:rPr lang="ar-SA" sz="1400" b="1" dirty="0">
                  <a:solidFill>
                    <a:schemeClr val="bg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8 أو 9</a:t>
              </a:r>
              <a:r>
                <a:rPr kumimoji="0" lang="ar-SA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).</a:t>
              </a:r>
            </a:p>
            <a:p>
              <a:pPr marL="342900" marR="0" lvl="0" indent="-342900" algn="r" defTabSz="914400" rtl="1" eaLnBrk="1" fontAlgn="auto" latinLnBrk="0" hangingPunct="1">
                <a:lnSpc>
                  <a:spcPct val="2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ar-SA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الخط  المستخدم   في القالب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    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El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Messiri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 </a:t>
              </a:r>
              <a:r>
                <a:rPr kumimoji="0" lang="ar-SA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الرابط</a:t>
              </a:r>
              <a:r>
                <a:rPr kumimoji="0" lang="ar-SA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       </a:t>
              </a:r>
            </a:p>
            <a:p>
              <a:pPr marL="342900" indent="-342900">
                <a:lnSpc>
                  <a:spcPct val="200000"/>
                </a:lnSpc>
                <a:buFont typeface="Arial" panose="020B0604020202020204" pitchFamily="34" charset="0"/>
                <a:buChar char="•"/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هذا القالب من تصميم موقع انجز</a:t>
              </a:r>
              <a:r>
                <a:rPr lang="en-US" sz="1600" b="1" dirty="0">
                  <a:solidFill>
                    <a:schemeClr val="bg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ingez-ppt.com </a:t>
              </a:r>
              <a:endPara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  <a:p>
              <a:pPr>
                <a:lnSpc>
                  <a:spcPct val="200000"/>
                </a:lnSpc>
                <a:defRPr/>
              </a:pPr>
              <a:endParaRPr lang="ar-SA" sz="1600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  <a:p>
              <a:pPr marL="171450" indent="-171450">
                <a:lnSpc>
                  <a:spcPct val="200000"/>
                </a:lnSpc>
                <a:buFont typeface="Arial" panose="020B0604020202020204" pitchFamily="34" charset="0"/>
                <a:buChar char="•"/>
                <a:defRPr/>
              </a:pPr>
              <a:endParaRPr lang="ar-SA" sz="1600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  <a:p>
              <a:pPr marL="171450" indent="-171450">
                <a:lnSpc>
                  <a:spcPct val="200000"/>
                </a:lnSpc>
                <a:buFont typeface="Arial" panose="020B0604020202020204" pitchFamily="34" charset="0"/>
                <a:buChar char="•"/>
                <a:defRPr/>
              </a:pPr>
              <a:endPara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  <a:p>
              <a:pPr marL="342900" marR="0" lvl="0" indent="-342900" algn="r" defTabSz="914400" rtl="1" eaLnBrk="1" fontAlgn="auto" latinLnBrk="0" hangingPunct="1">
                <a:lnSpc>
                  <a:spcPct val="2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ar-EG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22476327-F2DD-BC14-CB45-B4183B5CD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54949" y="4419808"/>
              <a:ext cx="957375" cy="481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5618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0001-0817">
            <a:hlinkClick r:id="" action="ppaction://media"/>
            <a:extLst>
              <a:ext uri="{FF2B5EF4-FFF2-40B4-BE49-F238E27FC236}">
                <a16:creationId xmlns:a16="http://schemas.microsoft.com/office/drawing/2014/main" id="{AB9DAE27-9172-C9C4-C0A3-06B0A5E0A7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0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4CD1775B-B68D-A3A9-9F00-1F696EB5E2B4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5223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0001-0817">
            <a:hlinkClick r:id="" action="ppaction://media"/>
            <a:extLst>
              <a:ext uri="{FF2B5EF4-FFF2-40B4-BE49-F238E27FC236}">
                <a16:creationId xmlns:a16="http://schemas.microsoft.com/office/drawing/2014/main" id="{80BDCC17-B48E-00B1-D64D-285417C019C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0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frame">
            <a:extLst>
              <a:ext uri="{FF2B5EF4-FFF2-40B4-BE49-F238E27FC236}">
                <a16:creationId xmlns:a16="http://schemas.microsoft.com/office/drawing/2014/main" id="{067B6D8B-3F62-C652-A4AE-E34E61F49AC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3" name="صورة 2">
            <a:hlinkClick r:id="" action="ppaction://hlinkshowjump?jump=endshow"/>
            <a:hlinkHover r:id="" action="ppaction://noaction" highlightClick="1">
              <a:snd r:embed="rId8" name="click.wav"/>
            </a:hlinkHover>
            <a:extLst>
              <a:ext uri="{FF2B5EF4-FFF2-40B4-BE49-F238E27FC236}">
                <a16:creationId xmlns:a16="http://schemas.microsoft.com/office/drawing/2014/main" id="{E9995442-0518-1DAE-37EC-6E1DA9D5D77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375D121C-9192-E352-5D19-F9ED09CEE66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33932"/>
          <a:stretch>
            <a:fillRect/>
          </a:stretch>
        </p:blipFill>
        <p:spPr>
          <a:xfrm>
            <a:off x="2807233" y="672505"/>
            <a:ext cx="2222500" cy="902295"/>
          </a:xfrm>
          <a:prstGeom prst="rect">
            <a:avLst/>
          </a:prstGeom>
        </p:spPr>
      </p:pic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28D509D4-F806-5902-EAE4-4B0A67C8992C}"/>
              </a:ext>
            </a:extLst>
          </p:cNvPr>
          <p:cNvGrpSpPr/>
          <p:nvPr/>
        </p:nvGrpSpPr>
        <p:grpSpPr>
          <a:xfrm>
            <a:off x="495833" y="672505"/>
            <a:ext cx="2311400" cy="2125736"/>
            <a:chOff x="247917" y="503164"/>
            <a:chExt cx="2311400" cy="2125736"/>
          </a:xfrm>
        </p:grpSpPr>
        <p:sp>
          <p:nvSpPr>
            <p:cNvPr id="25" name="فقاعة الكلام: بيضاوية 24">
              <a:extLst>
                <a:ext uri="{FF2B5EF4-FFF2-40B4-BE49-F238E27FC236}">
                  <a16:creationId xmlns:a16="http://schemas.microsoft.com/office/drawing/2014/main" id="{FF046B68-7F3D-85E9-92DB-3EB3C4B8E12A}"/>
                </a:ext>
              </a:extLst>
            </p:cNvPr>
            <p:cNvSpPr/>
            <p:nvPr/>
          </p:nvSpPr>
          <p:spPr>
            <a:xfrm>
              <a:off x="292367" y="503164"/>
              <a:ext cx="2222500" cy="2125736"/>
            </a:xfrm>
            <a:prstGeom prst="wedgeEllipseCallout">
              <a:avLst>
                <a:gd name="adj1" fmla="val 47330"/>
                <a:gd name="adj2" fmla="val 49309"/>
              </a:avLst>
            </a:prstGeom>
            <a:solidFill>
              <a:srgbClr val="FFFFFF">
                <a:alpha val="77000"/>
              </a:srgbClr>
            </a:solidFill>
            <a:ln w="76200">
              <a:solidFill>
                <a:srgbClr val="231F2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F367403C-3642-BC86-E0B4-36EABD5AF229}"/>
                </a:ext>
              </a:extLst>
            </p:cNvPr>
            <p:cNvSpPr txBox="1"/>
            <p:nvPr/>
          </p:nvSpPr>
          <p:spPr>
            <a:xfrm>
              <a:off x="247917" y="921669"/>
              <a:ext cx="231140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2000" i="1" dirty="0"/>
                <a:t>نورا</a:t>
              </a:r>
              <a:r>
                <a:rPr lang="ar-EG" sz="2000" i="1" dirty="0"/>
                <a:t>… طاقتي… انتهت… أحتاج</a:t>
              </a:r>
              <a:r>
                <a:rPr lang="ar-SA" sz="2000" i="1" dirty="0"/>
                <a:t>.......</a:t>
              </a:r>
            </a:p>
            <a:p>
              <a:pPr algn="ctr"/>
              <a:r>
                <a:rPr lang="ar-EG" sz="2000" i="1" dirty="0"/>
                <a:t> إلى نجوم الطاقة </a:t>
              </a:r>
              <a:endParaRPr lang="ar-SA" sz="2000" i="1" dirty="0"/>
            </a:p>
            <a:p>
              <a:pPr algn="ctr"/>
              <a:r>
                <a:rPr lang="ar-EG" sz="2000" i="1" dirty="0"/>
                <a:t>لأعود</a:t>
              </a:r>
              <a:r>
                <a:rPr lang="ar-SA" sz="2000" i="1" dirty="0"/>
                <a:t>....</a:t>
              </a:r>
              <a:r>
                <a:rPr lang="ar-EG" sz="2000" i="1" dirty="0"/>
                <a:t>للحياة!</a:t>
              </a:r>
              <a:endParaRPr lang="ar-EG" sz="2000" b="1" i="1" dirty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A84CD602-E437-5A1F-3609-9E660D158D39}"/>
              </a:ext>
            </a:extLst>
          </p:cNvPr>
          <p:cNvGrpSpPr/>
          <p:nvPr/>
        </p:nvGrpSpPr>
        <p:grpSpPr>
          <a:xfrm>
            <a:off x="9169400" y="3238500"/>
            <a:ext cx="2706979" cy="3224904"/>
            <a:chOff x="9169400" y="2696925"/>
            <a:chExt cx="2706979" cy="3224904"/>
          </a:xfrm>
        </p:grpSpPr>
        <p:sp>
          <p:nvSpPr>
            <p:cNvPr id="28" name="فقاعة الكلام: مستطيلة مستديرة الزوايا 27">
              <a:extLst>
                <a:ext uri="{FF2B5EF4-FFF2-40B4-BE49-F238E27FC236}">
                  <a16:creationId xmlns:a16="http://schemas.microsoft.com/office/drawing/2014/main" id="{AC52CCAB-6D6A-D106-3883-223E4B50FDCA}"/>
                </a:ext>
              </a:extLst>
            </p:cNvPr>
            <p:cNvSpPr/>
            <p:nvPr/>
          </p:nvSpPr>
          <p:spPr>
            <a:xfrm>
              <a:off x="9169400" y="2696925"/>
              <a:ext cx="2706979" cy="3224904"/>
            </a:xfrm>
            <a:prstGeom prst="wedgeRoundRectCallout">
              <a:avLst>
                <a:gd name="adj1" fmla="val -37639"/>
                <a:gd name="adj2" fmla="val -58126"/>
                <a:gd name="adj3" fmla="val 16667"/>
              </a:avLst>
            </a:prstGeom>
            <a:solidFill>
              <a:srgbClr val="FFFFFF">
                <a:alpha val="87000"/>
              </a:srgbClr>
            </a:solidFill>
            <a:ln w="76200">
              <a:solidFill>
                <a:srgbClr val="231F2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dirty="0"/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4C0B177C-E22A-080D-DEBF-66265C7CE051}"/>
                </a:ext>
              </a:extLst>
            </p:cNvPr>
            <p:cNvSpPr txBox="1"/>
            <p:nvPr/>
          </p:nvSpPr>
          <p:spPr>
            <a:xfrm>
              <a:off x="9169400" y="2887425"/>
              <a:ext cx="2706979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EG" sz="2400" dirty="0"/>
                <a:t>مرحباً أصدقائي </a:t>
              </a:r>
              <a:endParaRPr lang="ar-SA" sz="2400" dirty="0"/>
            </a:p>
            <a:p>
              <a:pPr algn="ctr"/>
              <a:r>
                <a:rPr lang="ar-EG" sz="2400" dirty="0"/>
                <a:t>هل بإمكانكم </a:t>
              </a:r>
            </a:p>
            <a:p>
              <a:pPr algn="ctr"/>
              <a:r>
                <a:rPr lang="ar-EG" sz="2400" dirty="0"/>
                <a:t>مساعدتي في جمع </a:t>
              </a:r>
              <a:r>
                <a:rPr lang="ar-EG" sz="2400" b="1" dirty="0">
                  <a:solidFill>
                    <a:srgbClr val="FF5200"/>
                  </a:solidFill>
                </a:rPr>
                <a:t>نجوم طاقة</a:t>
              </a:r>
              <a:r>
                <a:rPr lang="ar-EG" sz="2400" dirty="0">
                  <a:solidFill>
                    <a:srgbClr val="FF5200"/>
                  </a:solidFill>
                </a:rPr>
                <a:t> </a:t>
              </a:r>
              <a:r>
                <a:rPr lang="ar-EG" sz="2400" dirty="0"/>
                <a:t>لتفعيل الروبوت “</a:t>
              </a:r>
              <a:r>
                <a:rPr lang="ar-SA" sz="2400" b="1" dirty="0">
                  <a:solidFill>
                    <a:srgbClr val="FF5200"/>
                  </a:solidFill>
                </a:rPr>
                <a:t>برق</a:t>
              </a:r>
              <a:r>
                <a:rPr lang="ar-EG" sz="2400" dirty="0"/>
                <a:t>” وإعادته للعمل</a:t>
              </a:r>
              <a:endParaRPr lang="ar-EG" sz="2400" b="1" dirty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</p:txBody>
        </p:sp>
        <p:sp>
          <p:nvSpPr>
            <p:cNvPr id="5" name="مستطيل: زوايا مستديرة 4">
              <a:hlinkClick r:id="" action="ppaction://hlinkshowjump?jump=nextslide">
                <a:snd r:embed="rId11" name="arrow.wav"/>
              </a:hlinkClick>
              <a:hlinkHover r:id="" action="ppaction://noaction">
                <a:snd r:embed="rId11" name="arrow.wav"/>
              </a:hlinkHover>
              <a:extLst>
                <a:ext uri="{FF2B5EF4-FFF2-40B4-BE49-F238E27FC236}">
                  <a16:creationId xmlns:a16="http://schemas.microsoft.com/office/drawing/2014/main" id="{DE45428C-FF1F-84D1-C2CF-BD1FCFD8D14E}"/>
                </a:ext>
              </a:extLst>
            </p:cNvPr>
            <p:cNvSpPr/>
            <p:nvPr/>
          </p:nvSpPr>
          <p:spPr>
            <a:xfrm>
              <a:off x="9884289" y="5195749"/>
              <a:ext cx="1388062" cy="581040"/>
            </a:xfrm>
            <a:prstGeom prst="roundRect">
              <a:avLst>
                <a:gd name="adj" fmla="val 22095"/>
              </a:avLst>
            </a:prstGeom>
            <a:blipFill>
              <a:blip r:embed="rId12"/>
              <a:stretch>
                <a:fillRect/>
              </a:stretch>
            </a:blipFill>
            <a:ln>
              <a:noFill/>
            </a:ln>
            <a:effectLst>
              <a:innerShdw blurRad="2921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1" anchor="ctr"/>
            <a:lstStyle/>
            <a:p>
              <a:pPr algn="ctr"/>
              <a:r>
                <a:rPr lang="ar-SA" sz="3600" b="1" dirty="0">
                  <a:solidFill>
                    <a:srgbClr val="FF5200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البدء</a:t>
              </a:r>
              <a:endParaRPr lang="ar-EG" sz="3600" b="1" dirty="0">
                <a:solidFill>
                  <a:srgbClr val="FF52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</p:txBody>
        </p:sp>
      </p:grpSp>
      <p:pic>
        <p:nvPicPr>
          <p:cNvPr id="32" name="mixkit-static-electric-glitch-2597">
            <a:hlinkClick r:id="" action="ppaction://media"/>
            <a:extLst>
              <a:ext uri="{FF2B5EF4-FFF2-40B4-BE49-F238E27FC236}">
                <a16:creationId xmlns:a16="http://schemas.microsoft.com/office/drawing/2014/main" id="{5A09C6C2-EB9A-B02C-A666-7C10AD460F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44975" y="-945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7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EA5B6-9528-C9B8-CA91-948E36E18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C8B6F148-A2B6-DABC-BB42-76F811DDB09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15DD27F4-3FBB-76FD-48E6-026056F4DC7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11EAF027-A2DD-BE64-237D-1389464EC665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251D6B9-C76F-4FB5-5EE9-E0F6E8624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132C9991-B669-C0D7-709D-89662F44E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8" name="zapsplat_multimedia_game_sound_8_bit_blip_fail_112018.wav"/>
            </a:hlinkClick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65C83AE2-108C-2A5E-6680-FC67FCBC6901}"/>
              </a:ext>
            </a:extLst>
          </p:cNvPr>
          <p:cNvSpPr/>
          <p:nvPr/>
        </p:nvSpPr>
        <p:spPr>
          <a:xfrm>
            <a:off x="3276600" y="3744599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400" b="1" dirty="0">
                <a:solidFill>
                  <a:srgbClr val="FF52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400" b="1" dirty="0">
              <a:solidFill>
                <a:srgbClr val="FF52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D8EB49C8-000C-A1A3-2C0C-4B1BAA0A3719}"/>
              </a:ext>
            </a:extLst>
          </p:cNvPr>
          <p:cNvSpPr/>
          <p:nvPr/>
        </p:nvSpPr>
        <p:spPr>
          <a:xfrm>
            <a:off x="3276600" y="2488472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400" b="1" dirty="0">
                <a:solidFill>
                  <a:srgbClr val="FF52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sz="2400" b="1" dirty="0">
              <a:solidFill>
                <a:srgbClr val="FF52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8" name="zapsplat_multimedia_game_sound_8_bit_blip_fail_112018.wav"/>
            </a:hlinkClick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E0291041-03AE-C69C-82BA-2AE05E67181A}"/>
              </a:ext>
            </a:extLst>
          </p:cNvPr>
          <p:cNvSpPr/>
          <p:nvPr/>
        </p:nvSpPr>
        <p:spPr>
          <a:xfrm>
            <a:off x="3276600" y="5005089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400" b="1" dirty="0">
                <a:solidFill>
                  <a:srgbClr val="FF52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400" b="1" dirty="0">
              <a:solidFill>
                <a:srgbClr val="FF52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F8616C47-164C-C06A-E01D-ECCBF9BBC128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هو مثال لسؤال يمكن اضافته </a:t>
            </a:r>
          </a:p>
          <a:p>
            <a:pPr algn="ctr"/>
            <a:r>
              <a:rPr lang="ar-S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في نفس المساحة المعدة له؟</a:t>
            </a: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2971E585-DF05-33C8-E5E5-6E8B9F2632D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0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3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981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7" grpId="0" animBg="1"/>
      <p:bldP spid="11" grpId="0" animBg="1"/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01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3744599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400" b="1" dirty="0">
                <a:solidFill>
                  <a:srgbClr val="FF52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400" b="1" dirty="0">
              <a:solidFill>
                <a:srgbClr val="FF52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2488472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400" b="1" dirty="0">
                <a:solidFill>
                  <a:srgbClr val="FF52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sz="2400" b="1" dirty="0">
              <a:solidFill>
                <a:srgbClr val="FF52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5005089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400" b="1" dirty="0">
                <a:solidFill>
                  <a:srgbClr val="FF52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400" b="1" dirty="0">
              <a:solidFill>
                <a:srgbClr val="FF52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هو مثال لسؤال يمكن اضافته </a:t>
            </a:r>
          </a:p>
          <a:p>
            <a:pPr algn="ctr"/>
            <a:r>
              <a:rPr lang="ar-S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في نفس المساحة المعدة له؟</a:t>
            </a: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02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2492375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400" b="1" dirty="0">
                <a:solidFill>
                  <a:srgbClr val="FF52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400" b="1" dirty="0">
              <a:solidFill>
                <a:srgbClr val="FF52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3759833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400" b="1" dirty="0">
                <a:solidFill>
                  <a:srgbClr val="FF52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sz="2400" b="1" dirty="0">
              <a:solidFill>
                <a:srgbClr val="FF52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5005089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400" b="1" dirty="0">
                <a:solidFill>
                  <a:srgbClr val="FF52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400" b="1" dirty="0">
              <a:solidFill>
                <a:srgbClr val="FF52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هو مثال لسؤال يمكن اضافته </a:t>
            </a:r>
          </a:p>
          <a:p>
            <a:pPr algn="ctr"/>
            <a:r>
              <a:rPr lang="ar-S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في نفس المساحة المعدة له؟</a:t>
            </a: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8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03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3744599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400" b="1" dirty="0">
                <a:solidFill>
                  <a:srgbClr val="FF52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400" b="1" dirty="0">
              <a:solidFill>
                <a:srgbClr val="FF52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5015590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400" b="1" dirty="0">
                <a:solidFill>
                  <a:srgbClr val="FF52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sz="2400" b="1" dirty="0">
              <a:solidFill>
                <a:srgbClr val="FF52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2492375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2400" b="1" dirty="0">
                <a:solidFill>
                  <a:srgbClr val="FF52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400" b="1" dirty="0">
              <a:solidFill>
                <a:srgbClr val="FF52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هو مثال لسؤال يمكن اضافته </a:t>
            </a:r>
          </a:p>
          <a:p>
            <a:pPr algn="ctr"/>
            <a:r>
              <a:rPr lang="ar-S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في نفس المساحة المعدة له؟</a:t>
            </a: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1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9780D-29F4-9795-7735-FB6807037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FC9F42A-BD5A-3872-6568-C5666AE0552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8CF5C46A-0AB8-FA99-791D-1BD6C978E7B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E8E346C-0B1D-B0F6-A060-E4AEFA9B3E8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75BAC5D6-C9C7-63B6-0A0A-97DEABBF2F5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574CA47-578B-CC42-64AD-7EB78B904CA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40B40785-E54A-4D96-D700-6F74B792B605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04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2B495E1A-FBBA-5C43-C2D1-1B578F3C187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83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0001-0158">
            <a:hlinkClick r:id="" action="ppaction://media"/>
            <a:extLst>
              <a:ext uri="{FF2B5EF4-FFF2-40B4-BE49-F238E27FC236}">
                <a16:creationId xmlns:a16="http://schemas.microsoft.com/office/drawing/2014/main" id="{48EECA62-3353-46AF-81C8-D58933D958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ame">
            <a:extLst>
              <a:ext uri="{FF2B5EF4-FFF2-40B4-BE49-F238E27FC236}">
                <a16:creationId xmlns:a16="http://schemas.microsoft.com/office/drawing/2014/main" id="{7BBD8B48-2370-D33F-583C-988BA521D264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11" name="mixkit-crowd-cheer-bonus-3038">
            <a:hlinkClick r:id="" action="ppaction://media"/>
            <a:extLst>
              <a:ext uri="{FF2B5EF4-FFF2-40B4-BE49-F238E27FC236}">
                <a16:creationId xmlns:a16="http://schemas.microsoft.com/office/drawing/2014/main" id="{E75B0B77-061C-C51E-3CBD-BFB1A76359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55692" y="-609600"/>
            <a:ext cx="609600" cy="609600"/>
          </a:xfrm>
          <a:prstGeom prst="rect">
            <a:avLst/>
          </a:prstGeom>
        </p:spPr>
      </p:pic>
      <p:pic>
        <p:nvPicPr>
          <p:cNvPr id="12" name="mixkit-applause-ambience-loop-513">
            <a:hlinkClick r:id="" action="ppaction://media"/>
            <a:extLst>
              <a:ext uri="{FF2B5EF4-FFF2-40B4-BE49-F238E27FC236}">
                <a16:creationId xmlns:a16="http://schemas.microsoft.com/office/drawing/2014/main" id="{D02B47C7-FA94-AACA-0805-90DFF5A2098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17110" y="-609600"/>
            <a:ext cx="609600" cy="609600"/>
          </a:xfrm>
          <a:prstGeom prst="rect">
            <a:avLst/>
          </a:prstGeom>
        </p:spPr>
      </p:pic>
      <p:pic>
        <p:nvPicPr>
          <p:cNvPr id="2" name="صورة 1">
            <a:hlinkClick r:id="" action="ppaction://hlinkshowjump?jump=endshow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47A4084-1360-331E-DE60-6A1397BA87E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818AF39C-7EE4-68F9-8EB5-9383D61081E7}"/>
              </a:ext>
            </a:extLst>
          </p:cNvPr>
          <p:cNvGrpSpPr/>
          <p:nvPr/>
        </p:nvGrpSpPr>
        <p:grpSpPr>
          <a:xfrm>
            <a:off x="439911" y="264050"/>
            <a:ext cx="2523794" cy="2379736"/>
            <a:chOff x="292367" y="249164"/>
            <a:chExt cx="2523794" cy="2379736"/>
          </a:xfrm>
        </p:grpSpPr>
        <p:sp>
          <p:nvSpPr>
            <p:cNvPr id="13" name="فقاعة الكلام: بيضاوية 12">
              <a:extLst>
                <a:ext uri="{FF2B5EF4-FFF2-40B4-BE49-F238E27FC236}">
                  <a16:creationId xmlns:a16="http://schemas.microsoft.com/office/drawing/2014/main" id="{6E94ED7E-8E3E-BAA3-00BB-D9816D58936F}"/>
                </a:ext>
              </a:extLst>
            </p:cNvPr>
            <p:cNvSpPr/>
            <p:nvPr/>
          </p:nvSpPr>
          <p:spPr>
            <a:xfrm>
              <a:off x="292367" y="249164"/>
              <a:ext cx="2523794" cy="2379736"/>
            </a:xfrm>
            <a:prstGeom prst="wedgeEllipseCallout">
              <a:avLst>
                <a:gd name="adj1" fmla="val 47833"/>
                <a:gd name="adj2" fmla="val 39703"/>
              </a:avLst>
            </a:prstGeom>
            <a:solidFill>
              <a:srgbClr val="FFFFFF">
                <a:alpha val="77000"/>
              </a:srgbClr>
            </a:solidFill>
            <a:ln w="76200">
              <a:solidFill>
                <a:srgbClr val="231F2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8253E0A1-F8B5-42E2-F2FA-08C0D1AE7643}"/>
                </a:ext>
              </a:extLst>
            </p:cNvPr>
            <p:cNvSpPr txBox="1"/>
            <p:nvPr/>
          </p:nvSpPr>
          <p:spPr>
            <a:xfrm>
              <a:off x="398564" y="940154"/>
              <a:ext cx="231140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2000" i="1" dirty="0"/>
                <a:t>شكراً لك </a:t>
              </a:r>
            </a:p>
            <a:p>
              <a:pPr algn="ctr"/>
              <a:r>
                <a:rPr lang="ar-SA" sz="2000" i="1" dirty="0"/>
                <a:t>يا صديقي الفضائي! </a:t>
              </a:r>
            </a:p>
            <a:p>
              <a:pPr algn="ctr"/>
              <a:r>
                <a:rPr lang="ar-SA" sz="2000" i="1" dirty="0"/>
                <a:t>لقد أنقذتني… وأنرت الفضاء بالمعرفة!</a:t>
              </a:r>
              <a:endParaRPr lang="ar-EG" sz="2000" b="1" i="1" dirty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85E9CA2E-692E-9224-F583-983E4E49CE2C}"/>
              </a:ext>
            </a:extLst>
          </p:cNvPr>
          <p:cNvGrpSpPr/>
          <p:nvPr/>
        </p:nvGrpSpPr>
        <p:grpSpPr>
          <a:xfrm>
            <a:off x="8929097" y="2800052"/>
            <a:ext cx="2787735" cy="3020645"/>
            <a:chOff x="11008783" y="721042"/>
            <a:chExt cx="1809931" cy="5810839"/>
          </a:xfrm>
        </p:grpSpPr>
        <p:sp>
          <p:nvSpPr>
            <p:cNvPr id="18" name="فقاعة الكلام: مستطيلة مستديرة الزوايا 17">
              <a:extLst>
                <a:ext uri="{FF2B5EF4-FFF2-40B4-BE49-F238E27FC236}">
                  <a16:creationId xmlns:a16="http://schemas.microsoft.com/office/drawing/2014/main" id="{C76FDAC9-FC79-E886-277A-94F1EAEE3A1C}"/>
                </a:ext>
              </a:extLst>
            </p:cNvPr>
            <p:cNvSpPr/>
            <p:nvPr/>
          </p:nvSpPr>
          <p:spPr>
            <a:xfrm>
              <a:off x="11083521" y="721042"/>
              <a:ext cx="1735193" cy="5810839"/>
            </a:xfrm>
            <a:prstGeom prst="wedgeRoundRectCallout">
              <a:avLst>
                <a:gd name="adj1" fmla="val -39261"/>
                <a:gd name="adj2" fmla="val -57147"/>
                <a:gd name="adj3" fmla="val 16667"/>
              </a:avLst>
            </a:prstGeom>
            <a:solidFill>
              <a:srgbClr val="FFFFFF">
                <a:alpha val="87000"/>
              </a:srgbClr>
            </a:solidFill>
            <a:ln w="76200">
              <a:solidFill>
                <a:srgbClr val="231F2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dirty="0"/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EDDC14AD-A447-BEBF-ACC9-FEF83094D0A4}"/>
                </a:ext>
              </a:extLst>
            </p:cNvPr>
            <p:cNvSpPr txBox="1"/>
            <p:nvPr/>
          </p:nvSpPr>
          <p:spPr>
            <a:xfrm>
              <a:off x="11008783" y="1164984"/>
              <a:ext cx="1735193" cy="51510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EG" sz="2800" dirty="0"/>
                <a:t>لقد أنقذت </a:t>
              </a:r>
              <a:r>
                <a:rPr lang="ar-SA" sz="2800" dirty="0">
                  <a:solidFill>
                    <a:srgbClr val="00B050"/>
                  </a:solidFill>
                </a:rPr>
                <a:t>بـــــــــــرق</a:t>
              </a:r>
              <a:r>
                <a:rPr lang="ar-EG" sz="2800" dirty="0"/>
                <a:t>!</a:t>
              </a:r>
              <a:r>
                <a:rPr lang="ar-SA" sz="2800" dirty="0"/>
                <a:t>!!!</a:t>
              </a:r>
              <a:r>
                <a:rPr lang="ar-EG" sz="2800" dirty="0"/>
                <a:t> </a:t>
              </a:r>
              <a:endParaRPr lang="ar-SA" sz="2800" dirty="0"/>
            </a:p>
            <a:p>
              <a:pPr algn="ctr"/>
              <a:r>
                <a:rPr lang="ar-EG" sz="2800" dirty="0"/>
                <a:t>بفضلك، </a:t>
              </a:r>
              <a:endParaRPr lang="ar-SA" sz="2800" dirty="0"/>
            </a:p>
            <a:p>
              <a:pPr algn="ctr"/>
              <a:r>
                <a:rPr lang="ar-EG" sz="2800" dirty="0"/>
                <a:t>عاد </a:t>
              </a:r>
              <a:r>
                <a:rPr lang="ar-SA" sz="2800" dirty="0"/>
                <a:t>ليرافقني </a:t>
              </a:r>
            </a:p>
            <a:p>
              <a:pPr algn="ctr"/>
              <a:r>
                <a:rPr lang="ar-SA" sz="2800" dirty="0"/>
                <a:t>في رحلتي </a:t>
              </a:r>
            </a:p>
            <a:p>
              <a:pPr algn="ctr"/>
              <a:r>
                <a:rPr lang="ar-SA" sz="2800" dirty="0"/>
                <a:t>عبر الفضاء</a:t>
              </a:r>
              <a:r>
                <a:rPr lang="ar-EG" sz="2800" i="1" dirty="0">
                  <a:solidFill>
                    <a:srgbClr val="25293E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🌟</a:t>
              </a:r>
              <a:endParaRPr lang="ar-EG" sz="3200" b="1" dirty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F67022FA-C28B-9003-4ECF-2424637275EC}"/>
              </a:ext>
            </a:extLst>
          </p:cNvPr>
          <p:cNvGrpSpPr/>
          <p:nvPr/>
        </p:nvGrpSpPr>
        <p:grpSpPr>
          <a:xfrm>
            <a:off x="1060465" y="433521"/>
            <a:ext cx="1282685" cy="521519"/>
            <a:chOff x="8790600" y="2802922"/>
            <a:chExt cx="2109377" cy="857639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8B200B7B-3F65-8D8E-0485-57B70C738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-793" b="-793"/>
            <a:stretch>
              <a:fillRect/>
            </a:stretch>
          </p:blipFill>
          <p:spPr>
            <a:xfrm>
              <a:off x="9417050" y="2802922"/>
              <a:ext cx="856477" cy="851160"/>
            </a:xfrm>
            <a:prstGeom prst="rect">
              <a:avLst/>
            </a:prstGeom>
          </p:spPr>
        </p:pic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FA53710E-0C10-2A5A-E626-D617B54B1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-793" b="-793"/>
            <a:stretch>
              <a:fillRect/>
            </a:stretch>
          </p:blipFill>
          <p:spPr>
            <a:xfrm>
              <a:off x="10273527" y="3038001"/>
              <a:ext cx="626450" cy="622560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5EFCB800-E0F2-B47C-A30B-29071CF49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-793" b="-793"/>
            <a:stretch>
              <a:fillRect/>
            </a:stretch>
          </p:blipFill>
          <p:spPr>
            <a:xfrm>
              <a:off x="8790600" y="3038001"/>
              <a:ext cx="626450" cy="622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29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17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8182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4393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l Messiri">
      <a:majorFont>
        <a:latin typeface="El Messiri"/>
        <a:ea typeface=""/>
        <a:cs typeface="El Messiri"/>
      </a:majorFont>
      <a:minorFont>
        <a:latin typeface="El Messiri"/>
        <a:ea typeface=""/>
        <a:cs typeface="El Messi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439</Words>
  <Application>Microsoft Office PowerPoint</Application>
  <PresentationFormat>شاشة عريضة</PresentationFormat>
  <Paragraphs>68</Paragraphs>
  <Slides>11</Slides>
  <Notes>9</Notes>
  <HiddenSlides>2</HiddenSlides>
  <MMClips>16</MMClips>
  <ScaleCrop>false</ScaleCrop>
  <HeadingPairs>
    <vt:vector size="8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11</vt:i4>
      </vt:variant>
      <vt:variant>
        <vt:lpstr>عروض مخصصة</vt:lpstr>
      </vt:variant>
      <vt:variant>
        <vt:i4>1</vt:i4>
      </vt:variant>
    </vt:vector>
  </HeadingPairs>
  <TitlesOfParts>
    <vt:vector size="16" baseType="lpstr">
      <vt:lpstr>El Messiri</vt:lpstr>
      <vt:lpstr>Arial</vt:lpstr>
      <vt:lpstr>Calibri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اجابة خاطئة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Hasan Selim</cp:lastModifiedBy>
  <cp:revision>483</cp:revision>
  <dcterms:created xsi:type="dcterms:W3CDTF">2021-02-24T13:00:27Z</dcterms:created>
  <dcterms:modified xsi:type="dcterms:W3CDTF">2025-10-17T20:50:25Z</dcterms:modified>
</cp:coreProperties>
</file>