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 autoCompressPictures="0">
  <p:sldMasterIdLst>
    <p:sldMasterId id="2147483648" r:id="rId1"/>
  </p:sldMasterIdLst>
  <p:notesMasterIdLst>
    <p:notesMasterId r:id="rId11"/>
  </p:notesMasterIdLst>
  <p:sldIdLst>
    <p:sldId id="483" r:id="rId2"/>
    <p:sldId id="280" r:id="rId3"/>
    <p:sldId id="489" r:id="rId4"/>
    <p:sldId id="487" r:id="rId5"/>
    <p:sldId id="491" r:id="rId6"/>
    <p:sldId id="492" r:id="rId7"/>
    <p:sldId id="490" r:id="rId8"/>
    <p:sldId id="471" r:id="rId9"/>
    <p:sldId id="284" r:id="rId10"/>
  </p:sldIdLst>
  <p:sldSz cx="12192000" cy="6858000"/>
  <p:notesSz cx="6858000" cy="9144000"/>
  <p:embeddedFontLst>
    <p:embeddedFont>
      <p:font typeface="El Messiri" pitchFamily="2" charset="-78"/>
      <p:regular r:id="rId12"/>
      <p:bold r:id="rId13"/>
    </p:embeddedFont>
    <p:embeddedFont>
      <p:font typeface="Harmattan" panose="01000503000000020003" pitchFamily="2" charset="-78"/>
      <p:regular r:id="rId14"/>
      <p:bold r:id="rId15"/>
    </p:embeddedFont>
  </p:embeddedFontLst>
  <p:defaultTextStyle>
    <a:defPPr>
      <a:defRPr lang="ar-EG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البدابة :" id="{37F7D7D0-D62B-490E-8A6F-655CFF175584}">
          <p14:sldIdLst>
            <p14:sldId id="483"/>
            <p14:sldId id="280"/>
            <p14:sldId id="489"/>
          </p14:sldIdLst>
        </p14:section>
        <p14:section name="لزيادة الاسئلة كرر الشرائح التالية:" id="{5E257FAA-E65D-4F9B-8001-75D523501378}">
          <p14:sldIdLst>
            <p14:sldId id="487"/>
            <p14:sldId id="491"/>
            <p14:sldId id="492"/>
          </p14:sldIdLst>
        </p14:section>
        <p14:section name="النهاية" id="{68102D5F-7549-4E29-A554-864E62657471}">
          <p14:sldIdLst>
            <p14:sldId id="490"/>
          </p14:sldIdLst>
        </p14:section>
        <p14:section name="تعليمات الاستخدام" id="{054E9DF5-E175-4997-BA75-FFF10796D900}">
          <p14:sldIdLst>
            <p14:sldId id="471"/>
            <p14:sldId id="28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480" userDrawn="1">
          <p15:clr>
            <a:srgbClr val="A4A3A4"/>
          </p15:clr>
        </p15:guide>
        <p15:guide id="2" pos="3409" userDrawn="1">
          <p15:clr>
            <a:srgbClr val="A4A3A4"/>
          </p15:clr>
        </p15:guide>
        <p15:guide id="3" orient="horz" pos="2455" userDrawn="1">
          <p15:clr>
            <a:srgbClr val="A4A3A4"/>
          </p15:clr>
        </p15:guide>
        <p15:guide id="4" orient="horz" pos="3022" userDrawn="1">
          <p15:clr>
            <a:srgbClr val="A4A3A4"/>
          </p15:clr>
        </p15:guide>
        <p15:guide id="5" orient="horz" pos="2568" userDrawn="1">
          <p15:clr>
            <a:srgbClr val="A4A3A4"/>
          </p15:clr>
        </p15:guide>
        <p15:guide id="6" orient="horz" pos="1911" userDrawn="1">
          <p15:clr>
            <a:srgbClr val="A4A3A4"/>
          </p15:clr>
        </p15:guide>
        <p15:guide id="7" orient="horz" pos="2024" userDrawn="1">
          <p15:clr>
            <a:srgbClr val="A4A3A4"/>
          </p15:clr>
        </p15:guide>
        <p15:guide id="8" pos="154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ssan MH" initials="hM" lastIdx="1" clrIdx="0">
    <p:extLst>
      <p:ext uri="{19B8F6BF-5375-455C-9EA6-DF929625EA0E}">
        <p15:presenceInfo xmlns:p15="http://schemas.microsoft.com/office/powerpoint/2012/main" userId="84cd2103f36ef0d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FF85"/>
    <a:srgbClr val="7C1601"/>
    <a:srgbClr val="B19A7F"/>
    <a:srgbClr val="76522D"/>
    <a:srgbClr val="FFC000"/>
    <a:srgbClr val="2AC1D6"/>
    <a:srgbClr val="1FB3CC"/>
    <a:srgbClr val="D07302"/>
    <a:srgbClr val="E57E02"/>
    <a:srgbClr val="EB83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483" autoAdjust="0"/>
    <p:restoredTop sz="95056" autoAdjust="0"/>
  </p:normalViewPr>
  <p:slideViewPr>
    <p:cSldViewPr snapToGrid="0" showGuides="1">
      <p:cViewPr>
        <p:scale>
          <a:sx n="100" d="100"/>
          <a:sy n="100" d="100"/>
        </p:scale>
        <p:origin x="960" y="336"/>
      </p:cViewPr>
      <p:guideLst>
        <p:guide orient="horz" pos="1480"/>
        <p:guide pos="3409"/>
        <p:guide orient="horz" pos="2455"/>
        <p:guide orient="horz" pos="3022"/>
        <p:guide orient="horz" pos="2568"/>
        <p:guide orient="horz" pos="1911"/>
        <p:guide orient="horz" pos="2024"/>
        <p:guide pos="154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ssan MH" userId="84cd2103f36ef0dc" providerId="LiveId" clId="{342E3C72-4D42-4BD5-92A4-E44CCAD8F0B1}"/>
    <pc:docChg chg="undo custSel addSld delSld modSld modMainMaster modSection">
      <pc:chgData name="hassan MH" userId="84cd2103f36ef0dc" providerId="LiveId" clId="{342E3C72-4D42-4BD5-92A4-E44CCAD8F0B1}" dt="2022-04-19T11:03:33.148" v="46" actId="1076"/>
      <pc:docMkLst>
        <pc:docMk/>
      </pc:docMkLst>
      <pc:sldChg chg="modSp mod">
        <pc:chgData name="hassan MH" userId="84cd2103f36ef0dc" providerId="LiveId" clId="{342E3C72-4D42-4BD5-92A4-E44CCAD8F0B1}" dt="2022-04-19T10:52:13.440" v="5" actId="12789"/>
        <pc:sldMkLst>
          <pc:docMk/>
          <pc:sldMk cId="3084966790" sldId="276"/>
        </pc:sldMkLst>
        <pc:spChg chg="mod">
          <ac:chgData name="hassan MH" userId="84cd2103f36ef0dc" providerId="LiveId" clId="{342E3C72-4D42-4BD5-92A4-E44CCAD8F0B1}" dt="2022-04-19T10:52:13.440" v="5" actId="12789"/>
          <ac:spMkLst>
            <pc:docMk/>
            <pc:sldMk cId="3084966790" sldId="276"/>
            <ac:spMk id="17" creationId="{E9A51D34-2369-4526-A829-76B704456EEC}"/>
          </ac:spMkLst>
        </pc:spChg>
      </pc:sldChg>
      <pc:sldChg chg="modSp mod">
        <pc:chgData name="hassan MH" userId="84cd2103f36ef0dc" providerId="LiveId" clId="{342E3C72-4D42-4BD5-92A4-E44CCAD8F0B1}" dt="2022-04-19T10:52:07.950" v="3" actId="12789"/>
        <pc:sldMkLst>
          <pc:docMk/>
          <pc:sldMk cId="349411653" sldId="277"/>
        </pc:sldMkLst>
        <pc:spChg chg="mod">
          <ac:chgData name="hassan MH" userId="84cd2103f36ef0dc" providerId="LiveId" clId="{342E3C72-4D42-4BD5-92A4-E44CCAD8F0B1}" dt="2022-04-19T10:52:07.950" v="3" actId="12789"/>
          <ac:spMkLst>
            <pc:docMk/>
            <pc:sldMk cId="349411653" sldId="277"/>
            <ac:spMk id="21" creationId="{50A63781-72CD-428D-A14D-5576D75A57C7}"/>
          </ac:spMkLst>
        </pc:spChg>
      </pc:sldChg>
      <pc:sldChg chg="modSp mod">
        <pc:chgData name="hassan MH" userId="84cd2103f36ef0dc" providerId="LiveId" clId="{342E3C72-4D42-4BD5-92A4-E44CCAD8F0B1}" dt="2022-04-19T10:57:03.886" v="17" actId="1076"/>
        <pc:sldMkLst>
          <pc:docMk/>
          <pc:sldMk cId="2365406340" sldId="278"/>
        </pc:sldMkLst>
        <pc:spChg chg="mod">
          <ac:chgData name="hassan MH" userId="84cd2103f36ef0dc" providerId="LiveId" clId="{342E3C72-4D42-4BD5-92A4-E44CCAD8F0B1}" dt="2022-04-19T10:57:03.886" v="17" actId="1076"/>
          <ac:spMkLst>
            <pc:docMk/>
            <pc:sldMk cId="2365406340" sldId="278"/>
            <ac:spMk id="10" creationId="{DDE3A97E-A45D-453E-8E6D-5702E6E2059C}"/>
          </ac:spMkLst>
        </pc:spChg>
      </pc:sldChg>
      <pc:sldChg chg="del">
        <pc:chgData name="hassan MH" userId="84cd2103f36ef0dc" providerId="LiveId" clId="{342E3C72-4D42-4BD5-92A4-E44CCAD8F0B1}" dt="2022-04-19T10:58:55.583" v="24" actId="47"/>
        <pc:sldMkLst>
          <pc:docMk/>
          <pc:sldMk cId="1947079267" sldId="279"/>
        </pc:sldMkLst>
      </pc:sldChg>
      <pc:sldChg chg="modSp mod modAnim">
        <pc:chgData name="hassan MH" userId="84cd2103f36ef0dc" providerId="LiveId" clId="{342E3C72-4D42-4BD5-92A4-E44CCAD8F0B1}" dt="2022-04-19T11:03:33.148" v="46" actId="1076"/>
        <pc:sldMkLst>
          <pc:docMk/>
          <pc:sldMk cId="4103877078" sldId="282"/>
        </pc:sldMkLst>
        <pc:spChg chg="mod">
          <ac:chgData name="hassan MH" userId="84cd2103f36ef0dc" providerId="LiveId" clId="{342E3C72-4D42-4BD5-92A4-E44CCAD8F0B1}" dt="2022-04-19T11:03:33.148" v="46" actId="1076"/>
          <ac:spMkLst>
            <pc:docMk/>
            <pc:sldMk cId="4103877078" sldId="282"/>
            <ac:spMk id="26" creationId="{D5CDA67D-221D-4220-8637-8DAFF4F3CDA7}"/>
          </ac:spMkLst>
        </pc:spChg>
      </pc:sldChg>
      <pc:sldChg chg="modSp mod">
        <pc:chgData name="hassan MH" userId="84cd2103f36ef0dc" providerId="LiveId" clId="{342E3C72-4D42-4BD5-92A4-E44CCAD8F0B1}" dt="2022-04-19T10:57:58.942" v="21" actId="1076"/>
        <pc:sldMkLst>
          <pc:docMk/>
          <pc:sldMk cId="3062912734" sldId="283"/>
        </pc:sldMkLst>
        <pc:spChg chg="mod">
          <ac:chgData name="hassan MH" userId="84cd2103f36ef0dc" providerId="LiveId" clId="{342E3C72-4D42-4BD5-92A4-E44CCAD8F0B1}" dt="2022-04-19T10:57:58.942" v="21" actId="1076"/>
          <ac:spMkLst>
            <pc:docMk/>
            <pc:sldMk cId="3062912734" sldId="283"/>
            <ac:spMk id="22" creationId="{14403758-FF6B-4F01-92E2-9A1CB901CE44}"/>
          </ac:spMkLst>
        </pc:spChg>
        <pc:picChg chg="mod">
          <ac:chgData name="hassan MH" userId="84cd2103f36ef0dc" providerId="LiveId" clId="{342E3C72-4D42-4BD5-92A4-E44CCAD8F0B1}" dt="2022-04-19T10:57:54.032" v="19" actId="1076"/>
          <ac:picMkLst>
            <pc:docMk/>
            <pc:sldMk cId="3062912734" sldId="283"/>
            <ac:picMk id="11" creationId="{E8A77A16-6B4E-42E2-A4A5-878AA3108C0E}"/>
          </ac:picMkLst>
        </pc:picChg>
      </pc:sldChg>
      <pc:sldChg chg="add del setBg">
        <pc:chgData name="hassan MH" userId="84cd2103f36ef0dc" providerId="LiveId" clId="{342E3C72-4D42-4BD5-92A4-E44CCAD8F0B1}" dt="2022-04-19T10:58:50.987" v="23"/>
        <pc:sldMkLst>
          <pc:docMk/>
          <pc:sldMk cId="350935131" sldId="284"/>
        </pc:sldMkLst>
      </pc:sldChg>
      <pc:sldChg chg="addSp modSp mod">
        <pc:chgData name="hassan MH" userId="84cd2103f36ef0dc" providerId="LiveId" clId="{342E3C72-4D42-4BD5-92A4-E44CCAD8F0B1}" dt="2022-04-19T11:01:14.307" v="40" actId="207"/>
        <pc:sldMkLst>
          <pc:docMk/>
          <pc:sldMk cId="4096775158" sldId="284"/>
        </pc:sldMkLst>
        <pc:spChg chg="add mod">
          <ac:chgData name="hassan MH" userId="84cd2103f36ef0dc" providerId="LiveId" clId="{342E3C72-4D42-4BD5-92A4-E44CCAD8F0B1}" dt="2022-04-19T11:01:14.307" v="40" actId="207"/>
          <ac:spMkLst>
            <pc:docMk/>
            <pc:sldMk cId="4096775158" sldId="284"/>
            <ac:spMk id="6" creationId="{6422D76E-5CBB-44B4-B38F-ADE1CFA0703E}"/>
          </ac:spMkLst>
        </pc:spChg>
      </pc:sldChg>
      <pc:sldMasterChg chg="addSp modSp mod">
        <pc:chgData name="hassan MH" userId="84cd2103f36ef0dc" providerId="LiveId" clId="{342E3C72-4D42-4BD5-92A4-E44CCAD8F0B1}" dt="2022-04-19T10:59:53.738" v="36" actId="12788"/>
        <pc:sldMasterMkLst>
          <pc:docMk/>
          <pc:sldMasterMk cId="2223005388" sldId="2147483648"/>
        </pc:sldMasterMkLst>
        <pc:spChg chg="add mod">
          <ac:chgData name="hassan MH" userId="84cd2103f36ef0dc" providerId="LiveId" clId="{342E3C72-4D42-4BD5-92A4-E44CCAD8F0B1}" dt="2022-04-19T10:59:53.738" v="36" actId="12788"/>
          <ac:spMkLst>
            <pc:docMk/>
            <pc:sldMasterMk cId="2223005388" sldId="2147483648"/>
            <ac:spMk id="8" creationId="{E3263395-9781-4794-BD81-7A0DB6855226}"/>
          </ac:spMkLst>
        </pc:spChg>
      </pc:sldMasterChg>
    </pc:docChg>
  </pc:docChgLst>
  <pc:docChgLst>
    <pc:chgData name="Hasan Selim" userId="84cd2103f36ef0dc" providerId="LiveId" clId="{AA4BA1FF-52C4-48C4-BA83-B34BD0D6B958}"/>
    <pc:docChg chg="undo custSel addSld delSld modSld sldOrd modMainMaster addSection delSection modSection">
      <pc:chgData name="Hasan Selim" userId="84cd2103f36ef0dc" providerId="LiveId" clId="{AA4BA1FF-52C4-48C4-BA83-B34BD0D6B958}" dt="2024-04-29T15:54:54.702" v="924" actId="14826"/>
      <pc:docMkLst>
        <pc:docMk/>
      </pc:docMkLst>
      <pc:sldChg chg="delSp del mod delAnim">
        <pc:chgData name="Hasan Selim" userId="84cd2103f36ef0dc" providerId="LiveId" clId="{AA4BA1FF-52C4-48C4-BA83-B34BD0D6B958}" dt="2024-04-28T16:10:31.922" v="40" actId="47"/>
        <pc:sldMkLst>
          <pc:docMk/>
          <pc:sldMk cId="2906035027" sldId="273"/>
        </pc:sldMkLst>
        <pc:spChg chg="del">
          <ac:chgData name="Hasan Selim" userId="84cd2103f36ef0dc" providerId="LiveId" clId="{AA4BA1FF-52C4-48C4-BA83-B34BD0D6B958}" dt="2024-04-28T14:11:45.780" v="4" actId="478"/>
          <ac:spMkLst>
            <pc:docMk/>
            <pc:sldMk cId="2906035027" sldId="273"/>
            <ac:spMk id="7" creationId="{029245D6-46F2-472E-8FD5-36DAEF1DB249}"/>
          </ac:spMkLst>
        </pc:spChg>
        <pc:picChg chg="del">
          <ac:chgData name="Hasan Selim" userId="84cd2103f36ef0dc" providerId="LiveId" clId="{AA4BA1FF-52C4-48C4-BA83-B34BD0D6B958}" dt="2024-04-28T14:11:47.242" v="5" actId="478"/>
          <ac:picMkLst>
            <pc:docMk/>
            <pc:sldMk cId="2906035027" sldId="273"/>
            <ac:picMk id="4" creationId="{BC3B2048-02E8-4FF7-9A7E-A54AC2FF0818}"/>
          </ac:picMkLst>
        </pc:picChg>
      </pc:sldChg>
      <pc:sldChg chg="del">
        <pc:chgData name="Hasan Selim" userId="84cd2103f36ef0dc" providerId="LiveId" clId="{AA4BA1FF-52C4-48C4-BA83-B34BD0D6B958}" dt="2024-04-28T14:11:59.025" v="6" actId="47"/>
        <pc:sldMkLst>
          <pc:docMk/>
          <pc:sldMk cId="3021176104" sldId="274"/>
        </pc:sldMkLst>
      </pc:sldChg>
      <pc:sldChg chg="del">
        <pc:chgData name="Hasan Selim" userId="84cd2103f36ef0dc" providerId="LiveId" clId="{AA4BA1FF-52C4-48C4-BA83-B34BD0D6B958}" dt="2024-04-28T14:12:33.560" v="18" actId="47"/>
        <pc:sldMkLst>
          <pc:docMk/>
          <pc:sldMk cId="4057613348" sldId="275"/>
        </pc:sldMkLst>
      </pc:sldChg>
      <pc:sldChg chg="delSp del mod delAnim">
        <pc:chgData name="Hasan Selim" userId="84cd2103f36ef0dc" providerId="LiveId" clId="{AA4BA1FF-52C4-48C4-BA83-B34BD0D6B958}" dt="2024-04-29T11:33:18.118" v="664" actId="47"/>
        <pc:sldMkLst>
          <pc:docMk/>
          <pc:sldMk cId="3084966790" sldId="276"/>
        </pc:sldMkLst>
        <pc:spChg chg="del">
          <ac:chgData name="Hasan Selim" userId="84cd2103f36ef0dc" providerId="LiveId" clId="{AA4BA1FF-52C4-48C4-BA83-B34BD0D6B958}" dt="2024-04-29T11:07:40.965" v="399" actId="21"/>
          <ac:spMkLst>
            <pc:docMk/>
            <pc:sldMk cId="3084966790" sldId="276"/>
            <ac:spMk id="3" creationId="{8B8F362D-3FDA-4189-81B2-22175E2A0BC1}"/>
          </ac:spMkLst>
        </pc:spChg>
        <pc:spChg chg="del">
          <ac:chgData name="Hasan Selim" userId="84cd2103f36ef0dc" providerId="LiveId" clId="{AA4BA1FF-52C4-48C4-BA83-B34BD0D6B958}" dt="2024-04-29T11:07:40.965" v="399" actId="21"/>
          <ac:spMkLst>
            <pc:docMk/>
            <pc:sldMk cId="3084966790" sldId="276"/>
            <ac:spMk id="5" creationId="{95D6B478-63C4-4FEE-9E1C-E6806F5F132E}"/>
          </ac:spMkLst>
        </pc:spChg>
        <pc:spChg chg="del">
          <ac:chgData name="Hasan Selim" userId="84cd2103f36ef0dc" providerId="LiveId" clId="{AA4BA1FF-52C4-48C4-BA83-B34BD0D6B958}" dt="2024-04-29T11:07:40.965" v="399" actId="21"/>
          <ac:spMkLst>
            <pc:docMk/>
            <pc:sldMk cId="3084966790" sldId="276"/>
            <ac:spMk id="6" creationId="{E890FA31-756E-4B37-9470-63C45892EBD0}"/>
          </ac:spMkLst>
        </pc:spChg>
        <pc:spChg chg="del">
          <ac:chgData name="Hasan Selim" userId="84cd2103f36ef0dc" providerId="LiveId" clId="{AA4BA1FF-52C4-48C4-BA83-B34BD0D6B958}" dt="2024-04-28T14:12:18.990" v="14" actId="478"/>
          <ac:spMkLst>
            <pc:docMk/>
            <pc:sldMk cId="3084966790" sldId="276"/>
            <ac:spMk id="17" creationId="{E9A51D34-2369-4526-A829-76B704456EEC}"/>
          </ac:spMkLst>
        </pc:spChg>
        <pc:grpChg chg="del">
          <ac:chgData name="Hasan Selim" userId="84cd2103f36ef0dc" providerId="LiveId" clId="{AA4BA1FF-52C4-48C4-BA83-B34BD0D6B958}" dt="2024-04-28T14:12:29.300" v="17" actId="478"/>
          <ac:grpSpMkLst>
            <pc:docMk/>
            <pc:sldMk cId="3084966790" sldId="276"/>
            <ac:grpSpMk id="7" creationId="{9FBB1036-DA7F-4632-A972-50DA256BDE46}"/>
          </ac:grpSpMkLst>
        </pc:grpChg>
        <pc:grpChg chg="del">
          <ac:chgData name="Hasan Selim" userId="84cd2103f36ef0dc" providerId="LiveId" clId="{AA4BA1FF-52C4-48C4-BA83-B34BD0D6B958}" dt="2024-04-28T14:12:22.960" v="16" actId="478"/>
          <ac:grpSpMkLst>
            <pc:docMk/>
            <pc:sldMk cId="3084966790" sldId="276"/>
            <ac:grpSpMk id="12" creationId="{950AB072-AF62-400C-9FF6-3DFF8353AEAA}"/>
          </ac:grpSpMkLst>
        </pc:grpChg>
        <pc:picChg chg="del">
          <ac:chgData name="Hasan Selim" userId="84cd2103f36ef0dc" providerId="LiveId" clId="{AA4BA1FF-52C4-48C4-BA83-B34BD0D6B958}" dt="2024-04-28T14:12:21.216" v="15" actId="478"/>
          <ac:picMkLst>
            <pc:docMk/>
            <pc:sldMk cId="3084966790" sldId="276"/>
            <ac:picMk id="4" creationId="{BC3B2048-02E8-4FF7-9A7E-A54AC2FF0818}"/>
          </ac:picMkLst>
        </pc:picChg>
      </pc:sldChg>
      <pc:sldChg chg="del">
        <pc:chgData name="Hasan Selim" userId="84cd2103f36ef0dc" providerId="LiveId" clId="{AA4BA1FF-52C4-48C4-BA83-B34BD0D6B958}" dt="2024-04-28T14:12:03.582" v="7" actId="47"/>
        <pc:sldMkLst>
          <pc:docMk/>
          <pc:sldMk cId="349411653" sldId="277"/>
        </pc:sldMkLst>
      </pc:sldChg>
      <pc:sldChg chg="addSp delSp modSp mod modTransition delAnim modAnim">
        <pc:chgData name="Hasan Selim" userId="84cd2103f36ef0dc" providerId="LiveId" clId="{AA4BA1FF-52C4-48C4-BA83-B34BD0D6B958}" dt="2024-04-29T12:12:54.742" v="878"/>
        <pc:sldMkLst>
          <pc:docMk/>
          <pc:sldMk cId="2365406340" sldId="278"/>
        </pc:sldMkLst>
        <pc:spChg chg="add del mod">
          <ac:chgData name="Hasan Selim" userId="84cd2103f36ef0dc" providerId="LiveId" clId="{AA4BA1FF-52C4-48C4-BA83-B34BD0D6B958}" dt="2024-04-29T11:44:35.189" v="779" actId="12789"/>
          <ac:spMkLst>
            <pc:docMk/>
            <pc:sldMk cId="2365406340" sldId="278"/>
            <ac:spMk id="10" creationId="{DDE3A97E-A45D-453E-8E6D-5702E6E2059C}"/>
          </ac:spMkLst>
        </pc:spChg>
        <pc:spChg chg="del">
          <ac:chgData name="Hasan Selim" userId="84cd2103f36ef0dc" providerId="LiveId" clId="{AA4BA1FF-52C4-48C4-BA83-B34BD0D6B958}" dt="2024-04-29T11:29:53.904" v="633" actId="478"/>
          <ac:spMkLst>
            <pc:docMk/>
            <pc:sldMk cId="2365406340" sldId="278"/>
            <ac:spMk id="13" creationId="{26E83418-B6AB-420C-B19A-E6A4268FACF8}"/>
          </ac:spMkLst>
        </pc:spChg>
        <pc:spChg chg="del mod">
          <ac:chgData name="Hasan Selim" userId="84cd2103f36ef0dc" providerId="LiveId" clId="{AA4BA1FF-52C4-48C4-BA83-B34BD0D6B958}" dt="2024-04-29T11:31:19.423" v="646" actId="478"/>
          <ac:spMkLst>
            <pc:docMk/>
            <pc:sldMk cId="2365406340" sldId="278"/>
            <ac:spMk id="14" creationId="{06A506F4-37B9-4A74-A7C3-8FE00A3F3DB6}"/>
          </ac:spMkLst>
        </pc:spChg>
        <pc:grpChg chg="del">
          <ac:chgData name="Hasan Selim" userId="84cd2103f36ef0dc" providerId="LiveId" clId="{AA4BA1FF-52C4-48C4-BA83-B34BD0D6B958}" dt="2024-04-28T14:12:16.600" v="13" actId="478"/>
          <ac:grpSpMkLst>
            <pc:docMk/>
            <pc:sldMk cId="2365406340" sldId="278"/>
            <ac:grpSpMk id="2" creationId="{F2434E21-8BB4-4C65-B817-569DF6E79A82}"/>
          </ac:grpSpMkLst>
        </pc:grpChg>
        <pc:grpChg chg="del">
          <ac:chgData name="Hasan Selim" userId="84cd2103f36ef0dc" providerId="LiveId" clId="{AA4BA1FF-52C4-48C4-BA83-B34BD0D6B958}" dt="2024-04-28T14:13:06.839" v="23" actId="478"/>
          <ac:grpSpMkLst>
            <pc:docMk/>
            <pc:sldMk cId="2365406340" sldId="278"/>
            <ac:grpSpMk id="9" creationId="{9BBADD7D-7807-4D32-8C4A-10BA4C1A717C}"/>
          </ac:grpSpMkLst>
        </pc:grpChg>
        <pc:picChg chg="add mod ord">
          <ac:chgData name="Hasan Selim" userId="84cd2103f36ef0dc" providerId="LiveId" clId="{AA4BA1FF-52C4-48C4-BA83-B34BD0D6B958}" dt="2024-04-29T11:34:08.459" v="670"/>
          <ac:picMkLst>
            <pc:docMk/>
            <pc:sldMk cId="2365406340" sldId="278"/>
            <ac:picMk id="2" creationId="{E2B7F82F-A25C-9447-1A9F-A047BD8F90F8}"/>
          </ac:picMkLst>
        </pc:picChg>
        <pc:picChg chg="del">
          <ac:chgData name="Hasan Selim" userId="84cd2103f36ef0dc" providerId="LiveId" clId="{AA4BA1FF-52C4-48C4-BA83-B34BD0D6B958}" dt="2024-04-29T11:30:13.605" v="638" actId="478"/>
          <ac:picMkLst>
            <pc:docMk/>
            <pc:sldMk cId="2365406340" sldId="278"/>
            <ac:picMk id="3" creationId="{AA9454FF-9A1F-43D2-A263-4902FCE42103}"/>
          </ac:picMkLst>
        </pc:picChg>
        <pc:picChg chg="add mod">
          <ac:chgData name="Hasan Selim" userId="84cd2103f36ef0dc" providerId="LiveId" clId="{AA4BA1FF-52C4-48C4-BA83-B34BD0D6B958}" dt="2024-04-29T11:32:39.718" v="658"/>
          <ac:picMkLst>
            <pc:docMk/>
            <pc:sldMk cId="2365406340" sldId="278"/>
            <ac:picMk id="4" creationId="{0BAA3361-565D-76C0-0588-1CE06565380B}"/>
          </ac:picMkLst>
        </pc:picChg>
        <pc:picChg chg="del">
          <ac:chgData name="Hasan Selim" userId="84cd2103f36ef0dc" providerId="LiveId" clId="{AA4BA1FF-52C4-48C4-BA83-B34BD0D6B958}" dt="2024-04-28T14:12:15.385" v="12" actId="478"/>
          <ac:picMkLst>
            <pc:docMk/>
            <pc:sldMk cId="2365406340" sldId="278"/>
            <ac:picMk id="4" creationId="{BC3B2048-02E8-4FF7-9A7E-A54AC2FF0818}"/>
          </ac:picMkLst>
        </pc:picChg>
        <pc:picChg chg="add del mod ord">
          <ac:chgData name="Hasan Selim" userId="84cd2103f36ef0dc" providerId="LiveId" clId="{AA4BA1FF-52C4-48C4-BA83-B34BD0D6B958}" dt="2024-04-29T11:31:23.145" v="648" actId="478"/>
          <ac:picMkLst>
            <pc:docMk/>
            <pc:sldMk cId="2365406340" sldId="278"/>
            <ac:picMk id="6" creationId="{B2C48A31-8F3D-694E-7376-45D081CD440B}"/>
          </ac:picMkLst>
        </pc:picChg>
      </pc:sldChg>
      <pc:sldChg chg="addSp delSp modSp mod delAnim modAnim">
        <pc:chgData name="Hasan Selim" userId="84cd2103f36ef0dc" providerId="LiveId" clId="{AA4BA1FF-52C4-48C4-BA83-B34BD0D6B958}" dt="2024-04-29T12:09:25.985" v="877" actId="1076"/>
        <pc:sldMkLst>
          <pc:docMk/>
          <pc:sldMk cId="1091807618" sldId="280"/>
        </pc:sldMkLst>
        <pc:spChg chg="add mod">
          <ac:chgData name="Hasan Selim" userId="84cd2103f36ef0dc" providerId="LiveId" clId="{AA4BA1FF-52C4-48C4-BA83-B34BD0D6B958}" dt="2024-04-29T11:11:33.415" v="511" actId="571"/>
          <ac:spMkLst>
            <pc:docMk/>
            <pc:sldMk cId="1091807618" sldId="280"/>
            <ac:spMk id="5" creationId="{AE2373F9-968D-B303-4425-354C66FE177B}"/>
          </ac:spMkLst>
        </pc:spChg>
        <pc:spChg chg="add mod ord">
          <ac:chgData name="Hasan Selim" userId="84cd2103f36ef0dc" providerId="LiveId" clId="{AA4BA1FF-52C4-48C4-BA83-B34BD0D6B958}" dt="2024-04-29T12:09:25.985" v="877" actId="1076"/>
          <ac:spMkLst>
            <pc:docMk/>
            <pc:sldMk cId="1091807618" sldId="280"/>
            <ac:spMk id="5" creationId="{AF61D8A1-08CA-9473-37A9-1B00AFA5861D}"/>
          </ac:spMkLst>
        </pc:spChg>
        <pc:spChg chg="add mod">
          <ac:chgData name="Hasan Selim" userId="84cd2103f36ef0dc" providerId="LiveId" clId="{AA4BA1FF-52C4-48C4-BA83-B34BD0D6B958}" dt="2024-04-29T11:47:14.526" v="792" actId="20577"/>
          <ac:spMkLst>
            <pc:docMk/>
            <pc:sldMk cId="1091807618" sldId="280"/>
            <ac:spMk id="7" creationId="{33ECA951-82B7-7886-CBF3-8CB692293716}"/>
          </ac:spMkLst>
        </pc:spChg>
        <pc:spChg chg="mod">
          <ac:chgData name="Hasan Selim" userId="84cd2103f36ef0dc" providerId="LiveId" clId="{AA4BA1FF-52C4-48C4-BA83-B34BD0D6B958}" dt="2024-04-28T14:11:34.340" v="2" actId="165"/>
          <ac:spMkLst>
            <pc:docMk/>
            <pc:sldMk cId="1091807618" sldId="280"/>
            <ac:spMk id="9" creationId="{B8DE0D87-0499-4199-AF11-57FB4717C325}"/>
          </ac:spMkLst>
        </pc:spChg>
        <pc:spChg chg="del">
          <ac:chgData name="Hasan Selim" userId="84cd2103f36ef0dc" providerId="LiveId" clId="{AA4BA1FF-52C4-48C4-BA83-B34BD0D6B958}" dt="2024-04-28T14:11:43.515" v="3" actId="478"/>
          <ac:spMkLst>
            <pc:docMk/>
            <pc:sldMk cId="1091807618" sldId="280"/>
            <ac:spMk id="23" creationId="{2B284A98-DC1C-40FC-8428-74F18A12BA22}"/>
          </ac:spMkLst>
        </pc:spChg>
        <pc:spChg chg="del mod topLvl">
          <ac:chgData name="Hasan Selim" userId="84cd2103f36ef0dc" providerId="LiveId" clId="{AA4BA1FF-52C4-48C4-BA83-B34BD0D6B958}" dt="2024-04-28T14:11:43.515" v="3" actId="478"/>
          <ac:spMkLst>
            <pc:docMk/>
            <pc:sldMk cId="1091807618" sldId="280"/>
            <ac:spMk id="28" creationId="{58ABC441-9B22-4896-830A-1766539DDC38}"/>
          </ac:spMkLst>
        </pc:spChg>
        <pc:spChg chg="del">
          <ac:chgData name="Hasan Selim" userId="84cd2103f36ef0dc" providerId="LiveId" clId="{AA4BA1FF-52C4-48C4-BA83-B34BD0D6B958}" dt="2024-04-28T14:11:43.515" v="3" actId="478"/>
          <ac:spMkLst>
            <pc:docMk/>
            <pc:sldMk cId="1091807618" sldId="280"/>
            <ac:spMk id="29" creationId="{11DE19CB-256D-4BC0-AE23-EFE2B75535ED}"/>
          </ac:spMkLst>
        </pc:spChg>
        <pc:spChg chg="del">
          <ac:chgData name="Hasan Selim" userId="84cd2103f36ef0dc" providerId="LiveId" clId="{AA4BA1FF-52C4-48C4-BA83-B34BD0D6B958}" dt="2024-04-28T14:11:43.515" v="3" actId="478"/>
          <ac:spMkLst>
            <pc:docMk/>
            <pc:sldMk cId="1091807618" sldId="280"/>
            <ac:spMk id="30" creationId="{157B0ADA-4C53-40D8-AD11-6E752F193A45}"/>
          </ac:spMkLst>
        </pc:spChg>
        <pc:spChg chg="add mod ord">
          <ac:chgData name="Hasan Selim" userId="84cd2103f36ef0dc" providerId="LiveId" clId="{AA4BA1FF-52C4-48C4-BA83-B34BD0D6B958}" dt="2024-04-29T11:47:17.328" v="793" actId="14100"/>
          <ac:spMkLst>
            <pc:docMk/>
            <pc:sldMk cId="1091807618" sldId="280"/>
            <ac:spMk id="36" creationId="{37F4DFBB-C469-48F8-A0B4-0E627C132E44}"/>
          </ac:spMkLst>
        </pc:spChg>
        <pc:spChg chg="add mod ord">
          <ac:chgData name="Hasan Selim" userId="84cd2103f36ef0dc" providerId="LiveId" clId="{AA4BA1FF-52C4-48C4-BA83-B34BD0D6B958}" dt="2024-04-29T11:38:41.074" v="742" actId="1076"/>
          <ac:spMkLst>
            <pc:docMk/>
            <pc:sldMk cId="1091807618" sldId="280"/>
            <ac:spMk id="74" creationId="{E8193938-1D27-4B51-B187-44E89FDEDBBD}"/>
          </ac:spMkLst>
        </pc:spChg>
        <pc:grpChg chg="mod">
          <ac:chgData name="Hasan Selim" userId="84cd2103f36ef0dc" providerId="LiveId" clId="{AA4BA1FF-52C4-48C4-BA83-B34BD0D6B958}" dt="2024-04-28T14:11:34.340" v="2" actId="165"/>
          <ac:grpSpMkLst>
            <pc:docMk/>
            <pc:sldMk cId="1091807618" sldId="280"/>
            <ac:grpSpMk id="6" creationId="{D9EDFC7F-58F7-4C3F-A796-FE8FE4BC80B6}"/>
          </ac:grpSpMkLst>
        </pc:grpChg>
        <pc:grpChg chg="add mod">
          <ac:chgData name="Hasan Selim" userId="84cd2103f36ef0dc" providerId="LiveId" clId="{AA4BA1FF-52C4-48C4-BA83-B34BD0D6B958}" dt="2024-04-29T11:47:14.526" v="792" actId="20577"/>
          <ac:grpSpMkLst>
            <pc:docMk/>
            <pc:sldMk cId="1091807618" sldId="280"/>
            <ac:grpSpMk id="8" creationId="{66111D5C-E15F-BFE5-4C5C-1D6D2613FD1B}"/>
          </ac:grpSpMkLst>
        </pc:grpChg>
        <pc:grpChg chg="mod">
          <ac:chgData name="Hasan Selim" userId="84cd2103f36ef0dc" providerId="LiveId" clId="{AA4BA1FF-52C4-48C4-BA83-B34BD0D6B958}" dt="2024-04-28T14:11:34.340" v="2" actId="165"/>
          <ac:grpSpMkLst>
            <pc:docMk/>
            <pc:sldMk cId="1091807618" sldId="280"/>
            <ac:grpSpMk id="8" creationId="{75F44938-C0B3-4626-A5B3-35E47EA2F0C2}"/>
          </ac:grpSpMkLst>
        </pc:grpChg>
        <pc:grpChg chg="del mod topLvl">
          <ac:chgData name="Hasan Selim" userId="84cd2103f36ef0dc" providerId="LiveId" clId="{AA4BA1FF-52C4-48C4-BA83-B34BD0D6B958}" dt="2024-04-28T14:11:43.515" v="3" actId="478"/>
          <ac:grpSpMkLst>
            <pc:docMk/>
            <pc:sldMk cId="1091807618" sldId="280"/>
            <ac:grpSpMk id="13" creationId="{5892822D-57DC-473D-903F-5696D8094C00}"/>
          </ac:grpSpMkLst>
        </pc:grpChg>
        <pc:grpChg chg="add del">
          <ac:chgData name="Hasan Selim" userId="84cd2103f36ef0dc" providerId="LiveId" clId="{AA4BA1FF-52C4-48C4-BA83-B34BD0D6B958}" dt="2024-04-28T14:11:34.340" v="2" actId="165"/>
          <ac:grpSpMkLst>
            <pc:docMk/>
            <pc:sldMk cId="1091807618" sldId="280"/>
            <ac:grpSpMk id="16" creationId="{43558339-88DD-464C-B0D5-372AF56D3CEF}"/>
          </ac:grpSpMkLst>
        </pc:grpChg>
        <pc:picChg chg="add mod ord">
          <ac:chgData name="Hasan Selim" userId="84cd2103f36ef0dc" providerId="LiveId" clId="{AA4BA1FF-52C4-48C4-BA83-B34BD0D6B958}" dt="2024-04-29T12:09:24.077" v="875" actId="167"/>
          <ac:picMkLst>
            <pc:docMk/>
            <pc:sldMk cId="1091807618" sldId="280"/>
            <ac:picMk id="2" creationId="{5D557244-0618-F771-507B-91C40734023B}"/>
          </ac:picMkLst>
        </pc:picChg>
        <pc:picChg chg="add del mod">
          <ac:chgData name="Hasan Selim" userId="84cd2103f36ef0dc" providerId="LiveId" clId="{AA4BA1FF-52C4-48C4-BA83-B34BD0D6B958}" dt="2024-04-28T14:27:59.064" v="29" actId="478"/>
          <ac:picMkLst>
            <pc:docMk/>
            <pc:sldMk cId="1091807618" sldId="280"/>
            <ac:picMk id="2" creationId="{95141824-102C-A407-CCB2-187718E7F6B7}"/>
          </ac:picMkLst>
        </pc:picChg>
        <pc:picChg chg="add mod">
          <ac:chgData name="Hasan Selim" userId="84cd2103f36ef0dc" providerId="LiveId" clId="{AA4BA1FF-52C4-48C4-BA83-B34BD0D6B958}" dt="2024-04-29T09:19:58.847" v="103" actId="1076"/>
          <ac:picMkLst>
            <pc:docMk/>
            <pc:sldMk cId="1091807618" sldId="280"/>
            <ac:picMk id="3" creationId="{4D1374C6-FEAC-4D25-1D57-018FF15A7A1B}"/>
          </ac:picMkLst>
        </pc:picChg>
        <pc:picChg chg="mod">
          <ac:chgData name="Hasan Selim" userId="84cd2103f36ef0dc" providerId="LiveId" clId="{AA4BA1FF-52C4-48C4-BA83-B34BD0D6B958}" dt="2024-04-28T14:11:34.340" v="2" actId="165"/>
          <ac:picMkLst>
            <pc:docMk/>
            <pc:sldMk cId="1091807618" sldId="280"/>
            <ac:picMk id="3" creationId="{9EE12227-8471-435A-BA15-95B932BBC29F}"/>
          </ac:picMkLst>
        </pc:picChg>
        <pc:picChg chg="add mod">
          <ac:chgData name="Hasan Selim" userId="84cd2103f36ef0dc" providerId="LiveId" clId="{AA4BA1FF-52C4-48C4-BA83-B34BD0D6B958}" dt="2024-04-29T12:09:16.144" v="871" actId="1362"/>
          <ac:picMkLst>
            <pc:docMk/>
            <pc:sldMk cId="1091807618" sldId="280"/>
            <ac:picMk id="4" creationId="{11B4A68B-48FF-4247-3DBF-5AA334FF71A7}"/>
          </ac:picMkLst>
        </pc:picChg>
        <pc:picChg chg="del">
          <ac:chgData name="Hasan Selim" userId="84cd2103f36ef0dc" providerId="LiveId" clId="{AA4BA1FF-52C4-48C4-BA83-B34BD0D6B958}" dt="2024-04-28T14:11:43.515" v="3" actId="478"/>
          <ac:picMkLst>
            <pc:docMk/>
            <pc:sldMk cId="1091807618" sldId="280"/>
            <ac:picMk id="4" creationId="{BC3B2048-02E8-4FF7-9A7E-A54AC2FF0818}"/>
          </ac:picMkLst>
        </pc:picChg>
        <pc:picChg chg="del">
          <ac:chgData name="Hasan Selim" userId="84cd2103f36ef0dc" providerId="LiveId" clId="{AA4BA1FF-52C4-48C4-BA83-B34BD0D6B958}" dt="2024-04-28T14:11:43.515" v="3" actId="478"/>
          <ac:picMkLst>
            <pc:docMk/>
            <pc:sldMk cId="1091807618" sldId="280"/>
            <ac:picMk id="5" creationId="{2C7DD5FE-4520-453F-B93D-D57FF8EF5768}"/>
          </ac:picMkLst>
        </pc:picChg>
        <pc:picChg chg="add del mod">
          <ac:chgData name="Hasan Selim" userId="84cd2103f36ef0dc" providerId="LiveId" clId="{AA4BA1FF-52C4-48C4-BA83-B34BD0D6B958}" dt="2024-04-29T11:29:42.009" v="629" actId="21"/>
          <ac:picMkLst>
            <pc:docMk/>
            <pc:sldMk cId="1091807618" sldId="280"/>
            <ac:picMk id="6" creationId="{B2C48A31-8F3D-694E-7376-45D081CD440B}"/>
          </ac:picMkLst>
        </pc:picChg>
        <pc:picChg chg="del">
          <ac:chgData name="Hasan Selim" userId="84cd2103f36ef0dc" providerId="LiveId" clId="{AA4BA1FF-52C4-48C4-BA83-B34BD0D6B958}" dt="2024-04-28T14:11:43.515" v="3" actId="478"/>
          <ac:picMkLst>
            <pc:docMk/>
            <pc:sldMk cId="1091807618" sldId="280"/>
            <ac:picMk id="7" creationId="{E33F8674-F0E2-48D5-90E6-6F34482D9131}"/>
          </ac:picMkLst>
        </pc:picChg>
        <pc:picChg chg="mod">
          <ac:chgData name="Hasan Selim" userId="84cd2103f36ef0dc" providerId="LiveId" clId="{AA4BA1FF-52C4-48C4-BA83-B34BD0D6B958}" dt="2024-04-28T14:11:34.340" v="2" actId="165"/>
          <ac:picMkLst>
            <pc:docMk/>
            <pc:sldMk cId="1091807618" sldId="280"/>
            <ac:picMk id="15" creationId="{0A39DCB3-7352-426D-ADA2-C3041E8A2779}"/>
          </ac:picMkLst>
        </pc:picChg>
        <pc:picChg chg="mod">
          <ac:chgData name="Hasan Selim" userId="84cd2103f36ef0dc" providerId="LiveId" clId="{AA4BA1FF-52C4-48C4-BA83-B34BD0D6B958}" dt="2024-04-28T14:11:34.340" v="2" actId="165"/>
          <ac:picMkLst>
            <pc:docMk/>
            <pc:sldMk cId="1091807618" sldId="280"/>
            <ac:picMk id="22" creationId="{4637429A-2CE6-418A-ABBB-7270D8630151}"/>
          </ac:picMkLst>
        </pc:picChg>
        <pc:picChg chg="add mod">
          <ac:chgData name="Hasan Selim" userId="84cd2103f36ef0dc" providerId="LiveId" clId="{AA4BA1FF-52C4-48C4-BA83-B34BD0D6B958}" dt="2024-04-29T11:14:14.749" v="619" actId="14826"/>
          <ac:picMkLst>
            <pc:docMk/>
            <pc:sldMk cId="1091807618" sldId="280"/>
            <ac:picMk id="28" creationId="{BE2A48FD-8348-4D32-BB6D-0C14AB20C614}"/>
          </ac:picMkLst>
        </pc:picChg>
        <pc:picChg chg="add mod">
          <ac:chgData name="Hasan Selim" userId="84cd2103f36ef0dc" providerId="LiveId" clId="{AA4BA1FF-52C4-48C4-BA83-B34BD0D6B958}" dt="2024-04-29T11:47:14.526" v="792" actId="20577"/>
          <ac:picMkLst>
            <pc:docMk/>
            <pc:sldMk cId="1091807618" sldId="280"/>
            <ac:picMk id="1026" creationId="{DAC834BE-E933-634E-127A-6637C9D7565D}"/>
          </ac:picMkLst>
        </pc:picChg>
      </pc:sldChg>
      <pc:sldChg chg="delSp modSp del mod delAnim">
        <pc:chgData name="Hasan Selim" userId="84cd2103f36ef0dc" providerId="LiveId" clId="{AA4BA1FF-52C4-48C4-BA83-B34BD0D6B958}" dt="2024-04-28T16:12:31.472" v="79" actId="47"/>
        <pc:sldMkLst>
          <pc:docMk/>
          <pc:sldMk cId="4103877078" sldId="282"/>
        </pc:sldMkLst>
        <pc:spChg chg="del">
          <ac:chgData name="Hasan Selim" userId="84cd2103f36ef0dc" providerId="LiveId" clId="{AA4BA1FF-52C4-48C4-BA83-B34BD0D6B958}" dt="2024-04-28T14:12:36.399" v="19" actId="478"/>
          <ac:spMkLst>
            <pc:docMk/>
            <pc:sldMk cId="4103877078" sldId="282"/>
            <ac:spMk id="26" creationId="{D5CDA67D-221D-4220-8637-8DAFF4F3CDA7}"/>
          </ac:spMkLst>
        </pc:spChg>
        <pc:spChg chg="del">
          <ac:chgData name="Hasan Selim" userId="84cd2103f36ef0dc" providerId="LiveId" clId="{AA4BA1FF-52C4-48C4-BA83-B34BD0D6B958}" dt="2024-04-28T16:10:21.426" v="35" actId="21"/>
          <ac:spMkLst>
            <pc:docMk/>
            <pc:sldMk cId="4103877078" sldId="282"/>
            <ac:spMk id="36" creationId="{37F4DFBB-C469-48F8-A0B4-0E627C132E44}"/>
          </ac:spMkLst>
        </pc:spChg>
        <pc:spChg chg="del">
          <ac:chgData name="Hasan Selim" userId="84cd2103f36ef0dc" providerId="LiveId" clId="{AA4BA1FF-52C4-48C4-BA83-B34BD0D6B958}" dt="2024-04-28T16:10:21.426" v="35" actId="21"/>
          <ac:spMkLst>
            <pc:docMk/>
            <pc:sldMk cId="4103877078" sldId="282"/>
            <ac:spMk id="74" creationId="{E8193938-1D27-4B51-B187-44E89FDEDBBD}"/>
          </ac:spMkLst>
        </pc:spChg>
        <pc:picChg chg="del mod">
          <ac:chgData name="Hasan Selim" userId="84cd2103f36ef0dc" providerId="LiveId" clId="{AA4BA1FF-52C4-48C4-BA83-B34BD0D6B958}" dt="2024-04-28T14:12:41.485" v="22" actId="478"/>
          <ac:picMkLst>
            <pc:docMk/>
            <pc:sldMk cId="4103877078" sldId="282"/>
            <ac:picMk id="2" creationId="{A6F5858A-38DD-467C-AC14-307871AF4F65}"/>
          </ac:picMkLst>
        </pc:picChg>
        <pc:picChg chg="del">
          <ac:chgData name="Hasan Selim" userId="84cd2103f36ef0dc" providerId="LiveId" clId="{AA4BA1FF-52C4-48C4-BA83-B34BD0D6B958}" dt="2024-04-28T14:12:37.648" v="20" actId="478"/>
          <ac:picMkLst>
            <pc:docMk/>
            <pc:sldMk cId="4103877078" sldId="282"/>
            <ac:picMk id="4" creationId="{BC3B2048-02E8-4FF7-9A7E-A54AC2FF0818}"/>
          </ac:picMkLst>
        </pc:picChg>
        <pc:picChg chg="del">
          <ac:chgData name="Hasan Selim" userId="84cd2103f36ef0dc" providerId="LiveId" clId="{AA4BA1FF-52C4-48C4-BA83-B34BD0D6B958}" dt="2024-04-28T16:10:28.774" v="38" actId="21"/>
          <ac:picMkLst>
            <pc:docMk/>
            <pc:sldMk cId="4103877078" sldId="282"/>
            <ac:picMk id="28" creationId="{BE2A48FD-8348-4D32-BB6D-0C14AB20C614}"/>
          </ac:picMkLst>
        </pc:picChg>
      </pc:sldChg>
      <pc:sldChg chg="del">
        <pc:chgData name="Hasan Selim" userId="84cd2103f36ef0dc" providerId="LiveId" clId="{AA4BA1FF-52C4-48C4-BA83-B34BD0D6B958}" dt="2024-04-28T14:12:06.940" v="8" actId="47"/>
        <pc:sldMkLst>
          <pc:docMk/>
          <pc:sldMk cId="3062912734" sldId="283"/>
        </pc:sldMkLst>
      </pc:sldChg>
      <pc:sldChg chg="addSp delSp modSp mod">
        <pc:chgData name="Hasan Selim" userId="84cd2103f36ef0dc" providerId="LiveId" clId="{AA4BA1FF-52C4-48C4-BA83-B34BD0D6B958}" dt="2024-04-29T12:05:53.861" v="862" actId="20577"/>
        <pc:sldMkLst>
          <pc:docMk/>
          <pc:sldMk cId="4096775158" sldId="284"/>
        </pc:sldMkLst>
        <pc:spChg chg="mod">
          <ac:chgData name="Hasan Selim" userId="84cd2103f36ef0dc" providerId="LiveId" clId="{AA4BA1FF-52C4-48C4-BA83-B34BD0D6B958}" dt="2024-04-29T12:05:53.861" v="862" actId="20577"/>
          <ac:spMkLst>
            <pc:docMk/>
            <pc:sldMk cId="4096775158" sldId="284"/>
            <ac:spMk id="4" creationId="{89B47D66-AF35-42B6-AAC6-933CACD3C58D}"/>
          </ac:spMkLst>
        </pc:spChg>
        <pc:spChg chg="del">
          <ac:chgData name="Hasan Selim" userId="84cd2103f36ef0dc" providerId="LiveId" clId="{AA4BA1FF-52C4-48C4-BA83-B34BD0D6B958}" dt="2024-04-29T12:05:13.131" v="857" actId="478"/>
          <ac:spMkLst>
            <pc:docMk/>
            <pc:sldMk cId="4096775158" sldId="284"/>
            <ac:spMk id="5" creationId="{9B69F768-574C-4E8A-A1E5-F2DCE300C30A}"/>
          </ac:spMkLst>
        </pc:spChg>
        <pc:spChg chg="del">
          <ac:chgData name="Hasan Selim" userId="84cd2103f36ef0dc" providerId="LiveId" clId="{AA4BA1FF-52C4-48C4-BA83-B34BD0D6B958}" dt="2024-04-29T12:05:13.131" v="857" actId="478"/>
          <ac:spMkLst>
            <pc:docMk/>
            <pc:sldMk cId="4096775158" sldId="284"/>
            <ac:spMk id="6" creationId="{6422D76E-5CBB-44B4-B38F-ADE1CFA0703E}"/>
          </ac:spMkLst>
        </pc:spChg>
        <pc:spChg chg="mod">
          <ac:chgData name="Hasan Selim" userId="84cd2103f36ef0dc" providerId="LiveId" clId="{AA4BA1FF-52C4-48C4-BA83-B34BD0D6B958}" dt="2024-04-29T12:05:13.512" v="858"/>
          <ac:spMkLst>
            <pc:docMk/>
            <pc:sldMk cId="4096775158" sldId="284"/>
            <ac:spMk id="7" creationId="{E121E7EB-A107-EF4A-7E2C-CC10D75B4164}"/>
          </ac:spMkLst>
        </pc:spChg>
        <pc:spChg chg="mod">
          <ac:chgData name="Hasan Selim" userId="84cd2103f36ef0dc" providerId="LiveId" clId="{AA4BA1FF-52C4-48C4-BA83-B34BD0D6B958}" dt="2024-04-29T12:05:13.512" v="858"/>
          <ac:spMkLst>
            <pc:docMk/>
            <pc:sldMk cId="4096775158" sldId="284"/>
            <ac:spMk id="8" creationId="{2FCC83FF-07DF-CF68-CE63-FFAF4F35F9C5}"/>
          </ac:spMkLst>
        </pc:spChg>
        <pc:grpChg chg="add mod">
          <ac:chgData name="Hasan Selim" userId="84cd2103f36ef0dc" providerId="LiveId" clId="{AA4BA1FF-52C4-48C4-BA83-B34BD0D6B958}" dt="2024-04-29T12:05:16.858" v="859" actId="1076"/>
          <ac:grpSpMkLst>
            <pc:docMk/>
            <pc:sldMk cId="4096775158" sldId="284"/>
            <ac:grpSpMk id="3" creationId="{DB9D4D79-E106-093D-A441-1FA9FE86FBE8}"/>
          </ac:grpSpMkLst>
        </pc:grpChg>
        <pc:picChg chg="mod">
          <ac:chgData name="Hasan Selim" userId="84cd2103f36ef0dc" providerId="LiveId" clId="{AA4BA1FF-52C4-48C4-BA83-B34BD0D6B958}" dt="2024-04-29T12:05:13.512" v="858"/>
          <ac:picMkLst>
            <pc:docMk/>
            <pc:sldMk cId="4096775158" sldId="284"/>
            <ac:picMk id="9" creationId="{AE0C5502-3505-8D5D-5A5E-062122B16A47}"/>
          </ac:picMkLst>
        </pc:picChg>
      </pc:sldChg>
      <pc:sldChg chg="addSp delSp modSp add mod ord modTransition addAnim delAnim modAnim">
        <pc:chgData name="Hasan Selim" userId="84cd2103f36ef0dc" providerId="LiveId" clId="{AA4BA1FF-52C4-48C4-BA83-B34BD0D6B958}" dt="2024-04-29T15:46:51.266" v="899"/>
        <pc:sldMkLst>
          <pc:docMk/>
          <pc:sldMk cId="1582487605" sldId="472"/>
        </pc:sldMkLst>
        <pc:spChg chg="del">
          <ac:chgData name="Hasan Selim" userId="84cd2103f36ef0dc" providerId="LiveId" clId="{AA4BA1FF-52C4-48C4-BA83-B34BD0D6B958}" dt="2024-04-28T16:10:36.922" v="42" actId="478"/>
          <ac:spMkLst>
            <pc:docMk/>
            <pc:sldMk cId="1582487605" sldId="472"/>
            <ac:spMk id="3" creationId="{8B8F362D-3FDA-4189-81B2-22175E2A0BC1}"/>
          </ac:spMkLst>
        </pc:spChg>
        <pc:spChg chg="del">
          <ac:chgData name="Hasan Selim" userId="84cd2103f36ef0dc" providerId="LiveId" clId="{AA4BA1FF-52C4-48C4-BA83-B34BD0D6B958}" dt="2024-04-28T16:10:36.922" v="42" actId="478"/>
          <ac:spMkLst>
            <pc:docMk/>
            <pc:sldMk cId="1582487605" sldId="472"/>
            <ac:spMk id="5" creationId="{95D6B478-63C4-4FEE-9E1C-E6806F5F132E}"/>
          </ac:spMkLst>
        </pc:spChg>
        <pc:spChg chg="add mod">
          <ac:chgData name="Hasan Selim" userId="84cd2103f36ef0dc" providerId="LiveId" clId="{AA4BA1FF-52C4-48C4-BA83-B34BD0D6B958}" dt="2024-04-29T09:43:39.947" v="183" actId="962"/>
          <ac:spMkLst>
            <pc:docMk/>
            <pc:sldMk cId="1582487605" sldId="472"/>
            <ac:spMk id="5" creationId="{F239E0B8-E7CA-9DD6-628A-759975FECE23}"/>
          </ac:spMkLst>
        </pc:spChg>
        <pc:spChg chg="add mod">
          <ac:chgData name="Hasan Selim" userId="84cd2103f36ef0dc" providerId="LiveId" clId="{AA4BA1FF-52C4-48C4-BA83-B34BD0D6B958}" dt="2024-04-29T09:49:21.836" v="212"/>
          <ac:spMkLst>
            <pc:docMk/>
            <pc:sldMk cId="1582487605" sldId="472"/>
            <ac:spMk id="6" creationId="{46F57D70-E3FC-D633-D0F4-88B8AA032EDB}"/>
          </ac:spMkLst>
        </pc:spChg>
        <pc:spChg chg="del">
          <ac:chgData name="Hasan Selim" userId="84cd2103f36ef0dc" providerId="LiveId" clId="{AA4BA1FF-52C4-48C4-BA83-B34BD0D6B958}" dt="2024-04-28T16:10:36.922" v="42" actId="478"/>
          <ac:spMkLst>
            <pc:docMk/>
            <pc:sldMk cId="1582487605" sldId="472"/>
            <ac:spMk id="6" creationId="{E890FA31-756E-4B37-9470-63C45892EBD0}"/>
          </ac:spMkLst>
        </pc:spChg>
        <pc:spChg chg="add mod">
          <ac:chgData name="Hasan Selim" userId="84cd2103f36ef0dc" providerId="LiveId" clId="{AA4BA1FF-52C4-48C4-BA83-B34BD0D6B958}" dt="2024-04-29T09:49:23.135" v="213"/>
          <ac:spMkLst>
            <pc:docMk/>
            <pc:sldMk cId="1582487605" sldId="472"/>
            <ac:spMk id="7" creationId="{461C4B37-7A40-0EA1-89FE-FB015B2B9B81}"/>
          </ac:spMkLst>
        </pc:spChg>
        <pc:spChg chg="add del">
          <ac:chgData name="Hasan Selim" userId="84cd2103f36ef0dc" providerId="LiveId" clId="{AA4BA1FF-52C4-48C4-BA83-B34BD0D6B958}" dt="2024-04-29T09:57:00.425" v="308" actId="478"/>
          <ac:spMkLst>
            <pc:docMk/>
            <pc:sldMk cId="1582487605" sldId="472"/>
            <ac:spMk id="8" creationId="{3EF973CB-D1F2-42B6-FFEE-350911CB66DE}"/>
          </ac:spMkLst>
        </pc:spChg>
        <pc:spChg chg="add del">
          <ac:chgData name="Hasan Selim" userId="84cd2103f36ef0dc" providerId="LiveId" clId="{AA4BA1FF-52C4-48C4-BA83-B34BD0D6B958}" dt="2024-04-29T10:43:24.121" v="396" actId="478"/>
          <ac:spMkLst>
            <pc:docMk/>
            <pc:sldMk cId="1582487605" sldId="472"/>
            <ac:spMk id="13" creationId="{44EC73BC-5051-0DEA-CEF8-FDDD3445890B}"/>
          </ac:spMkLst>
        </pc:spChg>
        <pc:spChg chg="add mod ord">
          <ac:chgData name="Hasan Selim" userId="84cd2103f36ef0dc" providerId="LiveId" clId="{AA4BA1FF-52C4-48C4-BA83-B34BD0D6B958}" dt="2024-04-29T11:49:44.928" v="797"/>
          <ac:spMkLst>
            <pc:docMk/>
            <pc:sldMk cId="1582487605" sldId="472"/>
            <ac:spMk id="14" creationId="{8B8F362D-3FDA-4189-81B2-22175E2A0BC1}"/>
          </ac:spMkLst>
        </pc:spChg>
        <pc:spChg chg="add mod ord">
          <ac:chgData name="Hasan Selim" userId="84cd2103f36ef0dc" providerId="LiveId" clId="{AA4BA1FF-52C4-48C4-BA83-B34BD0D6B958}" dt="2024-04-29T11:46:38.279" v="789" actId="1076"/>
          <ac:spMkLst>
            <pc:docMk/>
            <pc:sldMk cId="1582487605" sldId="472"/>
            <ac:spMk id="15" creationId="{95D6B478-63C4-4FEE-9E1C-E6806F5F132E}"/>
          </ac:spMkLst>
        </pc:spChg>
        <pc:spChg chg="add mod ord">
          <ac:chgData name="Hasan Selim" userId="84cd2103f36ef0dc" providerId="LiveId" clId="{AA4BA1FF-52C4-48C4-BA83-B34BD0D6B958}" dt="2024-04-29T11:53:01.943" v="800"/>
          <ac:spMkLst>
            <pc:docMk/>
            <pc:sldMk cId="1582487605" sldId="472"/>
            <ac:spMk id="16" creationId="{E890FA31-756E-4B37-9470-63C45892EBD0}"/>
          </ac:spMkLst>
        </pc:spChg>
        <pc:spChg chg="del">
          <ac:chgData name="Hasan Selim" userId="84cd2103f36ef0dc" providerId="LiveId" clId="{AA4BA1FF-52C4-48C4-BA83-B34BD0D6B958}" dt="2024-04-28T16:11:45.075" v="74" actId="478"/>
          <ac:spMkLst>
            <pc:docMk/>
            <pc:sldMk cId="1582487605" sldId="472"/>
            <ac:spMk id="18" creationId="{3D8FBD39-E889-466A-AF5E-BD3237FD019B}"/>
          </ac:spMkLst>
        </pc:spChg>
        <pc:spChg chg="del">
          <ac:chgData name="Hasan Selim" userId="84cd2103f36ef0dc" providerId="LiveId" clId="{AA4BA1FF-52C4-48C4-BA83-B34BD0D6B958}" dt="2024-04-28T16:11:33.221" v="67" actId="478"/>
          <ac:spMkLst>
            <pc:docMk/>
            <pc:sldMk cId="1582487605" sldId="472"/>
            <ac:spMk id="19" creationId="{0301E154-B127-45EF-8C00-6C94E72E374B}"/>
          </ac:spMkLst>
        </pc:spChg>
        <pc:spChg chg="add mod">
          <ac:chgData name="Hasan Selim" userId="84cd2103f36ef0dc" providerId="LiveId" clId="{AA4BA1FF-52C4-48C4-BA83-B34BD0D6B958}" dt="2024-04-29T11:40:07.322" v="746" actId="962"/>
          <ac:spMkLst>
            <pc:docMk/>
            <pc:sldMk cId="1582487605" sldId="472"/>
            <ac:spMk id="19" creationId="{3E09172F-6D62-E233-DBAF-8670CC40376B}"/>
          </ac:spMkLst>
        </pc:spChg>
        <pc:spChg chg="add mod ord">
          <ac:chgData name="Hasan Selim" userId="84cd2103f36ef0dc" providerId="LiveId" clId="{AA4BA1FF-52C4-48C4-BA83-B34BD0D6B958}" dt="2024-04-29T11:44:52.052" v="782" actId="13244"/>
          <ac:spMkLst>
            <pc:docMk/>
            <pc:sldMk cId="1582487605" sldId="472"/>
            <ac:spMk id="21" creationId="{5D727EDD-3398-C8A3-1CA8-7D4920FF0AD7}"/>
          </ac:spMkLst>
        </pc:spChg>
        <pc:spChg chg="add del">
          <ac:chgData name="Hasan Selim" userId="84cd2103f36ef0dc" providerId="LiveId" clId="{AA4BA1FF-52C4-48C4-BA83-B34BD0D6B958}" dt="2024-04-29T11:46:40.636" v="790" actId="478"/>
          <ac:spMkLst>
            <pc:docMk/>
            <pc:sldMk cId="1582487605" sldId="472"/>
            <ac:spMk id="22" creationId="{FCEA0DBA-9E0C-78A5-24C4-88E42FC0084C}"/>
          </ac:spMkLst>
        </pc:spChg>
        <pc:spChg chg="add del mod">
          <ac:chgData name="Hasan Selim" userId="84cd2103f36ef0dc" providerId="LiveId" clId="{AA4BA1FF-52C4-48C4-BA83-B34BD0D6B958}" dt="2024-04-29T11:46:41.441" v="791" actId="478"/>
          <ac:spMkLst>
            <pc:docMk/>
            <pc:sldMk cId="1582487605" sldId="472"/>
            <ac:spMk id="23" creationId="{90936533-0E18-3779-4929-1CEF6C923794}"/>
          </ac:spMkLst>
        </pc:spChg>
        <pc:spChg chg="add del mod">
          <ac:chgData name="Hasan Selim" userId="84cd2103f36ef0dc" providerId="LiveId" clId="{AA4BA1FF-52C4-48C4-BA83-B34BD0D6B958}" dt="2024-04-29T11:52:49.703" v="799" actId="478"/>
          <ac:spMkLst>
            <pc:docMk/>
            <pc:sldMk cId="1582487605" sldId="472"/>
            <ac:spMk id="24" creationId="{F5B894FD-7446-9866-43BC-4ACB85246B27}"/>
          </ac:spMkLst>
        </pc:spChg>
        <pc:picChg chg="add del mod">
          <ac:chgData name="Hasan Selim" userId="84cd2103f36ef0dc" providerId="LiveId" clId="{AA4BA1FF-52C4-48C4-BA83-B34BD0D6B958}" dt="2024-04-29T09:14:30.870" v="82" actId="478"/>
          <ac:picMkLst>
            <pc:docMk/>
            <pc:sldMk cId="1582487605" sldId="472"/>
            <ac:picMk id="2" creationId="{85197E2F-A831-9D62-C527-ED8D4F53DB26}"/>
          </ac:picMkLst>
        </pc:picChg>
        <pc:picChg chg="add mod ord">
          <ac:chgData name="Hasan Selim" userId="84cd2103f36ef0dc" providerId="LiveId" clId="{AA4BA1FF-52C4-48C4-BA83-B34BD0D6B958}" dt="2024-04-29T15:45:37.341" v="885" actId="13244"/>
          <ac:picMkLst>
            <pc:docMk/>
            <pc:sldMk cId="1582487605" sldId="472"/>
            <ac:picMk id="2" creationId="{AD1FD456-B124-D9F8-4291-547D8B61894D}"/>
          </ac:picMkLst>
        </pc:picChg>
        <pc:picChg chg="add del mod">
          <ac:chgData name="Hasan Selim" userId="84cd2103f36ef0dc" providerId="LiveId" clId="{AA4BA1FF-52C4-48C4-BA83-B34BD0D6B958}" dt="2024-04-29T09:33:09.311" v="107" actId="478"/>
          <ac:picMkLst>
            <pc:docMk/>
            <pc:sldMk cId="1582487605" sldId="472"/>
            <ac:picMk id="3" creationId="{84D88431-03D4-A7A3-4E7E-44743E2CBBCE}"/>
          </ac:picMkLst>
        </pc:picChg>
        <pc:picChg chg="add mod ord">
          <ac:chgData name="Hasan Selim" userId="84cd2103f36ef0dc" providerId="LiveId" clId="{AA4BA1FF-52C4-48C4-BA83-B34BD0D6B958}" dt="2024-04-29T11:55:51.640" v="803"/>
          <ac:picMkLst>
            <pc:docMk/>
            <pc:sldMk cId="1582487605" sldId="472"/>
            <ac:picMk id="4" creationId="{8ABE97CE-152E-A0FA-16EE-B881B100B2DB}"/>
          </ac:picMkLst>
        </pc:picChg>
        <pc:picChg chg="add del mod">
          <ac:chgData name="Hasan Selim" userId="84cd2103f36ef0dc" providerId="LiveId" clId="{AA4BA1FF-52C4-48C4-BA83-B34BD0D6B958}" dt="2024-04-29T09:47:20.931" v="205" actId="478"/>
          <ac:picMkLst>
            <pc:docMk/>
            <pc:sldMk cId="1582487605" sldId="472"/>
            <ac:picMk id="9" creationId="{8412B097-AF6E-6077-8DC9-DA72D487EBDC}"/>
          </ac:picMkLst>
        </pc:picChg>
        <pc:picChg chg="add del mod">
          <ac:chgData name="Hasan Selim" userId="84cd2103f36ef0dc" providerId="LiveId" clId="{AA4BA1FF-52C4-48C4-BA83-B34BD0D6B958}" dt="2024-04-29T10:32:28.191" v="316" actId="478"/>
          <ac:picMkLst>
            <pc:docMk/>
            <pc:sldMk cId="1582487605" sldId="472"/>
            <ac:picMk id="10" creationId="{A8105E4F-D9B7-46F3-F106-DCA01C483991}"/>
          </ac:picMkLst>
        </pc:picChg>
        <pc:picChg chg="add del mod ord">
          <ac:chgData name="Hasan Selim" userId="84cd2103f36ef0dc" providerId="LiveId" clId="{AA4BA1FF-52C4-48C4-BA83-B34BD0D6B958}" dt="2024-04-29T15:46:47.511" v="898" actId="478"/>
          <ac:picMkLst>
            <pc:docMk/>
            <pc:sldMk cId="1582487605" sldId="472"/>
            <ac:picMk id="11" creationId="{4B094DAC-C138-BBB8-425B-D5CBA015CBE7}"/>
          </ac:picMkLst>
        </pc:picChg>
        <pc:picChg chg="del">
          <ac:chgData name="Hasan Selim" userId="84cd2103f36ef0dc" providerId="LiveId" clId="{AA4BA1FF-52C4-48C4-BA83-B34BD0D6B958}" dt="2024-04-28T16:10:40.427" v="43" actId="478"/>
          <ac:picMkLst>
            <pc:docMk/>
            <pc:sldMk cId="1582487605" sldId="472"/>
            <ac:picMk id="11" creationId="{5E4B296E-3015-4FE8-82E8-E4CE299D0BF2}"/>
          </ac:picMkLst>
        </pc:picChg>
        <pc:picChg chg="add mod ord">
          <ac:chgData name="Hasan Selim" userId="84cd2103f36ef0dc" providerId="LiveId" clId="{AA4BA1FF-52C4-48C4-BA83-B34BD0D6B958}" dt="2024-04-29T10:43:26.564" v="397" actId="166"/>
          <ac:picMkLst>
            <pc:docMk/>
            <pc:sldMk cId="1582487605" sldId="472"/>
            <ac:picMk id="12" creationId="{8686A846-9406-64EF-CBD3-F1BBBF989FE9}"/>
          </ac:picMkLst>
        </pc:picChg>
        <pc:picChg chg="add mod">
          <ac:chgData name="Hasan Selim" userId="84cd2103f36ef0dc" providerId="LiveId" clId="{AA4BA1FF-52C4-48C4-BA83-B34BD0D6B958}" dt="2024-04-29T11:40:00.893" v="745" actId="962"/>
          <ac:picMkLst>
            <pc:docMk/>
            <pc:sldMk cId="1582487605" sldId="472"/>
            <ac:picMk id="18" creationId="{6421FF06-4FC2-2D5E-327F-D930A31FD740}"/>
          </ac:picMkLst>
        </pc:picChg>
        <pc:picChg chg="add mod">
          <ac:chgData name="Hasan Selim" userId="84cd2103f36ef0dc" providerId="LiveId" clId="{AA4BA1FF-52C4-48C4-BA83-B34BD0D6B958}" dt="2024-04-29T11:40:54.195" v="750" actId="962"/>
          <ac:picMkLst>
            <pc:docMk/>
            <pc:sldMk cId="1582487605" sldId="472"/>
            <ac:picMk id="20" creationId="{55EA81C8-A119-A678-57D0-C374B07805DD}"/>
          </ac:picMkLst>
        </pc:picChg>
      </pc:sldChg>
      <pc:sldChg chg="addSp delSp modSp add del mod ord modTransition delAnim modAnim">
        <pc:chgData name="Hasan Selim" userId="84cd2103f36ef0dc" providerId="LiveId" clId="{AA4BA1FF-52C4-48C4-BA83-B34BD0D6B958}" dt="2024-04-29T12:04:04.854" v="847" actId="47"/>
        <pc:sldMkLst>
          <pc:docMk/>
          <pc:sldMk cId="800361406" sldId="473"/>
        </pc:sldMkLst>
        <pc:spChg chg="del">
          <ac:chgData name="Hasan Selim" userId="84cd2103f36ef0dc" providerId="LiveId" clId="{AA4BA1FF-52C4-48C4-BA83-B34BD0D6B958}" dt="2024-04-28T16:11:43.691" v="73" actId="478"/>
          <ac:spMkLst>
            <pc:docMk/>
            <pc:sldMk cId="800361406" sldId="473"/>
            <ac:spMk id="18" creationId="{3D8FBD39-E889-466A-AF5E-BD3237FD019B}"/>
          </ac:spMkLst>
        </pc:spChg>
        <pc:spChg chg="del">
          <ac:chgData name="Hasan Selim" userId="84cd2103f36ef0dc" providerId="LiveId" clId="{AA4BA1FF-52C4-48C4-BA83-B34BD0D6B958}" dt="2024-04-28T16:11:34.688" v="68" actId="478"/>
          <ac:spMkLst>
            <pc:docMk/>
            <pc:sldMk cId="800361406" sldId="473"/>
            <ac:spMk id="19" creationId="{0301E154-B127-45EF-8C00-6C94E72E374B}"/>
          </ac:spMkLst>
        </pc:spChg>
        <pc:picChg chg="add del mod">
          <ac:chgData name="Hasan Selim" userId="84cd2103f36ef0dc" providerId="LiveId" clId="{AA4BA1FF-52C4-48C4-BA83-B34BD0D6B958}" dt="2024-04-29T09:14:31.866" v="83" actId="478"/>
          <ac:picMkLst>
            <pc:docMk/>
            <pc:sldMk cId="800361406" sldId="473"/>
            <ac:picMk id="2" creationId="{E873BA1E-5C91-7EA3-E395-02EA34E0D829}"/>
          </ac:picMkLst>
        </pc:picChg>
        <pc:picChg chg="add del mod">
          <ac:chgData name="Hasan Selim" userId="84cd2103f36ef0dc" providerId="LiveId" clId="{AA4BA1FF-52C4-48C4-BA83-B34BD0D6B958}" dt="2024-04-29T09:33:10.537" v="108" actId="478"/>
          <ac:picMkLst>
            <pc:docMk/>
            <pc:sldMk cId="800361406" sldId="473"/>
            <ac:picMk id="3" creationId="{E060D867-93D1-61B1-6E43-BB72453E3AF9}"/>
          </ac:picMkLst>
        </pc:picChg>
        <pc:picChg chg="add del mod">
          <ac:chgData name="Hasan Selim" userId="84cd2103f36ef0dc" providerId="LiveId" clId="{AA4BA1FF-52C4-48C4-BA83-B34BD0D6B958}" dt="2024-04-29T11:59:17.044" v="816" actId="21"/>
          <ac:picMkLst>
            <pc:docMk/>
            <pc:sldMk cId="800361406" sldId="473"/>
            <ac:picMk id="4" creationId="{13218470-C6D6-7EB6-91CC-A99E3D9DF1C9}"/>
          </ac:picMkLst>
        </pc:picChg>
      </pc:sldChg>
      <pc:sldChg chg="addSp delSp modSp add del mod ord modTransition delAnim modAnim">
        <pc:chgData name="Hasan Selim" userId="84cd2103f36ef0dc" providerId="LiveId" clId="{AA4BA1FF-52C4-48C4-BA83-B34BD0D6B958}" dt="2024-04-29T12:04:04.854" v="847" actId="47"/>
        <pc:sldMkLst>
          <pc:docMk/>
          <pc:sldMk cId="3771987052" sldId="474"/>
        </pc:sldMkLst>
        <pc:spChg chg="del">
          <ac:chgData name="Hasan Selim" userId="84cd2103f36ef0dc" providerId="LiveId" clId="{AA4BA1FF-52C4-48C4-BA83-B34BD0D6B958}" dt="2024-04-28T16:11:38.046" v="70" actId="478"/>
          <ac:spMkLst>
            <pc:docMk/>
            <pc:sldMk cId="3771987052" sldId="474"/>
            <ac:spMk id="18" creationId="{3D8FBD39-E889-466A-AF5E-BD3237FD019B}"/>
          </ac:spMkLst>
        </pc:spChg>
        <pc:spChg chg="del">
          <ac:chgData name="Hasan Selim" userId="84cd2103f36ef0dc" providerId="LiveId" clId="{AA4BA1FF-52C4-48C4-BA83-B34BD0D6B958}" dt="2024-04-28T16:11:36.440" v="69" actId="478"/>
          <ac:spMkLst>
            <pc:docMk/>
            <pc:sldMk cId="3771987052" sldId="474"/>
            <ac:spMk id="19" creationId="{0301E154-B127-45EF-8C00-6C94E72E374B}"/>
          </ac:spMkLst>
        </pc:spChg>
        <pc:picChg chg="add del mod">
          <ac:chgData name="Hasan Selim" userId="84cd2103f36ef0dc" providerId="LiveId" clId="{AA4BA1FF-52C4-48C4-BA83-B34BD0D6B958}" dt="2024-04-29T09:14:33.017" v="84" actId="478"/>
          <ac:picMkLst>
            <pc:docMk/>
            <pc:sldMk cId="3771987052" sldId="474"/>
            <ac:picMk id="2" creationId="{F0BB2745-3FC2-344E-68F8-CE2CF38777F7}"/>
          </ac:picMkLst>
        </pc:picChg>
        <pc:picChg chg="add del mod">
          <ac:chgData name="Hasan Selim" userId="84cd2103f36ef0dc" providerId="LiveId" clId="{AA4BA1FF-52C4-48C4-BA83-B34BD0D6B958}" dt="2024-04-29T09:33:11.548" v="109" actId="478"/>
          <ac:picMkLst>
            <pc:docMk/>
            <pc:sldMk cId="3771987052" sldId="474"/>
            <ac:picMk id="3" creationId="{8E412D84-98CC-3E2C-881A-A4A5D04B1F79}"/>
          </ac:picMkLst>
        </pc:picChg>
        <pc:picChg chg="add del mod">
          <ac:chgData name="Hasan Selim" userId="84cd2103f36ef0dc" providerId="LiveId" clId="{AA4BA1FF-52C4-48C4-BA83-B34BD0D6B958}" dt="2024-04-29T12:00:46.815" v="823" actId="21"/>
          <ac:picMkLst>
            <pc:docMk/>
            <pc:sldMk cId="3771987052" sldId="474"/>
            <ac:picMk id="4" creationId="{467B09E4-264F-345A-3D8C-2380F6D50C16}"/>
          </ac:picMkLst>
        </pc:picChg>
      </pc:sldChg>
      <pc:sldChg chg="addSp delSp modSp add del mod ord modTransition delAnim modAnim">
        <pc:chgData name="Hasan Selim" userId="84cd2103f36ef0dc" providerId="LiveId" clId="{AA4BA1FF-52C4-48C4-BA83-B34BD0D6B958}" dt="2024-04-29T12:04:04.854" v="847" actId="47"/>
        <pc:sldMkLst>
          <pc:docMk/>
          <pc:sldMk cId="2569054582" sldId="475"/>
        </pc:sldMkLst>
        <pc:spChg chg="del">
          <ac:chgData name="Hasan Selim" userId="84cd2103f36ef0dc" providerId="LiveId" clId="{AA4BA1FF-52C4-48C4-BA83-B34BD0D6B958}" dt="2024-04-28T16:11:40.763" v="71" actId="478"/>
          <ac:spMkLst>
            <pc:docMk/>
            <pc:sldMk cId="2569054582" sldId="475"/>
            <ac:spMk id="18" creationId="{3D8FBD39-E889-466A-AF5E-BD3237FD019B}"/>
          </ac:spMkLst>
        </pc:spChg>
        <pc:spChg chg="del">
          <ac:chgData name="Hasan Selim" userId="84cd2103f36ef0dc" providerId="LiveId" clId="{AA4BA1FF-52C4-48C4-BA83-B34BD0D6B958}" dt="2024-04-28T16:11:41.250" v="72" actId="478"/>
          <ac:spMkLst>
            <pc:docMk/>
            <pc:sldMk cId="2569054582" sldId="475"/>
            <ac:spMk id="19" creationId="{0301E154-B127-45EF-8C00-6C94E72E374B}"/>
          </ac:spMkLst>
        </pc:spChg>
        <pc:picChg chg="add del mod">
          <ac:chgData name="Hasan Selim" userId="84cd2103f36ef0dc" providerId="LiveId" clId="{AA4BA1FF-52C4-48C4-BA83-B34BD0D6B958}" dt="2024-04-29T09:14:34.730" v="85" actId="478"/>
          <ac:picMkLst>
            <pc:docMk/>
            <pc:sldMk cId="2569054582" sldId="475"/>
            <ac:picMk id="2" creationId="{312DE203-9DEB-4140-1032-39F2CB4C352B}"/>
          </ac:picMkLst>
        </pc:picChg>
        <pc:picChg chg="add del mod">
          <ac:chgData name="Hasan Selim" userId="84cd2103f36ef0dc" providerId="LiveId" clId="{AA4BA1FF-52C4-48C4-BA83-B34BD0D6B958}" dt="2024-04-29T09:33:12.529" v="110" actId="478"/>
          <ac:picMkLst>
            <pc:docMk/>
            <pc:sldMk cId="2569054582" sldId="475"/>
            <ac:picMk id="3" creationId="{12E91B02-0EF6-2276-3332-5252FDC7ED84}"/>
          </ac:picMkLst>
        </pc:picChg>
        <pc:picChg chg="add del mod">
          <ac:chgData name="Hasan Selim" userId="84cd2103f36ef0dc" providerId="LiveId" clId="{AA4BA1FF-52C4-48C4-BA83-B34BD0D6B958}" dt="2024-04-29T12:00:51.526" v="825" actId="21"/>
          <ac:picMkLst>
            <pc:docMk/>
            <pc:sldMk cId="2569054582" sldId="475"/>
            <ac:picMk id="4" creationId="{BA2D6344-B860-BA98-6894-8F4765EC325B}"/>
          </ac:picMkLst>
        </pc:picChg>
      </pc:sldChg>
      <pc:sldChg chg="delSp new del mod">
        <pc:chgData name="Hasan Selim" userId="84cd2103f36ef0dc" providerId="LiveId" clId="{AA4BA1FF-52C4-48C4-BA83-B34BD0D6B958}" dt="2024-04-29T11:33:18.118" v="664" actId="47"/>
        <pc:sldMkLst>
          <pc:docMk/>
          <pc:sldMk cId="1062897343" sldId="476"/>
        </pc:sldMkLst>
        <pc:spChg chg="del">
          <ac:chgData name="Hasan Selim" userId="84cd2103f36ef0dc" providerId="LiveId" clId="{AA4BA1FF-52C4-48C4-BA83-B34BD0D6B958}" dt="2024-04-28T16:13:26.490" v="81" actId="478"/>
          <ac:spMkLst>
            <pc:docMk/>
            <pc:sldMk cId="1062897343" sldId="476"/>
            <ac:spMk id="2" creationId="{0CA245E2-E889-3609-C462-F4CA19E75CE9}"/>
          </ac:spMkLst>
        </pc:spChg>
        <pc:spChg chg="del">
          <ac:chgData name="Hasan Selim" userId="84cd2103f36ef0dc" providerId="LiveId" clId="{AA4BA1FF-52C4-48C4-BA83-B34BD0D6B958}" dt="2024-04-28T16:13:26.490" v="81" actId="478"/>
          <ac:spMkLst>
            <pc:docMk/>
            <pc:sldMk cId="1062897343" sldId="476"/>
            <ac:spMk id="3" creationId="{C6FD8F2B-A2A0-49FF-C9AB-F1B83A775D3B}"/>
          </ac:spMkLst>
        </pc:spChg>
      </pc:sldChg>
      <pc:sldChg chg="addSp delSp modSp new del mod modTransition delAnim modAnim">
        <pc:chgData name="Hasan Selim" userId="84cd2103f36ef0dc" providerId="LiveId" clId="{AA4BA1FF-52C4-48C4-BA83-B34BD0D6B958}" dt="2024-04-29T11:47:33.875" v="794" actId="47"/>
        <pc:sldMkLst>
          <pc:docMk/>
          <pc:sldMk cId="722503806" sldId="477"/>
        </pc:sldMkLst>
        <pc:spChg chg="del">
          <ac:chgData name="Hasan Selim" userId="84cd2103f36ef0dc" providerId="LiveId" clId="{AA4BA1FF-52C4-48C4-BA83-B34BD0D6B958}" dt="2024-04-29T09:40:40.119" v="167" actId="478"/>
          <ac:spMkLst>
            <pc:docMk/>
            <pc:sldMk cId="722503806" sldId="477"/>
            <ac:spMk id="2" creationId="{55F51F77-F2A6-E7F1-DEB2-B1D3E92E0A5C}"/>
          </ac:spMkLst>
        </pc:spChg>
        <pc:spChg chg="del">
          <ac:chgData name="Hasan Selim" userId="84cd2103f36ef0dc" providerId="LiveId" clId="{AA4BA1FF-52C4-48C4-BA83-B34BD0D6B958}" dt="2024-04-29T09:40:40.119" v="167" actId="478"/>
          <ac:spMkLst>
            <pc:docMk/>
            <pc:sldMk cId="722503806" sldId="477"/>
            <ac:spMk id="3" creationId="{A4F8C287-C8D9-0895-3C5D-3B41A2AECEE8}"/>
          </ac:spMkLst>
        </pc:spChg>
        <pc:picChg chg="add del mod">
          <ac:chgData name="Hasan Selim" userId="84cd2103f36ef0dc" providerId="LiveId" clId="{AA4BA1FF-52C4-48C4-BA83-B34BD0D6B958}" dt="2024-04-29T09:48:53.663" v="208" actId="21"/>
          <ac:picMkLst>
            <pc:docMk/>
            <pc:sldMk cId="722503806" sldId="477"/>
            <ac:picMk id="4" creationId="{35FA0847-9EC7-CFF6-DF3F-FCCD462FE288}"/>
          </ac:picMkLst>
        </pc:picChg>
      </pc:sldChg>
      <pc:sldChg chg="addSp delSp modSp new del mod ord delAnim modAnim">
        <pc:chgData name="Hasan Selim" userId="84cd2103f36ef0dc" providerId="LiveId" clId="{AA4BA1FF-52C4-48C4-BA83-B34BD0D6B958}" dt="2024-04-29T12:04:04.854" v="847" actId="47"/>
        <pc:sldMkLst>
          <pc:docMk/>
          <pc:sldMk cId="1700221760" sldId="478"/>
        </pc:sldMkLst>
        <pc:spChg chg="del">
          <ac:chgData name="Hasan Selim" userId="84cd2103f36ef0dc" providerId="LiveId" clId="{AA4BA1FF-52C4-48C4-BA83-B34BD0D6B958}" dt="2024-04-29T09:48:48.649" v="207" actId="478"/>
          <ac:spMkLst>
            <pc:docMk/>
            <pc:sldMk cId="1700221760" sldId="478"/>
            <ac:spMk id="2" creationId="{BB8CAFC2-30ED-7CEE-644C-0C40817411BF}"/>
          </ac:spMkLst>
        </pc:spChg>
        <pc:spChg chg="del">
          <ac:chgData name="Hasan Selim" userId="84cd2103f36ef0dc" providerId="LiveId" clId="{AA4BA1FF-52C4-48C4-BA83-B34BD0D6B958}" dt="2024-04-29T09:48:48.649" v="207" actId="478"/>
          <ac:spMkLst>
            <pc:docMk/>
            <pc:sldMk cId="1700221760" sldId="478"/>
            <ac:spMk id="3" creationId="{3D5E3927-66CC-DF96-DB6C-B26A42512827}"/>
          </ac:spMkLst>
        </pc:spChg>
        <pc:picChg chg="add del mod">
          <ac:chgData name="Hasan Selim" userId="84cd2103f36ef0dc" providerId="LiveId" clId="{AA4BA1FF-52C4-48C4-BA83-B34BD0D6B958}" dt="2024-04-29T10:44:00.937" v="398" actId="478"/>
          <ac:picMkLst>
            <pc:docMk/>
            <pc:sldMk cId="1700221760" sldId="478"/>
            <ac:picMk id="4" creationId="{35FA0847-9EC7-CFF6-DF3F-FCCD462FE288}"/>
          </ac:picMkLst>
        </pc:picChg>
        <pc:picChg chg="add del mod">
          <ac:chgData name="Hasan Selim" userId="84cd2103f36ef0dc" providerId="LiveId" clId="{AA4BA1FF-52C4-48C4-BA83-B34BD0D6B958}" dt="2024-04-29T09:49:50.001" v="215" actId="478"/>
          <ac:picMkLst>
            <pc:docMk/>
            <pc:sldMk cId="1700221760" sldId="478"/>
            <ac:picMk id="6" creationId="{15FA7607-2200-E21B-0B91-D3099CB2ACE7}"/>
          </ac:picMkLst>
        </pc:picChg>
        <pc:picChg chg="add del mod">
          <ac:chgData name="Hasan Selim" userId="84cd2103f36ef0dc" providerId="LiveId" clId="{AA4BA1FF-52C4-48C4-BA83-B34BD0D6B958}" dt="2024-04-29T09:49:53.891" v="217" actId="478"/>
          <ac:picMkLst>
            <pc:docMk/>
            <pc:sldMk cId="1700221760" sldId="478"/>
            <ac:picMk id="8" creationId="{479156DB-ABEB-9AE0-FCDB-0C0D1A2F8470}"/>
          </ac:picMkLst>
        </pc:picChg>
        <pc:picChg chg="add del mod">
          <ac:chgData name="Hasan Selim" userId="84cd2103f36ef0dc" providerId="LiveId" clId="{AA4BA1FF-52C4-48C4-BA83-B34BD0D6B958}" dt="2024-04-29T09:49:58.162" v="219" actId="478"/>
          <ac:picMkLst>
            <pc:docMk/>
            <pc:sldMk cId="1700221760" sldId="478"/>
            <ac:picMk id="10" creationId="{8712DF49-50A9-9D1F-1A50-819FB6D3109D}"/>
          </ac:picMkLst>
        </pc:picChg>
        <pc:picChg chg="add del mod modCrop">
          <ac:chgData name="Hasan Selim" userId="84cd2103f36ef0dc" providerId="LiveId" clId="{AA4BA1FF-52C4-48C4-BA83-B34BD0D6B958}" dt="2024-04-29T10:33:29.812" v="326" actId="21"/>
          <ac:picMkLst>
            <pc:docMk/>
            <pc:sldMk cId="1700221760" sldId="478"/>
            <ac:picMk id="12" creationId="{8686A846-9406-64EF-CBD3-F1BBBF989FE9}"/>
          </ac:picMkLst>
        </pc:picChg>
      </pc:sldChg>
      <pc:sldChg chg="addSp delSp modSp add mod delAnim modAnim">
        <pc:chgData name="Hasan Selim" userId="84cd2103f36ef0dc" providerId="LiveId" clId="{AA4BA1FF-52C4-48C4-BA83-B34BD0D6B958}" dt="2024-04-29T15:49:26.613" v="919" actId="12789"/>
        <pc:sldMkLst>
          <pc:docMk/>
          <pc:sldMk cId="2401092663" sldId="479"/>
        </pc:sldMkLst>
        <pc:spChg chg="mod">
          <ac:chgData name="Hasan Selim" userId="84cd2103f36ef0dc" providerId="LiveId" clId="{AA4BA1FF-52C4-48C4-BA83-B34BD0D6B958}" dt="2024-04-29T12:02:12.379" v="840" actId="1076"/>
          <ac:spMkLst>
            <pc:docMk/>
            <pc:sldMk cId="2401092663" sldId="479"/>
            <ac:spMk id="15" creationId="{95D6B478-63C4-4FEE-9E1C-E6806F5F132E}"/>
          </ac:spMkLst>
        </pc:spChg>
        <pc:spChg chg="mod">
          <ac:chgData name="Hasan Selim" userId="84cd2103f36ef0dc" providerId="LiveId" clId="{AA4BA1FF-52C4-48C4-BA83-B34BD0D6B958}" dt="2024-04-29T12:02:05.384" v="839" actId="1076"/>
          <ac:spMkLst>
            <pc:docMk/>
            <pc:sldMk cId="2401092663" sldId="479"/>
            <ac:spMk id="16" creationId="{E890FA31-756E-4B37-9470-63C45892EBD0}"/>
          </ac:spMkLst>
        </pc:spChg>
        <pc:picChg chg="add mod ord">
          <ac:chgData name="Hasan Selim" userId="84cd2103f36ef0dc" providerId="LiveId" clId="{AA4BA1FF-52C4-48C4-BA83-B34BD0D6B958}" dt="2024-04-29T11:59:27.084" v="818" actId="13244"/>
          <ac:picMkLst>
            <pc:docMk/>
            <pc:sldMk cId="2401092663" sldId="479"/>
            <ac:picMk id="2" creationId="{13218470-C6D6-7EB6-91CC-A99E3D9DF1C9}"/>
          </ac:picMkLst>
        </pc:picChg>
        <pc:picChg chg="add mod ord">
          <ac:chgData name="Hasan Selim" userId="84cd2103f36ef0dc" providerId="LiveId" clId="{AA4BA1FF-52C4-48C4-BA83-B34BD0D6B958}" dt="2024-04-29T15:49:26.613" v="919" actId="12789"/>
          <ac:picMkLst>
            <pc:docMk/>
            <pc:sldMk cId="2401092663" sldId="479"/>
            <ac:picMk id="3" creationId="{121E92B8-8C9A-A7C9-0321-FCD4598C2B7D}"/>
          </ac:picMkLst>
        </pc:picChg>
        <pc:picChg chg="del">
          <ac:chgData name="Hasan Selim" userId="84cd2103f36ef0dc" providerId="LiveId" clId="{AA4BA1FF-52C4-48C4-BA83-B34BD0D6B958}" dt="2024-04-29T11:59:31.701" v="819" actId="478"/>
          <ac:picMkLst>
            <pc:docMk/>
            <pc:sldMk cId="2401092663" sldId="479"/>
            <ac:picMk id="4" creationId="{8ABE97CE-152E-A0FA-16EE-B881B100B2DB}"/>
          </ac:picMkLst>
        </pc:picChg>
        <pc:picChg chg="del">
          <ac:chgData name="Hasan Selim" userId="84cd2103f36ef0dc" providerId="LiveId" clId="{AA4BA1FF-52C4-48C4-BA83-B34BD0D6B958}" dt="2024-04-29T15:47:44.406" v="902" actId="478"/>
          <ac:picMkLst>
            <pc:docMk/>
            <pc:sldMk cId="2401092663" sldId="479"/>
            <ac:picMk id="11" creationId="{4B094DAC-C138-BBB8-425B-D5CBA015CBE7}"/>
          </ac:picMkLst>
        </pc:picChg>
        <pc:picChg chg="mod">
          <ac:chgData name="Hasan Selim" userId="84cd2103f36ef0dc" providerId="LiveId" clId="{AA4BA1FF-52C4-48C4-BA83-B34BD0D6B958}" dt="2024-04-29T12:14:15.081" v="881" actId="14826"/>
          <ac:picMkLst>
            <pc:docMk/>
            <pc:sldMk cId="2401092663" sldId="479"/>
            <ac:picMk id="12" creationId="{8686A846-9406-64EF-CBD3-F1BBBF989FE9}"/>
          </ac:picMkLst>
        </pc:picChg>
      </pc:sldChg>
      <pc:sldChg chg="addSp delSp modSp add mod delAnim modAnim">
        <pc:chgData name="Hasan Selim" userId="84cd2103f36ef0dc" providerId="LiveId" clId="{AA4BA1FF-52C4-48C4-BA83-B34BD0D6B958}" dt="2024-04-29T15:49:32.146" v="921" actId="12789"/>
        <pc:sldMkLst>
          <pc:docMk/>
          <pc:sldMk cId="2536558230" sldId="480"/>
        </pc:sldMkLst>
        <pc:spChg chg="mod">
          <ac:chgData name="Hasan Selim" userId="84cd2103f36ef0dc" providerId="LiveId" clId="{AA4BA1FF-52C4-48C4-BA83-B34BD0D6B958}" dt="2024-04-29T12:02:20.528" v="842" actId="1076"/>
          <ac:spMkLst>
            <pc:docMk/>
            <pc:sldMk cId="2536558230" sldId="480"/>
            <ac:spMk id="14" creationId="{8B8F362D-3FDA-4189-81B2-22175E2A0BC1}"/>
          </ac:spMkLst>
        </pc:spChg>
        <pc:spChg chg="mod">
          <ac:chgData name="Hasan Selim" userId="84cd2103f36ef0dc" providerId="LiveId" clId="{AA4BA1FF-52C4-48C4-BA83-B34BD0D6B958}" dt="2024-04-29T12:02:23.215" v="843" actId="1076"/>
          <ac:spMkLst>
            <pc:docMk/>
            <pc:sldMk cId="2536558230" sldId="480"/>
            <ac:spMk id="15" creationId="{95D6B478-63C4-4FEE-9E1C-E6806F5F132E}"/>
          </ac:spMkLst>
        </pc:spChg>
        <pc:picChg chg="add mod ord">
          <ac:chgData name="Hasan Selim" userId="84cd2103f36ef0dc" providerId="LiveId" clId="{AA4BA1FF-52C4-48C4-BA83-B34BD0D6B958}" dt="2024-04-29T12:00:57.892" v="827" actId="13244"/>
          <ac:picMkLst>
            <pc:docMk/>
            <pc:sldMk cId="2536558230" sldId="480"/>
            <ac:picMk id="2" creationId="{467B09E4-264F-345A-3D8C-2380F6D50C16}"/>
          </ac:picMkLst>
        </pc:picChg>
        <pc:picChg chg="add mod ord">
          <ac:chgData name="Hasan Selim" userId="84cd2103f36ef0dc" providerId="LiveId" clId="{AA4BA1FF-52C4-48C4-BA83-B34BD0D6B958}" dt="2024-04-29T15:49:32.146" v="921" actId="12789"/>
          <ac:picMkLst>
            <pc:docMk/>
            <pc:sldMk cId="2536558230" sldId="480"/>
            <ac:picMk id="3" creationId="{F0C722AC-8DE0-17D5-2D30-C5F2611376B6}"/>
          </ac:picMkLst>
        </pc:picChg>
        <pc:picChg chg="del">
          <ac:chgData name="Hasan Selim" userId="84cd2103f36ef0dc" providerId="LiveId" clId="{AA4BA1FF-52C4-48C4-BA83-B34BD0D6B958}" dt="2024-04-29T12:00:37.989" v="822" actId="478"/>
          <ac:picMkLst>
            <pc:docMk/>
            <pc:sldMk cId="2536558230" sldId="480"/>
            <ac:picMk id="4" creationId="{8ABE97CE-152E-A0FA-16EE-B881B100B2DB}"/>
          </ac:picMkLst>
        </pc:picChg>
        <pc:picChg chg="del">
          <ac:chgData name="Hasan Selim" userId="84cd2103f36ef0dc" providerId="LiveId" clId="{AA4BA1FF-52C4-48C4-BA83-B34BD0D6B958}" dt="2024-04-29T15:47:50.334" v="905" actId="478"/>
          <ac:picMkLst>
            <pc:docMk/>
            <pc:sldMk cId="2536558230" sldId="480"/>
            <ac:picMk id="11" creationId="{4B094DAC-C138-BBB8-425B-D5CBA015CBE7}"/>
          </ac:picMkLst>
        </pc:picChg>
        <pc:picChg chg="mod">
          <ac:chgData name="Hasan Selim" userId="84cd2103f36ef0dc" providerId="LiveId" clId="{AA4BA1FF-52C4-48C4-BA83-B34BD0D6B958}" dt="2024-04-29T12:14:01.054" v="880" actId="14826"/>
          <ac:picMkLst>
            <pc:docMk/>
            <pc:sldMk cId="2536558230" sldId="480"/>
            <ac:picMk id="12" creationId="{8686A846-9406-64EF-CBD3-F1BBBF989FE9}"/>
          </ac:picMkLst>
        </pc:picChg>
      </pc:sldChg>
      <pc:sldChg chg="addSp delSp modSp add mod delAnim modAnim">
        <pc:chgData name="Hasan Selim" userId="84cd2103f36ef0dc" providerId="LiveId" clId="{AA4BA1FF-52C4-48C4-BA83-B34BD0D6B958}" dt="2024-04-29T15:54:54.702" v="924" actId="14826"/>
        <pc:sldMkLst>
          <pc:docMk/>
          <pc:sldMk cId="3554808330" sldId="481"/>
        </pc:sldMkLst>
        <pc:spChg chg="mod">
          <ac:chgData name="Hasan Selim" userId="84cd2103f36ef0dc" providerId="LiveId" clId="{AA4BA1FF-52C4-48C4-BA83-B34BD0D6B958}" dt="2024-04-29T12:02:30.745" v="845" actId="1076"/>
          <ac:spMkLst>
            <pc:docMk/>
            <pc:sldMk cId="3554808330" sldId="481"/>
            <ac:spMk id="15" creationId="{95D6B478-63C4-4FEE-9E1C-E6806F5F132E}"/>
          </ac:spMkLst>
        </pc:spChg>
        <pc:spChg chg="mod">
          <ac:chgData name="Hasan Selim" userId="84cd2103f36ef0dc" providerId="LiveId" clId="{AA4BA1FF-52C4-48C4-BA83-B34BD0D6B958}" dt="2024-04-29T12:02:34.024" v="846" actId="1076"/>
          <ac:spMkLst>
            <pc:docMk/>
            <pc:sldMk cId="3554808330" sldId="481"/>
            <ac:spMk id="16" creationId="{E890FA31-756E-4B37-9470-63C45892EBD0}"/>
          </ac:spMkLst>
        </pc:spChg>
        <pc:picChg chg="add mod ord">
          <ac:chgData name="Hasan Selim" userId="84cd2103f36ef0dc" providerId="LiveId" clId="{AA4BA1FF-52C4-48C4-BA83-B34BD0D6B958}" dt="2024-04-29T12:01:04.928" v="829" actId="13244"/>
          <ac:picMkLst>
            <pc:docMk/>
            <pc:sldMk cId="3554808330" sldId="481"/>
            <ac:picMk id="2" creationId="{BA2D6344-B860-BA98-6894-8F4765EC325B}"/>
          </ac:picMkLst>
        </pc:picChg>
        <pc:picChg chg="add mod ord">
          <ac:chgData name="Hasan Selim" userId="84cd2103f36ef0dc" providerId="LiveId" clId="{AA4BA1FF-52C4-48C4-BA83-B34BD0D6B958}" dt="2024-04-29T15:49:37.855" v="923" actId="12789"/>
          <ac:picMkLst>
            <pc:docMk/>
            <pc:sldMk cId="3554808330" sldId="481"/>
            <ac:picMk id="3" creationId="{B6C6072D-37AB-D2E4-945B-C427EE177EE2}"/>
          </ac:picMkLst>
        </pc:picChg>
        <pc:picChg chg="del">
          <ac:chgData name="Hasan Selim" userId="84cd2103f36ef0dc" providerId="LiveId" clId="{AA4BA1FF-52C4-48C4-BA83-B34BD0D6B958}" dt="2024-04-29T12:01:02.194" v="828" actId="478"/>
          <ac:picMkLst>
            <pc:docMk/>
            <pc:sldMk cId="3554808330" sldId="481"/>
            <ac:picMk id="4" creationId="{8ABE97CE-152E-A0FA-16EE-B881B100B2DB}"/>
          </ac:picMkLst>
        </pc:picChg>
        <pc:picChg chg="del">
          <ac:chgData name="Hasan Selim" userId="84cd2103f36ef0dc" providerId="LiveId" clId="{AA4BA1FF-52C4-48C4-BA83-B34BD0D6B958}" dt="2024-04-29T15:47:55.960" v="908" actId="478"/>
          <ac:picMkLst>
            <pc:docMk/>
            <pc:sldMk cId="3554808330" sldId="481"/>
            <ac:picMk id="11" creationId="{4B094DAC-C138-BBB8-425B-D5CBA015CBE7}"/>
          </ac:picMkLst>
        </pc:picChg>
        <pc:picChg chg="mod">
          <ac:chgData name="Hasan Selim" userId="84cd2103f36ef0dc" providerId="LiveId" clId="{AA4BA1FF-52C4-48C4-BA83-B34BD0D6B958}" dt="2024-04-29T15:54:54.702" v="924" actId="14826"/>
          <ac:picMkLst>
            <pc:docMk/>
            <pc:sldMk cId="3554808330" sldId="481"/>
            <ac:picMk id="12" creationId="{8686A846-9406-64EF-CBD3-F1BBBF989FE9}"/>
          </ac:picMkLst>
        </pc:picChg>
      </pc:sldChg>
      <pc:sldMasterChg chg="delSp modSp mod delSldLayout modSldLayout">
        <pc:chgData name="Hasan Selim" userId="84cd2103f36ef0dc" providerId="LiveId" clId="{AA4BA1FF-52C4-48C4-BA83-B34BD0D6B958}" dt="2024-04-29T09:51:07.503" v="246" actId="478"/>
        <pc:sldMasterMkLst>
          <pc:docMk/>
          <pc:sldMasterMk cId="2223005388" sldId="2147483648"/>
        </pc:sldMasterMkLst>
        <pc:spChg chg="del">
          <ac:chgData name="Hasan Selim" userId="84cd2103f36ef0dc" providerId="LiveId" clId="{AA4BA1FF-52C4-48C4-BA83-B34BD0D6B958}" dt="2024-04-29T09:50:54.326" v="235" actId="478"/>
          <ac:spMkLst>
            <pc:docMk/>
            <pc:sldMasterMk cId="2223005388" sldId="2147483648"/>
            <ac:spMk id="2" creationId="{DA8AE9A1-5591-4FF0-A496-61C98BEDC055}"/>
          </ac:spMkLst>
        </pc:spChg>
        <pc:spChg chg="del">
          <ac:chgData name="Hasan Selim" userId="84cd2103f36ef0dc" providerId="LiveId" clId="{AA4BA1FF-52C4-48C4-BA83-B34BD0D6B958}" dt="2024-04-29T09:50:54.326" v="235" actId="478"/>
          <ac:spMkLst>
            <pc:docMk/>
            <pc:sldMasterMk cId="2223005388" sldId="2147483648"/>
            <ac:spMk id="3" creationId="{8713CD33-E012-496A-906C-C7B652C66809}"/>
          </ac:spMkLst>
        </pc:spChg>
        <pc:spChg chg="del">
          <ac:chgData name="Hasan Selim" userId="84cd2103f36ef0dc" providerId="LiveId" clId="{AA4BA1FF-52C4-48C4-BA83-B34BD0D6B958}" dt="2024-04-29T09:50:54.326" v="235" actId="478"/>
          <ac:spMkLst>
            <pc:docMk/>
            <pc:sldMasterMk cId="2223005388" sldId="2147483648"/>
            <ac:spMk id="4" creationId="{F55005C8-0B9B-49D2-9D80-32BAA7E65756}"/>
          </ac:spMkLst>
        </pc:spChg>
        <pc:spChg chg="del">
          <ac:chgData name="Hasan Selim" userId="84cd2103f36ef0dc" providerId="LiveId" clId="{AA4BA1FF-52C4-48C4-BA83-B34BD0D6B958}" dt="2024-04-29T09:50:54.326" v="235" actId="478"/>
          <ac:spMkLst>
            <pc:docMk/>
            <pc:sldMasterMk cId="2223005388" sldId="2147483648"/>
            <ac:spMk id="5" creationId="{B3B69893-F0B8-4C79-9328-6E60651904E0}"/>
          </ac:spMkLst>
        </pc:spChg>
        <pc:spChg chg="del">
          <ac:chgData name="Hasan Selim" userId="84cd2103f36ef0dc" providerId="LiveId" clId="{AA4BA1FF-52C4-48C4-BA83-B34BD0D6B958}" dt="2024-04-29T09:50:54.326" v="235" actId="478"/>
          <ac:spMkLst>
            <pc:docMk/>
            <pc:sldMasterMk cId="2223005388" sldId="2147483648"/>
            <ac:spMk id="6" creationId="{50007B4A-7E30-40E4-9576-1774AAC1268A}"/>
          </ac:spMkLst>
        </pc:spChg>
        <pc:spChg chg="mod">
          <ac:chgData name="Hasan Selim" userId="84cd2103f36ef0dc" providerId="LiveId" clId="{AA4BA1FF-52C4-48C4-BA83-B34BD0D6B958}" dt="2024-04-29T09:50:50.348" v="234" actId="14100"/>
          <ac:spMkLst>
            <pc:docMk/>
            <pc:sldMasterMk cId="2223005388" sldId="2147483648"/>
            <ac:spMk id="8" creationId="{E3263395-9781-4794-BD81-7A0DB6855226}"/>
          </ac:spMkLst>
        </pc:spChg>
        <pc:sldLayoutChg chg="delSp mod">
          <pc:chgData name="Hasan Selim" userId="84cd2103f36ef0dc" providerId="LiveId" clId="{AA4BA1FF-52C4-48C4-BA83-B34BD0D6B958}" dt="2024-04-29T09:51:07.503" v="246" actId="478"/>
          <pc:sldLayoutMkLst>
            <pc:docMk/>
            <pc:sldMasterMk cId="2223005388" sldId="2147483648"/>
            <pc:sldLayoutMk cId="1821859253" sldId="2147483649"/>
          </pc:sldLayoutMkLst>
          <pc:spChg chg="del">
            <ac:chgData name="Hasan Selim" userId="84cd2103f36ef0dc" providerId="LiveId" clId="{AA4BA1FF-52C4-48C4-BA83-B34BD0D6B958}" dt="2024-04-29T09:51:07.503" v="246" actId="478"/>
            <ac:spMkLst>
              <pc:docMk/>
              <pc:sldMasterMk cId="2223005388" sldId="2147483648"/>
              <pc:sldLayoutMk cId="1821859253" sldId="2147483649"/>
              <ac:spMk id="2" creationId="{FB76E6DA-B656-4F61-8A6E-A6870411FCFC}"/>
            </ac:spMkLst>
          </pc:spChg>
          <pc:spChg chg="del">
            <ac:chgData name="Hasan Selim" userId="84cd2103f36ef0dc" providerId="LiveId" clId="{AA4BA1FF-52C4-48C4-BA83-B34BD0D6B958}" dt="2024-04-29T09:51:07.503" v="246" actId="478"/>
            <ac:spMkLst>
              <pc:docMk/>
              <pc:sldMasterMk cId="2223005388" sldId="2147483648"/>
              <pc:sldLayoutMk cId="1821859253" sldId="2147483649"/>
              <ac:spMk id="3" creationId="{ABAD3783-C425-488B-BCBA-EF0F6CD2532A}"/>
            </ac:spMkLst>
          </pc:spChg>
          <pc:spChg chg="del">
            <ac:chgData name="Hasan Selim" userId="84cd2103f36ef0dc" providerId="LiveId" clId="{AA4BA1FF-52C4-48C4-BA83-B34BD0D6B958}" dt="2024-04-29T09:51:07.503" v="246" actId="478"/>
            <ac:spMkLst>
              <pc:docMk/>
              <pc:sldMasterMk cId="2223005388" sldId="2147483648"/>
              <pc:sldLayoutMk cId="1821859253" sldId="2147483649"/>
              <ac:spMk id="4" creationId="{D168EAD4-8F42-47DE-B63E-C284438C3CFB}"/>
            </ac:spMkLst>
          </pc:spChg>
          <pc:spChg chg="del">
            <ac:chgData name="Hasan Selim" userId="84cd2103f36ef0dc" providerId="LiveId" clId="{AA4BA1FF-52C4-48C4-BA83-B34BD0D6B958}" dt="2024-04-29T09:51:07.503" v="246" actId="478"/>
            <ac:spMkLst>
              <pc:docMk/>
              <pc:sldMasterMk cId="2223005388" sldId="2147483648"/>
              <pc:sldLayoutMk cId="1821859253" sldId="2147483649"/>
              <ac:spMk id="5" creationId="{D135F0E3-1035-4514-821E-9A0E47B52E7E}"/>
            </ac:spMkLst>
          </pc:spChg>
          <pc:spChg chg="del">
            <ac:chgData name="Hasan Selim" userId="84cd2103f36ef0dc" providerId="LiveId" clId="{AA4BA1FF-52C4-48C4-BA83-B34BD0D6B958}" dt="2024-04-29T09:51:07.503" v="246" actId="478"/>
            <ac:spMkLst>
              <pc:docMk/>
              <pc:sldMasterMk cId="2223005388" sldId="2147483648"/>
              <pc:sldLayoutMk cId="1821859253" sldId="2147483649"/>
              <ac:spMk id="6" creationId="{AE435AAF-EB1A-46E7-9725-F7500C68DB6D}"/>
            </ac:spMkLst>
          </pc:spChg>
        </pc:sldLayoutChg>
        <pc:sldLayoutChg chg="delSp mod">
          <pc:chgData name="Hasan Selim" userId="84cd2103f36ef0dc" providerId="LiveId" clId="{AA4BA1FF-52C4-48C4-BA83-B34BD0D6B958}" dt="2024-04-29T09:51:04.611" v="245" actId="478"/>
          <pc:sldLayoutMkLst>
            <pc:docMk/>
            <pc:sldMasterMk cId="2223005388" sldId="2147483648"/>
            <pc:sldLayoutMk cId="119414720" sldId="2147483650"/>
          </pc:sldLayoutMkLst>
          <pc:spChg chg="del">
            <ac:chgData name="Hasan Selim" userId="84cd2103f36ef0dc" providerId="LiveId" clId="{AA4BA1FF-52C4-48C4-BA83-B34BD0D6B958}" dt="2024-04-29T09:51:04.611" v="245" actId="478"/>
            <ac:spMkLst>
              <pc:docMk/>
              <pc:sldMasterMk cId="2223005388" sldId="2147483648"/>
              <pc:sldLayoutMk cId="119414720" sldId="2147483650"/>
              <ac:spMk id="2" creationId="{20AB4973-551F-4E87-B9CB-B8941DA85DC2}"/>
            </ac:spMkLst>
          </pc:spChg>
          <pc:spChg chg="del">
            <ac:chgData name="Hasan Selim" userId="84cd2103f36ef0dc" providerId="LiveId" clId="{AA4BA1FF-52C4-48C4-BA83-B34BD0D6B958}" dt="2024-04-29T09:51:04.611" v="245" actId="478"/>
            <ac:spMkLst>
              <pc:docMk/>
              <pc:sldMasterMk cId="2223005388" sldId="2147483648"/>
              <pc:sldLayoutMk cId="119414720" sldId="2147483650"/>
              <ac:spMk id="3" creationId="{048FE92E-7081-4AA8-9E41-04872F833FE4}"/>
            </ac:spMkLst>
          </pc:spChg>
          <pc:spChg chg="del">
            <ac:chgData name="Hasan Selim" userId="84cd2103f36ef0dc" providerId="LiveId" clId="{AA4BA1FF-52C4-48C4-BA83-B34BD0D6B958}" dt="2024-04-29T09:51:04.611" v="245" actId="478"/>
            <ac:spMkLst>
              <pc:docMk/>
              <pc:sldMasterMk cId="2223005388" sldId="2147483648"/>
              <pc:sldLayoutMk cId="119414720" sldId="2147483650"/>
              <ac:spMk id="4" creationId="{72CD8043-610E-490F-8096-EB6F3A440E49}"/>
            </ac:spMkLst>
          </pc:spChg>
          <pc:spChg chg="del">
            <ac:chgData name="Hasan Selim" userId="84cd2103f36ef0dc" providerId="LiveId" clId="{AA4BA1FF-52C4-48C4-BA83-B34BD0D6B958}" dt="2024-04-29T09:51:04.611" v="245" actId="478"/>
            <ac:spMkLst>
              <pc:docMk/>
              <pc:sldMasterMk cId="2223005388" sldId="2147483648"/>
              <pc:sldLayoutMk cId="119414720" sldId="2147483650"/>
              <ac:spMk id="5" creationId="{31288E82-D2B7-43F1-97A2-841EB8ED7601}"/>
            </ac:spMkLst>
          </pc:spChg>
          <pc:spChg chg="del">
            <ac:chgData name="Hasan Selim" userId="84cd2103f36ef0dc" providerId="LiveId" clId="{AA4BA1FF-52C4-48C4-BA83-B34BD0D6B958}" dt="2024-04-29T09:51:04.611" v="245" actId="478"/>
            <ac:spMkLst>
              <pc:docMk/>
              <pc:sldMasterMk cId="2223005388" sldId="2147483648"/>
              <pc:sldLayoutMk cId="119414720" sldId="2147483650"/>
              <ac:spMk id="6" creationId="{2702420D-3064-4E7F-884F-FF0FE95F0F05}"/>
            </ac:spMkLst>
          </pc:spChg>
        </pc:sldLayoutChg>
        <pc:sldLayoutChg chg="del">
          <pc:chgData name="Hasan Selim" userId="84cd2103f36ef0dc" providerId="LiveId" clId="{AA4BA1FF-52C4-48C4-BA83-B34BD0D6B958}" dt="2024-04-29T09:51:01.645" v="244" actId="2696"/>
          <pc:sldLayoutMkLst>
            <pc:docMk/>
            <pc:sldMasterMk cId="2223005388" sldId="2147483648"/>
            <pc:sldLayoutMk cId="47192173" sldId="2147483651"/>
          </pc:sldLayoutMkLst>
        </pc:sldLayoutChg>
        <pc:sldLayoutChg chg="del">
          <pc:chgData name="Hasan Selim" userId="84cd2103f36ef0dc" providerId="LiveId" clId="{AA4BA1FF-52C4-48C4-BA83-B34BD0D6B958}" dt="2024-04-29T09:51:01.371" v="243" actId="2696"/>
          <pc:sldLayoutMkLst>
            <pc:docMk/>
            <pc:sldMasterMk cId="2223005388" sldId="2147483648"/>
            <pc:sldLayoutMk cId="1179417868" sldId="2147483652"/>
          </pc:sldLayoutMkLst>
        </pc:sldLayoutChg>
        <pc:sldLayoutChg chg="del">
          <pc:chgData name="Hasan Selim" userId="84cd2103f36ef0dc" providerId="LiveId" clId="{AA4BA1FF-52C4-48C4-BA83-B34BD0D6B958}" dt="2024-04-29T09:51:01.232" v="242" actId="2696"/>
          <pc:sldLayoutMkLst>
            <pc:docMk/>
            <pc:sldMasterMk cId="2223005388" sldId="2147483648"/>
            <pc:sldLayoutMk cId="2928343979" sldId="2147483653"/>
          </pc:sldLayoutMkLst>
        </pc:sldLayoutChg>
        <pc:sldLayoutChg chg="del">
          <pc:chgData name="Hasan Selim" userId="84cd2103f36ef0dc" providerId="LiveId" clId="{AA4BA1FF-52C4-48C4-BA83-B34BD0D6B958}" dt="2024-04-29T09:51:01.035" v="241" actId="2696"/>
          <pc:sldLayoutMkLst>
            <pc:docMk/>
            <pc:sldMasterMk cId="2223005388" sldId="2147483648"/>
            <pc:sldLayoutMk cId="3430616183" sldId="2147483654"/>
          </pc:sldLayoutMkLst>
        </pc:sldLayoutChg>
        <pc:sldLayoutChg chg="del">
          <pc:chgData name="Hasan Selim" userId="84cd2103f36ef0dc" providerId="LiveId" clId="{AA4BA1FF-52C4-48C4-BA83-B34BD0D6B958}" dt="2024-04-29T09:51:00.838" v="240" actId="2696"/>
          <pc:sldLayoutMkLst>
            <pc:docMk/>
            <pc:sldMasterMk cId="2223005388" sldId="2147483648"/>
            <pc:sldLayoutMk cId="947672125" sldId="2147483655"/>
          </pc:sldLayoutMkLst>
        </pc:sldLayoutChg>
        <pc:sldLayoutChg chg="del">
          <pc:chgData name="Hasan Selim" userId="84cd2103f36ef0dc" providerId="LiveId" clId="{AA4BA1FF-52C4-48C4-BA83-B34BD0D6B958}" dt="2024-04-29T09:51:00.739" v="239" actId="2696"/>
          <pc:sldLayoutMkLst>
            <pc:docMk/>
            <pc:sldMasterMk cId="2223005388" sldId="2147483648"/>
            <pc:sldLayoutMk cId="3695118164" sldId="2147483656"/>
          </pc:sldLayoutMkLst>
        </pc:sldLayoutChg>
        <pc:sldLayoutChg chg="del">
          <pc:chgData name="Hasan Selim" userId="84cd2103f36ef0dc" providerId="LiveId" clId="{AA4BA1FF-52C4-48C4-BA83-B34BD0D6B958}" dt="2024-04-29T09:51:00.518" v="238" actId="2696"/>
          <pc:sldLayoutMkLst>
            <pc:docMk/>
            <pc:sldMasterMk cId="2223005388" sldId="2147483648"/>
            <pc:sldLayoutMk cId="2334090272" sldId="2147483657"/>
          </pc:sldLayoutMkLst>
        </pc:sldLayoutChg>
        <pc:sldLayoutChg chg="del">
          <pc:chgData name="Hasan Selim" userId="84cd2103f36ef0dc" providerId="LiveId" clId="{AA4BA1FF-52C4-48C4-BA83-B34BD0D6B958}" dt="2024-04-29T09:51:00.341" v="237" actId="2696"/>
          <pc:sldLayoutMkLst>
            <pc:docMk/>
            <pc:sldMasterMk cId="2223005388" sldId="2147483648"/>
            <pc:sldLayoutMk cId="1276831444" sldId="2147483658"/>
          </pc:sldLayoutMkLst>
        </pc:sldLayoutChg>
        <pc:sldLayoutChg chg="del">
          <pc:chgData name="Hasan Selim" userId="84cd2103f36ef0dc" providerId="LiveId" clId="{AA4BA1FF-52C4-48C4-BA83-B34BD0D6B958}" dt="2024-04-29T09:51:00.156" v="236" actId="2696"/>
          <pc:sldLayoutMkLst>
            <pc:docMk/>
            <pc:sldMasterMk cId="2223005388" sldId="2147483648"/>
            <pc:sldLayoutMk cId="857709038" sldId="2147483659"/>
          </pc:sldLayoutMkLst>
        </pc:sldLayoutChg>
      </pc:sldMasterChg>
    </pc:docChg>
  </pc:docChgLst>
  <pc:docChgLst>
    <pc:chgData name="H M" userId="84cd2103f36ef0dc" providerId="LiveId" clId="{42462408-F46A-4E79-9A06-2DEC9A1CDA0B}"/>
    <pc:docChg chg="undo custSel modSld">
      <pc:chgData name="H M" userId="84cd2103f36ef0dc" providerId="LiveId" clId="{42462408-F46A-4E79-9A06-2DEC9A1CDA0B}" dt="2024-03-16T14:11:43.194" v="5" actId="1076"/>
      <pc:docMkLst>
        <pc:docMk/>
      </pc:docMkLst>
      <pc:sldChg chg="modSp mod">
        <pc:chgData name="H M" userId="84cd2103f36ef0dc" providerId="LiveId" clId="{42462408-F46A-4E79-9A06-2DEC9A1CDA0B}" dt="2024-03-16T14:11:43.194" v="5" actId="1076"/>
        <pc:sldMkLst>
          <pc:docMk/>
          <pc:sldMk cId="2906035027" sldId="273"/>
        </pc:sldMkLst>
        <pc:spChg chg="mod">
          <ac:chgData name="H M" userId="84cd2103f36ef0dc" providerId="LiveId" clId="{42462408-F46A-4E79-9A06-2DEC9A1CDA0B}" dt="2024-03-16T14:11:43.194" v="5" actId="1076"/>
          <ac:spMkLst>
            <pc:docMk/>
            <pc:sldMk cId="2906035027" sldId="273"/>
            <ac:spMk id="7" creationId="{029245D6-46F2-472E-8FD5-36DAEF1DB249}"/>
          </ac:spMkLst>
        </pc:spChg>
      </pc:sldChg>
      <pc:sldChg chg="modSp mod">
        <pc:chgData name="H M" userId="84cd2103f36ef0dc" providerId="LiveId" clId="{42462408-F46A-4E79-9A06-2DEC9A1CDA0B}" dt="2024-03-16T14:11:16.533" v="1" actId="1076"/>
        <pc:sldMkLst>
          <pc:docMk/>
          <pc:sldMk cId="1091807618" sldId="280"/>
        </pc:sldMkLst>
        <pc:spChg chg="mod">
          <ac:chgData name="H M" userId="84cd2103f36ef0dc" providerId="LiveId" clId="{42462408-F46A-4E79-9A06-2DEC9A1CDA0B}" dt="2024-03-16T14:11:16.533" v="1" actId="1076"/>
          <ac:spMkLst>
            <pc:docMk/>
            <pc:sldMk cId="1091807618" sldId="280"/>
            <ac:spMk id="23" creationId="{2B284A98-DC1C-40FC-8428-74F18A12BA22}"/>
          </ac:spMkLst>
        </pc:spChg>
      </pc:sldChg>
      <pc:sldChg chg="modSp mod">
        <pc:chgData name="H M" userId="84cd2103f36ef0dc" providerId="LiveId" clId="{42462408-F46A-4E79-9A06-2DEC9A1CDA0B}" dt="2024-03-16T14:11:42.972" v="4" actId="1076"/>
        <pc:sldMkLst>
          <pc:docMk/>
          <pc:sldMk cId="4103877078" sldId="282"/>
        </pc:sldMkLst>
        <pc:spChg chg="mod">
          <ac:chgData name="H M" userId="84cd2103f36ef0dc" providerId="LiveId" clId="{42462408-F46A-4E79-9A06-2DEC9A1CDA0B}" dt="2024-03-16T14:11:42.972" v="4" actId="1076"/>
          <ac:spMkLst>
            <pc:docMk/>
            <pc:sldMk cId="4103877078" sldId="282"/>
            <ac:spMk id="26" creationId="{D5CDA67D-221D-4220-8637-8DAFF4F3CDA7}"/>
          </ac:spMkLst>
        </pc:spChg>
      </pc:sldChg>
    </pc:docChg>
  </pc:docChgLst>
  <pc:docChgLst>
    <pc:chgData name="Hassan Moddather" userId="84cd2103f36ef0dc" providerId="LiveId" clId="{B9F3E8ED-F996-4280-8B49-F63B52BBAAF6}"/>
    <pc:docChg chg="addSld modSld">
      <pc:chgData name="Hassan Moddather" userId="84cd2103f36ef0dc" providerId="LiveId" clId="{B9F3E8ED-F996-4280-8B49-F63B52BBAAF6}" dt="2023-04-14T22:07:35.911" v="1" actId="729"/>
      <pc:docMkLst>
        <pc:docMk/>
      </pc:docMkLst>
      <pc:sldChg chg="add mod modShow">
        <pc:chgData name="Hassan Moddather" userId="84cd2103f36ef0dc" providerId="LiveId" clId="{B9F3E8ED-F996-4280-8B49-F63B52BBAAF6}" dt="2023-04-14T22:07:35.911" v="1" actId="729"/>
        <pc:sldMkLst>
          <pc:docMk/>
          <pc:sldMk cId="1832840326" sldId="471"/>
        </pc:sldMkLst>
      </pc:sldChg>
    </pc:docChg>
  </pc:docChgLst>
  <pc:docChgLst>
    <pc:chgData name="Hasan Selim" userId="84cd2103f36ef0dc" providerId="LiveId" clId="{CD8DD89B-9A81-4550-9B51-3DAF75904BD9}"/>
    <pc:docChg chg="undo custSel addSld delSld modSld sldOrd addSection modSection">
      <pc:chgData name="Hasan Selim" userId="84cd2103f36ef0dc" providerId="LiveId" clId="{CD8DD89B-9A81-4550-9B51-3DAF75904BD9}" dt="2024-04-30T16:06:44.108" v="1076" actId="1035"/>
      <pc:docMkLst>
        <pc:docMk/>
      </pc:docMkLst>
      <pc:sldChg chg="addSp delSp modSp mod ord modTransition delAnim modAnim">
        <pc:chgData name="Hasan Selim" userId="84cd2103f36ef0dc" providerId="LiveId" clId="{CD8DD89B-9A81-4550-9B51-3DAF75904BD9}" dt="2024-04-30T15:49:23.809" v="953"/>
        <pc:sldMkLst>
          <pc:docMk/>
          <pc:sldMk cId="2365406340" sldId="278"/>
        </pc:sldMkLst>
        <pc:spChg chg="add mod ord">
          <ac:chgData name="Hasan Selim" userId="84cd2103f36ef0dc" providerId="LiveId" clId="{CD8DD89B-9A81-4550-9B51-3DAF75904BD9}" dt="2024-04-30T15:33:32.565" v="787" actId="20577"/>
          <ac:spMkLst>
            <pc:docMk/>
            <pc:sldMk cId="2365406340" sldId="278"/>
            <ac:spMk id="7" creationId="{D2D4E7DC-D3E5-AF92-7AC3-60FCE62A8819}"/>
          </ac:spMkLst>
        </pc:spChg>
        <pc:spChg chg="add del mod ord">
          <ac:chgData name="Hasan Selim" userId="84cd2103f36ef0dc" providerId="LiveId" clId="{CD8DD89B-9A81-4550-9B51-3DAF75904BD9}" dt="2024-04-30T15:30:58.669" v="754" actId="12789"/>
          <ac:spMkLst>
            <pc:docMk/>
            <pc:sldMk cId="2365406340" sldId="278"/>
            <ac:spMk id="10" creationId="{DDE3A97E-A45D-453E-8E6D-5702E6E2059C}"/>
          </ac:spMkLst>
        </pc:spChg>
        <pc:picChg chg="add mod">
          <ac:chgData name="Hasan Selim" userId="84cd2103f36ef0dc" providerId="LiveId" clId="{CD8DD89B-9A81-4550-9B51-3DAF75904BD9}" dt="2024-04-30T15:21:52.325" v="686"/>
          <ac:picMkLst>
            <pc:docMk/>
            <pc:sldMk cId="2365406340" sldId="278"/>
            <ac:picMk id="2" creationId="{7BFC7689-AB10-AB59-A53E-477B867FD965}"/>
          </ac:picMkLst>
        </pc:picChg>
        <pc:picChg chg="del">
          <ac:chgData name="Hasan Selim" userId="84cd2103f36ef0dc" providerId="LiveId" clId="{CD8DD89B-9A81-4550-9B51-3DAF75904BD9}" dt="2024-04-30T11:02:38.127" v="5" actId="478"/>
          <ac:picMkLst>
            <pc:docMk/>
            <pc:sldMk cId="2365406340" sldId="278"/>
            <ac:picMk id="2" creationId="{E2B7F82F-A25C-9447-1A9F-A047BD8F90F8}"/>
          </ac:picMkLst>
        </pc:picChg>
        <pc:picChg chg="add del mod ord">
          <ac:chgData name="Hasan Selim" userId="84cd2103f36ef0dc" providerId="LiveId" clId="{CD8DD89B-9A81-4550-9B51-3DAF75904BD9}" dt="2024-04-30T15:22:22.957" v="688" actId="478"/>
          <ac:picMkLst>
            <pc:docMk/>
            <pc:sldMk cId="2365406340" sldId="278"/>
            <ac:picMk id="3" creationId="{BD6AE85E-64B6-545E-0A78-F7B02A20852C}"/>
          </ac:picMkLst>
        </pc:picChg>
        <pc:picChg chg="del">
          <ac:chgData name="Hasan Selim" userId="84cd2103f36ef0dc" providerId="LiveId" clId="{CD8DD89B-9A81-4550-9B51-3DAF75904BD9}" dt="2024-04-30T15:27:38.008" v="707" actId="478"/>
          <ac:picMkLst>
            <pc:docMk/>
            <pc:sldMk cId="2365406340" sldId="278"/>
            <ac:picMk id="4" creationId="{0BAA3361-565D-76C0-0588-1CE06565380B}"/>
          </ac:picMkLst>
        </pc:picChg>
        <pc:picChg chg="add mod ord">
          <ac:chgData name="Hasan Selim" userId="84cd2103f36ef0dc" providerId="LiveId" clId="{CD8DD89B-9A81-4550-9B51-3DAF75904BD9}" dt="2024-04-30T15:27:28.604" v="704" actId="167"/>
          <ac:picMkLst>
            <pc:docMk/>
            <pc:sldMk cId="2365406340" sldId="278"/>
            <ac:picMk id="5" creationId="{B133E08E-9074-DF72-A2E7-A8DE41DA55D2}"/>
          </ac:picMkLst>
        </pc:picChg>
        <pc:picChg chg="add mod">
          <ac:chgData name="Hasan Selim" userId="84cd2103f36ef0dc" providerId="LiveId" clId="{CD8DD89B-9A81-4550-9B51-3DAF75904BD9}" dt="2024-04-30T15:27:45.914" v="708"/>
          <ac:picMkLst>
            <pc:docMk/>
            <pc:sldMk cId="2365406340" sldId="278"/>
            <ac:picMk id="6" creationId="{2C7652DD-006A-DEF3-0A8D-EFEC0D6118DF}"/>
          </ac:picMkLst>
        </pc:picChg>
        <pc:picChg chg="add mod">
          <ac:chgData name="Hasan Selim" userId="84cd2103f36ef0dc" providerId="LiveId" clId="{CD8DD89B-9A81-4550-9B51-3DAF75904BD9}" dt="2024-04-30T15:33:01.727" v="770" actId="1076"/>
          <ac:picMkLst>
            <pc:docMk/>
            <pc:sldMk cId="2365406340" sldId="278"/>
            <ac:picMk id="8" creationId="{C8B9C35A-5C01-A2EC-544E-D9143A79B113}"/>
          </ac:picMkLst>
        </pc:picChg>
      </pc:sldChg>
      <pc:sldChg chg="addSp delSp modSp mod modTransition delAnim modAnim">
        <pc:chgData name="Hasan Selim" userId="84cd2103f36ef0dc" providerId="LiveId" clId="{CD8DD89B-9A81-4550-9B51-3DAF75904BD9}" dt="2024-04-30T16:06:44.108" v="1076" actId="1035"/>
        <pc:sldMkLst>
          <pc:docMk/>
          <pc:sldMk cId="1091807618" sldId="280"/>
        </pc:sldMkLst>
        <pc:spChg chg="add mod ord">
          <ac:chgData name="Hasan Selim" userId="84cd2103f36ef0dc" providerId="LiveId" clId="{CD8DD89B-9A81-4550-9B51-3DAF75904BD9}" dt="2024-04-30T15:31:13.138" v="756" actId="12789"/>
          <ac:spMkLst>
            <pc:docMk/>
            <pc:sldMk cId="1091807618" sldId="280"/>
            <ac:spMk id="2" creationId="{B6C689C6-D770-275D-F049-23BD70C9272B}"/>
          </ac:spMkLst>
        </pc:spChg>
        <pc:spChg chg="del">
          <ac:chgData name="Hasan Selim" userId="84cd2103f36ef0dc" providerId="LiveId" clId="{CD8DD89B-9A81-4550-9B51-3DAF75904BD9}" dt="2024-04-30T11:02:52.967" v="10" actId="478"/>
          <ac:spMkLst>
            <pc:docMk/>
            <pc:sldMk cId="1091807618" sldId="280"/>
            <ac:spMk id="5" creationId="{AF61D8A1-08CA-9473-37A9-1B00AFA5861D}"/>
          </ac:spMkLst>
        </pc:spChg>
        <pc:spChg chg="del mod topLvl">
          <ac:chgData name="Hasan Selim" userId="84cd2103f36ef0dc" providerId="LiveId" clId="{CD8DD89B-9A81-4550-9B51-3DAF75904BD9}" dt="2024-04-30T12:15:35.074" v="75" actId="478"/>
          <ac:spMkLst>
            <pc:docMk/>
            <pc:sldMk cId="1091807618" sldId="280"/>
            <ac:spMk id="7" creationId="{33ECA951-82B7-7886-CBF3-8CB692293716}"/>
          </ac:spMkLst>
        </pc:spChg>
        <pc:spChg chg="add mod">
          <ac:chgData name="Hasan Selim" userId="84cd2103f36ef0dc" providerId="LiveId" clId="{CD8DD89B-9A81-4550-9B51-3DAF75904BD9}" dt="2024-04-30T16:06:16.541" v="1069" actId="404"/>
          <ac:spMkLst>
            <pc:docMk/>
            <pc:sldMk cId="1091807618" sldId="280"/>
            <ac:spMk id="10" creationId="{A43607A4-189A-F9EB-B56D-7E61BEA8F13E}"/>
          </ac:spMkLst>
        </pc:spChg>
        <pc:spChg chg="mod ord topLvl">
          <ac:chgData name="Hasan Selim" userId="84cd2103f36ef0dc" providerId="LiveId" clId="{CD8DD89B-9A81-4550-9B51-3DAF75904BD9}" dt="2024-04-30T16:06:44.108" v="1076" actId="1035"/>
          <ac:spMkLst>
            <pc:docMk/>
            <pc:sldMk cId="1091807618" sldId="280"/>
            <ac:spMk id="36" creationId="{37F4DFBB-C469-48F8-A0B4-0E627C132E44}"/>
          </ac:spMkLst>
        </pc:spChg>
        <pc:spChg chg="mod ord">
          <ac:chgData name="Hasan Selim" userId="84cd2103f36ef0dc" providerId="LiveId" clId="{CD8DD89B-9A81-4550-9B51-3DAF75904BD9}" dt="2024-04-30T12:48:51.247" v="457" actId="166"/>
          <ac:spMkLst>
            <pc:docMk/>
            <pc:sldMk cId="1091807618" sldId="280"/>
            <ac:spMk id="74" creationId="{E8193938-1D27-4B51-B187-44E89FDEDBBD}"/>
          </ac:spMkLst>
        </pc:spChg>
        <pc:grpChg chg="del mod">
          <ac:chgData name="Hasan Selim" userId="84cd2103f36ef0dc" providerId="LiveId" clId="{CD8DD89B-9A81-4550-9B51-3DAF75904BD9}" dt="2024-04-30T11:02:47.527" v="7" actId="165"/>
          <ac:grpSpMkLst>
            <pc:docMk/>
            <pc:sldMk cId="1091807618" sldId="280"/>
            <ac:grpSpMk id="8" creationId="{66111D5C-E15F-BFE5-4C5C-1D6D2613FD1B}"/>
          </ac:grpSpMkLst>
        </pc:grpChg>
        <pc:grpChg chg="add mod">
          <ac:chgData name="Hasan Selim" userId="84cd2103f36ef0dc" providerId="LiveId" clId="{CD8DD89B-9A81-4550-9B51-3DAF75904BD9}" dt="2024-04-30T12:48:44.082" v="456" actId="164"/>
          <ac:grpSpMkLst>
            <pc:docMk/>
            <pc:sldMk cId="1091807618" sldId="280"/>
            <ac:grpSpMk id="14" creationId="{CA43281D-3BA1-4612-CD6B-33B82F38F5AE}"/>
          </ac:grpSpMkLst>
        </pc:grpChg>
        <pc:picChg chg="del">
          <ac:chgData name="Hasan Selim" userId="84cd2103f36ef0dc" providerId="LiveId" clId="{CD8DD89B-9A81-4550-9B51-3DAF75904BD9}" dt="2024-04-30T11:02:54.567" v="11" actId="478"/>
          <ac:picMkLst>
            <pc:docMk/>
            <pc:sldMk cId="1091807618" sldId="280"/>
            <ac:picMk id="2" creationId="{5D557244-0618-F771-507B-91C40734023B}"/>
          </ac:picMkLst>
        </pc:picChg>
        <pc:picChg chg="del">
          <ac:chgData name="Hasan Selim" userId="84cd2103f36ef0dc" providerId="LiveId" clId="{CD8DD89B-9A81-4550-9B51-3DAF75904BD9}" dt="2024-04-30T12:23:18.187" v="138" actId="478"/>
          <ac:picMkLst>
            <pc:docMk/>
            <pc:sldMk cId="1091807618" sldId="280"/>
            <ac:picMk id="3" creationId="{4D1374C6-FEAC-4D25-1D57-018FF15A7A1B}"/>
          </ac:picMkLst>
        </pc:picChg>
        <pc:picChg chg="del mod topLvl">
          <ac:chgData name="Hasan Selim" userId="84cd2103f36ef0dc" providerId="LiveId" clId="{CD8DD89B-9A81-4550-9B51-3DAF75904BD9}" dt="2024-04-30T11:02:49.567" v="8" actId="478"/>
          <ac:picMkLst>
            <pc:docMk/>
            <pc:sldMk cId="1091807618" sldId="280"/>
            <ac:picMk id="4" creationId="{11B4A68B-48FF-4247-3DBF-5AA334FF71A7}"/>
          </ac:picMkLst>
        </pc:picChg>
        <pc:picChg chg="add mod">
          <ac:chgData name="Hasan Selim" userId="84cd2103f36ef0dc" providerId="LiveId" clId="{CD8DD89B-9A81-4550-9B51-3DAF75904BD9}" dt="2024-04-30T12:48:44.082" v="456" actId="164"/>
          <ac:picMkLst>
            <pc:docMk/>
            <pc:sldMk cId="1091807618" sldId="280"/>
            <ac:picMk id="9" creationId="{BBE114E1-0EF6-700D-D713-BCB957E7FF00}"/>
          </ac:picMkLst>
        </pc:picChg>
        <pc:picChg chg="add del mod">
          <ac:chgData name="Hasan Selim" userId="84cd2103f36ef0dc" providerId="LiveId" clId="{CD8DD89B-9A81-4550-9B51-3DAF75904BD9}" dt="2024-04-30T12:43:53.052" v="426" actId="478"/>
          <ac:picMkLst>
            <pc:docMk/>
            <pc:sldMk cId="1091807618" sldId="280"/>
            <ac:picMk id="11" creationId="{77CC5D9C-E052-0A98-7943-82DF41D75337}"/>
          </ac:picMkLst>
        </pc:picChg>
        <pc:picChg chg="add del mod ord">
          <ac:chgData name="Hasan Selim" userId="84cd2103f36ef0dc" providerId="LiveId" clId="{CD8DD89B-9A81-4550-9B51-3DAF75904BD9}" dt="2024-04-30T12:46:17.348" v="440" actId="21"/>
          <ac:picMkLst>
            <pc:docMk/>
            <pc:sldMk cId="1091807618" sldId="280"/>
            <ac:picMk id="12" creationId="{946B2E37-51ED-0631-7EC6-A0E38E3901DA}"/>
          </ac:picMkLst>
        </pc:picChg>
        <pc:picChg chg="add mod ord">
          <ac:chgData name="Hasan Selim" userId="84cd2103f36ef0dc" providerId="LiveId" clId="{CD8DD89B-9A81-4550-9B51-3DAF75904BD9}" dt="2024-04-30T15:19:37.966" v="669"/>
          <ac:picMkLst>
            <pc:docMk/>
            <pc:sldMk cId="1091807618" sldId="280"/>
            <ac:picMk id="13" creationId="{7E0F696E-9939-4ECF-EA06-96CD29994170}"/>
          </ac:picMkLst>
        </pc:picChg>
        <pc:picChg chg="add del mod">
          <ac:chgData name="Hasan Selim" userId="84cd2103f36ef0dc" providerId="LiveId" clId="{CD8DD89B-9A81-4550-9B51-3DAF75904BD9}" dt="2024-04-30T12:58:22.972" v="470" actId="21"/>
          <ac:picMkLst>
            <pc:docMk/>
            <pc:sldMk cId="1091807618" sldId="280"/>
            <ac:picMk id="15" creationId="{7BA10D89-6067-CF3D-8860-16CE3F73E8DF}"/>
          </ac:picMkLst>
        </pc:picChg>
        <pc:picChg chg="add del mod">
          <ac:chgData name="Hasan Selim" userId="84cd2103f36ef0dc" providerId="LiveId" clId="{CD8DD89B-9A81-4550-9B51-3DAF75904BD9}" dt="2024-04-30T13:01:32.211" v="476" actId="21"/>
          <ac:picMkLst>
            <pc:docMk/>
            <pc:sldMk cId="1091807618" sldId="280"/>
            <ac:picMk id="16" creationId="{947B1836-2766-2560-DD47-C6F55B5051F4}"/>
          </ac:picMkLst>
        </pc:picChg>
        <pc:picChg chg="add del mod">
          <ac:chgData name="Hasan Selim" userId="84cd2103f36ef0dc" providerId="LiveId" clId="{CD8DD89B-9A81-4550-9B51-3DAF75904BD9}" dt="2024-04-30T13:06:08.894" v="512" actId="21"/>
          <ac:picMkLst>
            <pc:docMk/>
            <pc:sldMk cId="1091807618" sldId="280"/>
            <ac:picMk id="17" creationId="{37ED74E8-694B-E6BA-BB50-F46FA299EB75}"/>
          </ac:picMkLst>
        </pc:picChg>
        <pc:picChg chg="add del mod">
          <ac:chgData name="Hasan Selim" userId="84cd2103f36ef0dc" providerId="LiveId" clId="{CD8DD89B-9A81-4550-9B51-3DAF75904BD9}" dt="2024-04-30T13:06:08.894" v="512" actId="21"/>
          <ac:picMkLst>
            <pc:docMk/>
            <pc:sldMk cId="1091807618" sldId="280"/>
            <ac:picMk id="18" creationId="{19A02D2C-9212-DD46-0B1E-048104AA71B4}"/>
          </ac:picMkLst>
        </pc:picChg>
        <pc:picChg chg="add mod">
          <ac:chgData name="Hasan Selim" userId="84cd2103f36ef0dc" providerId="LiveId" clId="{CD8DD89B-9A81-4550-9B51-3DAF75904BD9}" dt="2024-04-30T13:07:12.363" v="519"/>
          <ac:picMkLst>
            <pc:docMk/>
            <pc:sldMk cId="1091807618" sldId="280"/>
            <ac:picMk id="19" creationId="{BE6F60BE-8D07-50A0-52EC-B00AB107F0A0}"/>
          </ac:picMkLst>
        </pc:picChg>
        <pc:picChg chg="mod">
          <ac:chgData name="Hasan Selim" userId="84cd2103f36ef0dc" providerId="LiveId" clId="{CD8DD89B-9A81-4550-9B51-3DAF75904BD9}" dt="2024-04-30T12:47:16.137" v="446" actId="14826"/>
          <ac:picMkLst>
            <pc:docMk/>
            <pc:sldMk cId="1091807618" sldId="280"/>
            <ac:picMk id="28" creationId="{BE2A48FD-8348-4D32-BB6D-0C14AB20C614}"/>
          </ac:picMkLst>
        </pc:picChg>
        <pc:picChg chg="del mod topLvl">
          <ac:chgData name="Hasan Selim" userId="84cd2103f36ef0dc" providerId="LiveId" clId="{CD8DD89B-9A81-4550-9B51-3DAF75904BD9}" dt="2024-04-30T11:02:51.307" v="9" actId="478"/>
          <ac:picMkLst>
            <pc:docMk/>
            <pc:sldMk cId="1091807618" sldId="280"/>
            <ac:picMk id="1026" creationId="{DAC834BE-E933-634E-127A-6637C9D7565D}"/>
          </ac:picMkLst>
        </pc:picChg>
      </pc:sldChg>
      <pc:sldChg chg="modSp mod">
        <pc:chgData name="Hasan Selim" userId="84cd2103f36ef0dc" providerId="LiveId" clId="{CD8DD89B-9A81-4550-9B51-3DAF75904BD9}" dt="2024-04-30T15:53:33.059" v="1054" actId="108"/>
        <pc:sldMkLst>
          <pc:docMk/>
          <pc:sldMk cId="4096775158" sldId="284"/>
        </pc:sldMkLst>
        <pc:spChg chg="mod">
          <ac:chgData name="Hasan Selim" userId="84cd2103f36ef0dc" providerId="LiveId" clId="{CD8DD89B-9A81-4550-9B51-3DAF75904BD9}" dt="2024-04-30T15:53:33.059" v="1054" actId="108"/>
          <ac:spMkLst>
            <pc:docMk/>
            <pc:sldMk cId="4096775158" sldId="284"/>
            <ac:spMk id="4" creationId="{89B47D66-AF35-42B6-AAC6-933CACD3C58D}"/>
          </ac:spMkLst>
        </pc:spChg>
      </pc:sldChg>
      <pc:sldChg chg="addSp delSp modSp del mod delAnim modAnim">
        <pc:chgData name="Hasan Selim" userId="84cd2103f36ef0dc" providerId="LiveId" clId="{CD8DD89B-9A81-4550-9B51-3DAF75904BD9}" dt="2024-04-30T15:40:05.386" v="837" actId="47"/>
        <pc:sldMkLst>
          <pc:docMk/>
          <pc:sldMk cId="1582487605" sldId="472"/>
        </pc:sldMkLst>
        <pc:spChg chg="add mod ord">
          <ac:chgData name="Hasan Selim" userId="84cd2103f36ef0dc" providerId="LiveId" clId="{CD8DD89B-9A81-4550-9B51-3DAF75904BD9}" dt="2024-04-30T15:18:01.962" v="663" actId="167"/>
          <ac:spMkLst>
            <pc:docMk/>
            <pc:sldMk cId="1582487605" sldId="472"/>
            <ac:spMk id="2" creationId="{AD612143-E47F-6578-5752-96BA04FEC7D6}"/>
          </ac:spMkLst>
        </pc:spChg>
        <pc:spChg chg="del">
          <ac:chgData name="Hasan Selim" userId="84cd2103f36ef0dc" providerId="LiveId" clId="{CD8DD89B-9A81-4550-9B51-3DAF75904BD9}" dt="2024-04-30T11:02:30.892" v="1" actId="478"/>
          <ac:spMkLst>
            <pc:docMk/>
            <pc:sldMk cId="1582487605" sldId="472"/>
            <ac:spMk id="5" creationId="{F239E0B8-E7CA-9DD6-628A-759975FECE23}"/>
          </ac:spMkLst>
        </pc:spChg>
        <pc:spChg chg="del">
          <ac:chgData name="Hasan Selim" userId="84cd2103f36ef0dc" providerId="LiveId" clId="{CD8DD89B-9A81-4550-9B51-3DAF75904BD9}" dt="2024-04-30T11:02:30.892" v="1" actId="478"/>
          <ac:spMkLst>
            <pc:docMk/>
            <pc:sldMk cId="1582487605" sldId="472"/>
            <ac:spMk id="6" creationId="{46F57D70-E3FC-D633-D0F4-88B8AA032EDB}"/>
          </ac:spMkLst>
        </pc:spChg>
        <pc:spChg chg="del">
          <ac:chgData name="Hasan Selim" userId="84cd2103f36ef0dc" providerId="LiveId" clId="{CD8DD89B-9A81-4550-9B51-3DAF75904BD9}" dt="2024-04-30T11:02:30.892" v="1" actId="478"/>
          <ac:spMkLst>
            <pc:docMk/>
            <pc:sldMk cId="1582487605" sldId="472"/>
            <ac:spMk id="7" creationId="{461C4B37-7A40-0EA1-89FE-FB015B2B9B81}"/>
          </ac:spMkLst>
        </pc:spChg>
        <pc:spChg chg="add mod">
          <ac:chgData name="Hasan Selim" userId="84cd2103f36ef0dc" providerId="LiveId" clId="{CD8DD89B-9A81-4550-9B51-3DAF75904BD9}" dt="2024-04-30T12:34:40.983" v="337" actId="1076"/>
          <ac:spMkLst>
            <pc:docMk/>
            <pc:sldMk cId="1582487605" sldId="472"/>
            <ac:spMk id="8" creationId="{49CAF3DD-CF05-289A-8A3E-8B1F345617DE}"/>
          </ac:spMkLst>
        </pc:spChg>
        <pc:spChg chg="add mod">
          <ac:chgData name="Hasan Selim" userId="84cd2103f36ef0dc" providerId="LiveId" clId="{CD8DD89B-9A81-4550-9B51-3DAF75904BD9}" dt="2024-04-30T12:34:31.873" v="336" actId="1076"/>
          <ac:spMkLst>
            <pc:docMk/>
            <pc:sldMk cId="1582487605" sldId="472"/>
            <ac:spMk id="9" creationId="{DE785F68-3D1A-D337-B7F1-F8C92A94EED2}"/>
          </ac:spMkLst>
        </pc:spChg>
        <pc:spChg chg="add mod">
          <ac:chgData name="Hasan Selim" userId="84cd2103f36ef0dc" providerId="LiveId" clId="{CD8DD89B-9A81-4550-9B51-3DAF75904BD9}" dt="2024-04-30T12:34:31.873" v="336" actId="1076"/>
          <ac:spMkLst>
            <pc:docMk/>
            <pc:sldMk cId="1582487605" sldId="472"/>
            <ac:spMk id="10" creationId="{18B8ED1E-6472-9C3F-2171-2D0B9CA352DE}"/>
          </ac:spMkLst>
        </pc:spChg>
        <pc:spChg chg="add mod">
          <ac:chgData name="Hasan Selim" userId="84cd2103f36ef0dc" providerId="LiveId" clId="{CD8DD89B-9A81-4550-9B51-3DAF75904BD9}" dt="2024-04-30T12:34:31.873" v="336" actId="1076"/>
          <ac:spMkLst>
            <pc:docMk/>
            <pc:sldMk cId="1582487605" sldId="472"/>
            <ac:spMk id="11" creationId="{AC93B976-4193-185B-7EA3-5EF9E8AAF123}"/>
          </ac:spMkLst>
        </pc:spChg>
        <pc:spChg chg="del">
          <ac:chgData name="Hasan Selim" userId="84cd2103f36ef0dc" providerId="LiveId" clId="{CD8DD89B-9A81-4550-9B51-3DAF75904BD9}" dt="2024-04-30T11:02:30.892" v="1" actId="478"/>
          <ac:spMkLst>
            <pc:docMk/>
            <pc:sldMk cId="1582487605" sldId="472"/>
            <ac:spMk id="14" creationId="{8B8F362D-3FDA-4189-81B2-22175E2A0BC1}"/>
          </ac:spMkLst>
        </pc:spChg>
        <pc:spChg chg="del">
          <ac:chgData name="Hasan Selim" userId="84cd2103f36ef0dc" providerId="LiveId" clId="{CD8DD89B-9A81-4550-9B51-3DAF75904BD9}" dt="2024-04-30T11:02:30.892" v="1" actId="478"/>
          <ac:spMkLst>
            <pc:docMk/>
            <pc:sldMk cId="1582487605" sldId="472"/>
            <ac:spMk id="15" creationId="{95D6B478-63C4-4FEE-9E1C-E6806F5F132E}"/>
          </ac:spMkLst>
        </pc:spChg>
        <pc:spChg chg="del">
          <ac:chgData name="Hasan Selim" userId="84cd2103f36ef0dc" providerId="LiveId" clId="{CD8DD89B-9A81-4550-9B51-3DAF75904BD9}" dt="2024-04-30T11:02:30.892" v="1" actId="478"/>
          <ac:spMkLst>
            <pc:docMk/>
            <pc:sldMk cId="1582487605" sldId="472"/>
            <ac:spMk id="16" creationId="{E890FA31-756E-4B37-9470-63C45892EBD0}"/>
          </ac:spMkLst>
        </pc:spChg>
        <pc:spChg chg="del">
          <ac:chgData name="Hasan Selim" userId="84cd2103f36ef0dc" providerId="LiveId" clId="{CD8DD89B-9A81-4550-9B51-3DAF75904BD9}" dt="2024-04-30T11:02:30.892" v="1" actId="478"/>
          <ac:spMkLst>
            <pc:docMk/>
            <pc:sldMk cId="1582487605" sldId="472"/>
            <ac:spMk id="19" creationId="{3E09172F-6D62-E233-DBAF-8670CC40376B}"/>
          </ac:spMkLst>
        </pc:spChg>
        <pc:spChg chg="del">
          <ac:chgData name="Hasan Selim" userId="84cd2103f36ef0dc" providerId="LiveId" clId="{CD8DD89B-9A81-4550-9B51-3DAF75904BD9}" dt="2024-04-30T11:02:30.892" v="1" actId="478"/>
          <ac:spMkLst>
            <pc:docMk/>
            <pc:sldMk cId="1582487605" sldId="472"/>
            <ac:spMk id="21" creationId="{5D727EDD-3398-C8A3-1CA8-7D4920FF0AD7}"/>
          </ac:spMkLst>
        </pc:spChg>
        <pc:spChg chg="add mod">
          <ac:chgData name="Hasan Selim" userId="84cd2103f36ef0dc" providerId="LiveId" clId="{CD8DD89B-9A81-4550-9B51-3DAF75904BD9}" dt="2024-04-30T15:05:36.634" v="621" actId="255"/>
          <ac:spMkLst>
            <pc:docMk/>
            <pc:sldMk cId="1582487605" sldId="472"/>
            <ac:spMk id="37" creationId="{3C8D1A2C-1B39-09AE-48C6-5A737458127F}"/>
          </ac:spMkLst>
        </pc:spChg>
        <pc:picChg chg="del">
          <ac:chgData name="Hasan Selim" userId="84cd2103f36ef0dc" providerId="LiveId" clId="{CD8DD89B-9A81-4550-9B51-3DAF75904BD9}" dt="2024-04-30T11:02:30.892" v="1" actId="478"/>
          <ac:picMkLst>
            <pc:docMk/>
            <pc:sldMk cId="1582487605" sldId="472"/>
            <ac:picMk id="2" creationId="{AD1FD456-B124-D9F8-4291-547D8B61894D}"/>
          </ac:picMkLst>
        </pc:picChg>
        <pc:picChg chg="add del mod modCrop">
          <ac:chgData name="Hasan Selim" userId="84cd2103f36ef0dc" providerId="LiveId" clId="{CD8DD89B-9A81-4550-9B51-3DAF75904BD9}" dt="2024-04-30T12:30:07.163" v="274" actId="478"/>
          <ac:picMkLst>
            <pc:docMk/>
            <pc:sldMk cId="1582487605" sldId="472"/>
            <ac:picMk id="3" creationId="{B6D1D2FD-E5AD-8EFF-A432-23753EB8254D}"/>
          </ac:picMkLst>
        </pc:picChg>
        <pc:picChg chg="del">
          <ac:chgData name="Hasan Selim" userId="84cd2103f36ef0dc" providerId="LiveId" clId="{CD8DD89B-9A81-4550-9B51-3DAF75904BD9}" dt="2024-04-30T11:02:30.892" v="1" actId="478"/>
          <ac:picMkLst>
            <pc:docMk/>
            <pc:sldMk cId="1582487605" sldId="472"/>
            <ac:picMk id="4" creationId="{8ABE97CE-152E-A0FA-16EE-B881B100B2DB}"/>
          </ac:picMkLst>
        </pc:picChg>
        <pc:picChg chg="del">
          <ac:chgData name="Hasan Selim" userId="84cd2103f36ef0dc" providerId="LiveId" clId="{CD8DD89B-9A81-4550-9B51-3DAF75904BD9}" dt="2024-04-30T11:02:30.892" v="1" actId="478"/>
          <ac:picMkLst>
            <pc:docMk/>
            <pc:sldMk cId="1582487605" sldId="472"/>
            <ac:picMk id="12" creationId="{8686A846-9406-64EF-CBD3-F1BBBF989FE9}"/>
          </ac:picMkLst>
        </pc:picChg>
        <pc:picChg chg="add mod ord">
          <ac:chgData name="Hasan Selim" userId="84cd2103f36ef0dc" providerId="LiveId" clId="{CD8DD89B-9A81-4550-9B51-3DAF75904BD9}" dt="2024-04-30T15:05:48.105" v="624" actId="1076"/>
          <ac:picMkLst>
            <pc:docMk/>
            <pc:sldMk cId="1582487605" sldId="472"/>
            <ac:picMk id="17" creationId="{B3CD8F68-7896-5831-EAC3-C5CAA75A9946}"/>
          </ac:picMkLst>
        </pc:picChg>
        <pc:picChg chg="del">
          <ac:chgData name="Hasan Selim" userId="84cd2103f36ef0dc" providerId="LiveId" clId="{CD8DD89B-9A81-4550-9B51-3DAF75904BD9}" dt="2024-04-30T11:02:30.892" v="1" actId="478"/>
          <ac:picMkLst>
            <pc:docMk/>
            <pc:sldMk cId="1582487605" sldId="472"/>
            <ac:picMk id="18" creationId="{6421FF06-4FC2-2D5E-327F-D930A31FD740}"/>
          </ac:picMkLst>
        </pc:picChg>
        <pc:picChg chg="del">
          <ac:chgData name="Hasan Selim" userId="84cd2103f36ef0dc" providerId="LiveId" clId="{CD8DD89B-9A81-4550-9B51-3DAF75904BD9}" dt="2024-04-30T11:02:30.892" v="1" actId="478"/>
          <ac:picMkLst>
            <pc:docMk/>
            <pc:sldMk cId="1582487605" sldId="472"/>
            <ac:picMk id="20" creationId="{55EA81C8-A119-A678-57D0-C374B07805DD}"/>
          </ac:picMkLst>
        </pc:picChg>
        <pc:picChg chg="add del mod">
          <ac:chgData name="Hasan Selim" userId="84cd2103f36ef0dc" providerId="LiveId" clId="{CD8DD89B-9A81-4550-9B51-3DAF75904BD9}" dt="2024-04-30T12:33:11.643" v="307" actId="478"/>
          <ac:picMkLst>
            <pc:docMk/>
            <pc:sldMk cId="1582487605" sldId="472"/>
            <ac:picMk id="23" creationId="{D5DED449-7E5E-9794-49D2-76CB8DE63EE8}"/>
          </ac:picMkLst>
        </pc:picChg>
        <pc:picChg chg="add del mod">
          <ac:chgData name="Hasan Selim" userId="84cd2103f36ef0dc" providerId="LiveId" clId="{CD8DD89B-9A81-4550-9B51-3DAF75904BD9}" dt="2024-04-30T12:34:52.333" v="343" actId="478"/>
          <ac:picMkLst>
            <pc:docMk/>
            <pc:sldMk cId="1582487605" sldId="472"/>
            <ac:picMk id="25" creationId="{167AE32A-D818-B179-5AE9-80FE6F8B6E2D}"/>
          </ac:picMkLst>
        </pc:picChg>
        <pc:picChg chg="add del mod">
          <ac:chgData name="Hasan Selim" userId="84cd2103f36ef0dc" providerId="LiveId" clId="{CD8DD89B-9A81-4550-9B51-3DAF75904BD9}" dt="2024-04-30T12:33:20.493" v="312" actId="478"/>
          <ac:picMkLst>
            <pc:docMk/>
            <pc:sldMk cId="1582487605" sldId="472"/>
            <ac:picMk id="27" creationId="{CFE1252E-8A71-7409-C092-4626E344747E}"/>
          </ac:picMkLst>
        </pc:picChg>
        <pc:picChg chg="add del mod">
          <ac:chgData name="Hasan Selim" userId="84cd2103f36ef0dc" providerId="LiveId" clId="{CD8DD89B-9A81-4550-9B51-3DAF75904BD9}" dt="2024-04-30T12:34:52.333" v="343" actId="478"/>
          <ac:picMkLst>
            <pc:docMk/>
            <pc:sldMk cId="1582487605" sldId="472"/>
            <ac:picMk id="29" creationId="{B2742E65-E3A1-FF58-31CF-798884DCDC62}"/>
          </ac:picMkLst>
        </pc:picChg>
        <pc:picChg chg="add mod">
          <ac:chgData name="Hasan Selim" userId="84cd2103f36ef0dc" providerId="LiveId" clId="{CD8DD89B-9A81-4550-9B51-3DAF75904BD9}" dt="2024-04-30T15:05:06.440" v="614" actId="12788"/>
          <ac:picMkLst>
            <pc:docMk/>
            <pc:sldMk cId="1582487605" sldId="472"/>
            <ac:picMk id="31" creationId="{981E9EB7-D56A-D63B-5745-C908D441D190}"/>
          </ac:picMkLst>
        </pc:picChg>
        <pc:picChg chg="add del mod">
          <ac:chgData name="Hasan Selim" userId="84cd2103f36ef0dc" providerId="LiveId" clId="{CD8DD89B-9A81-4550-9B51-3DAF75904BD9}" dt="2024-04-30T12:34:49.349" v="342" actId="478"/>
          <ac:picMkLst>
            <pc:docMk/>
            <pc:sldMk cId="1582487605" sldId="472"/>
            <ac:picMk id="32" creationId="{8D1446FC-76CE-FE4A-9E3E-73D2200B0019}"/>
          </ac:picMkLst>
        </pc:picChg>
        <pc:picChg chg="add mod">
          <ac:chgData name="Hasan Selim" userId="84cd2103f36ef0dc" providerId="LiveId" clId="{CD8DD89B-9A81-4550-9B51-3DAF75904BD9}" dt="2024-04-30T12:47:28.362" v="448"/>
          <ac:picMkLst>
            <pc:docMk/>
            <pc:sldMk cId="1582487605" sldId="472"/>
            <ac:picMk id="33" creationId="{F6355505-5A27-FDAB-8BC8-9706137728FC}"/>
          </ac:picMkLst>
        </pc:picChg>
        <pc:picChg chg="add mod">
          <ac:chgData name="Hasan Selim" userId="84cd2103f36ef0dc" providerId="LiveId" clId="{CD8DD89B-9A81-4550-9B51-3DAF75904BD9}" dt="2024-04-30T13:01:59.552" v="486" actId="1076"/>
          <ac:picMkLst>
            <pc:docMk/>
            <pc:sldMk cId="1582487605" sldId="472"/>
            <ac:picMk id="34" creationId="{947B1836-2766-2560-DD47-C6F55B5051F4}"/>
          </ac:picMkLst>
        </pc:picChg>
        <pc:picChg chg="add del mod">
          <ac:chgData name="Hasan Selim" userId="84cd2103f36ef0dc" providerId="LiveId" clId="{CD8DD89B-9A81-4550-9B51-3DAF75904BD9}" dt="2024-04-30T13:09:13.503" v="534" actId="478"/>
          <ac:picMkLst>
            <pc:docMk/>
            <pc:sldMk cId="1582487605" sldId="472"/>
            <ac:picMk id="35" creationId="{40A9D2D3-9415-7AFF-5042-3A2B4BC07FC0}"/>
          </ac:picMkLst>
        </pc:picChg>
        <pc:picChg chg="add mod ord">
          <ac:chgData name="Hasan Selim" userId="84cd2103f36ef0dc" providerId="LiveId" clId="{CD8DD89B-9A81-4550-9B51-3DAF75904BD9}" dt="2024-04-30T15:18:03.621" v="664" actId="167"/>
          <ac:picMkLst>
            <pc:docMk/>
            <pc:sldMk cId="1582487605" sldId="472"/>
            <ac:picMk id="36" creationId="{21ED7D27-0B39-DA85-04CA-6D3203795A7C}"/>
          </ac:picMkLst>
        </pc:picChg>
      </pc:sldChg>
      <pc:sldChg chg="delSp add del mod delAnim">
        <pc:chgData name="Hasan Selim" userId="84cd2103f36ef0dc" providerId="LiveId" clId="{CD8DD89B-9A81-4550-9B51-3DAF75904BD9}" dt="2024-04-30T12:36:53.442" v="354" actId="47"/>
        <pc:sldMkLst>
          <pc:docMk/>
          <pc:sldMk cId="3223810523" sldId="473"/>
        </pc:sldMkLst>
        <pc:spChg chg="del">
          <ac:chgData name="Hasan Selim" userId="84cd2103f36ef0dc" providerId="LiveId" clId="{CD8DD89B-9A81-4550-9B51-3DAF75904BD9}" dt="2024-04-30T12:36:28.018" v="352" actId="478"/>
          <ac:spMkLst>
            <pc:docMk/>
            <pc:sldMk cId="3223810523" sldId="473"/>
            <ac:spMk id="8" creationId="{49CAF3DD-CF05-289A-8A3E-8B1F345617DE}"/>
          </ac:spMkLst>
        </pc:spChg>
        <pc:spChg chg="del">
          <ac:chgData name="Hasan Selim" userId="84cd2103f36ef0dc" providerId="LiveId" clId="{CD8DD89B-9A81-4550-9B51-3DAF75904BD9}" dt="2024-04-30T12:36:28.018" v="352" actId="478"/>
          <ac:spMkLst>
            <pc:docMk/>
            <pc:sldMk cId="3223810523" sldId="473"/>
            <ac:spMk id="9" creationId="{DE785F68-3D1A-D337-B7F1-F8C92A94EED2}"/>
          </ac:spMkLst>
        </pc:spChg>
        <pc:spChg chg="del">
          <ac:chgData name="Hasan Selim" userId="84cd2103f36ef0dc" providerId="LiveId" clId="{CD8DD89B-9A81-4550-9B51-3DAF75904BD9}" dt="2024-04-30T12:36:28.018" v="352" actId="478"/>
          <ac:spMkLst>
            <pc:docMk/>
            <pc:sldMk cId="3223810523" sldId="473"/>
            <ac:spMk id="10" creationId="{18B8ED1E-6472-9C3F-2171-2D0B9CA352DE}"/>
          </ac:spMkLst>
        </pc:spChg>
        <pc:spChg chg="del">
          <ac:chgData name="Hasan Selim" userId="84cd2103f36ef0dc" providerId="LiveId" clId="{CD8DD89B-9A81-4550-9B51-3DAF75904BD9}" dt="2024-04-30T12:36:28.018" v="352" actId="478"/>
          <ac:spMkLst>
            <pc:docMk/>
            <pc:sldMk cId="3223810523" sldId="473"/>
            <ac:spMk id="11" creationId="{AC93B976-4193-185B-7EA3-5EF9E8AAF123}"/>
          </ac:spMkLst>
        </pc:spChg>
        <pc:picChg chg="del">
          <ac:chgData name="Hasan Selim" userId="84cd2103f36ef0dc" providerId="LiveId" clId="{CD8DD89B-9A81-4550-9B51-3DAF75904BD9}" dt="2024-04-30T12:36:28.018" v="352" actId="478"/>
          <ac:picMkLst>
            <pc:docMk/>
            <pc:sldMk cId="3223810523" sldId="473"/>
            <ac:picMk id="17" creationId="{B3CD8F68-7896-5831-EAC3-C5CAA75A9946}"/>
          </ac:picMkLst>
        </pc:picChg>
        <pc:picChg chg="del">
          <ac:chgData name="Hasan Selim" userId="84cd2103f36ef0dc" providerId="LiveId" clId="{CD8DD89B-9A81-4550-9B51-3DAF75904BD9}" dt="2024-04-30T12:36:28.018" v="352" actId="478"/>
          <ac:picMkLst>
            <pc:docMk/>
            <pc:sldMk cId="3223810523" sldId="473"/>
            <ac:picMk id="31" creationId="{981E9EB7-D56A-D63B-5745-C908D441D190}"/>
          </ac:picMkLst>
        </pc:picChg>
      </pc:sldChg>
      <pc:sldChg chg="del">
        <pc:chgData name="Hasan Selim" userId="84cd2103f36ef0dc" providerId="LiveId" clId="{CD8DD89B-9A81-4550-9B51-3DAF75904BD9}" dt="2024-04-30T11:02:28.410" v="0" actId="47"/>
        <pc:sldMkLst>
          <pc:docMk/>
          <pc:sldMk cId="2401092663" sldId="479"/>
        </pc:sldMkLst>
      </pc:sldChg>
      <pc:sldChg chg="del">
        <pc:chgData name="Hasan Selim" userId="84cd2103f36ef0dc" providerId="LiveId" clId="{CD8DD89B-9A81-4550-9B51-3DAF75904BD9}" dt="2024-04-30T11:02:28.410" v="0" actId="47"/>
        <pc:sldMkLst>
          <pc:docMk/>
          <pc:sldMk cId="2536558230" sldId="480"/>
        </pc:sldMkLst>
      </pc:sldChg>
      <pc:sldChg chg="del">
        <pc:chgData name="Hasan Selim" userId="84cd2103f36ef0dc" providerId="LiveId" clId="{CD8DD89B-9A81-4550-9B51-3DAF75904BD9}" dt="2024-04-30T11:02:28.410" v="0" actId="47"/>
        <pc:sldMkLst>
          <pc:docMk/>
          <pc:sldMk cId="3554808330" sldId="481"/>
        </pc:sldMkLst>
      </pc:sldChg>
      <pc:sldChg chg="addSp delSp modSp add mod modTransition delAnim modAnim">
        <pc:chgData name="Hasan Selim" userId="84cd2103f36ef0dc" providerId="LiveId" clId="{CD8DD89B-9A81-4550-9B51-3DAF75904BD9}" dt="2024-04-30T15:49:42.020" v="962"/>
        <pc:sldMkLst>
          <pc:docMk/>
          <pc:sldMk cId="3385123787" sldId="482"/>
        </pc:sldMkLst>
        <pc:spChg chg="mod">
          <ac:chgData name="Hasan Selim" userId="84cd2103f36ef0dc" providerId="LiveId" clId="{CD8DD89B-9A81-4550-9B51-3DAF75904BD9}" dt="2024-04-30T12:39:55.092" v="416" actId="14100"/>
          <ac:spMkLst>
            <pc:docMk/>
            <pc:sldMk cId="3385123787" sldId="482"/>
            <ac:spMk id="4" creationId="{30EB9F04-8538-8378-7219-B9FFE6BFD6FF}"/>
          </ac:spMkLst>
        </pc:spChg>
        <pc:spChg chg="add mod ord">
          <ac:chgData name="Hasan Selim" userId="84cd2103f36ef0dc" providerId="LiveId" clId="{CD8DD89B-9A81-4550-9B51-3DAF75904BD9}" dt="2024-04-30T15:41:32.734" v="861" actId="1076"/>
          <ac:spMkLst>
            <pc:docMk/>
            <pc:sldMk cId="3385123787" sldId="482"/>
            <ac:spMk id="5" creationId="{C9463871-2E82-B130-2DDC-D0BC53A59FBF}"/>
          </ac:spMkLst>
        </pc:spChg>
        <pc:spChg chg="mod">
          <ac:chgData name="Hasan Selim" userId="84cd2103f36ef0dc" providerId="LiveId" clId="{CD8DD89B-9A81-4550-9B51-3DAF75904BD9}" dt="2024-04-30T12:39:41.685" v="407" actId="1076"/>
          <ac:spMkLst>
            <pc:docMk/>
            <pc:sldMk cId="3385123787" sldId="482"/>
            <ac:spMk id="6" creationId="{23057AB4-6D02-EA94-02C2-7124BB46054E}"/>
          </ac:spMkLst>
        </pc:spChg>
        <pc:spChg chg="del">
          <ac:chgData name="Hasan Selim" userId="84cd2103f36ef0dc" providerId="LiveId" clId="{CD8DD89B-9A81-4550-9B51-3DAF75904BD9}" dt="2024-04-30T12:39:58.513" v="417" actId="478"/>
          <ac:spMkLst>
            <pc:docMk/>
            <pc:sldMk cId="3385123787" sldId="482"/>
            <ac:spMk id="7" creationId="{DE59BC1F-D2CC-1267-33DC-611C903665D7}"/>
          </ac:spMkLst>
        </pc:spChg>
        <pc:spChg chg="del">
          <ac:chgData name="Hasan Selim" userId="84cd2103f36ef0dc" providerId="LiveId" clId="{CD8DD89B-9A81-4550-9B51-3DAF75904BD9}" dt="2024-04-30T12:36:56.572" v="355" actId="478"/>
          <ac:spMkLst>
            <pc:docMk/>
            <pc:sldMk cId="3385123787" sldId="482"/>
            <ac:spMk id="15" creationId="{5B2F63F5-DA5B-FB5E-5EA4-4CFC7836F207}"/>
          </ac:spMkLst>
        </pc:spChg>
        <pc:grpChg chg="add del mod">
          <ac:chgData name="Hasan Selim" userId="84cd2103f36ef0dc" providerId="LiveId" clId="{CD8DD89B-9A81-4550-9B51-3DAF75904BD9}" dt="2024-04-30T12:39:11.618" v="394" actId="478"/>
          <ac:grpSpMkLst>
            <pc:docMk/>
            <pc:sldMk cId="3385123787" sldId="482"/>
            <ac:grpSpMk id="13" creationId="{6E763637-1AD5-BEC0-BC26-105F138555CE}"/>
          </ac:grpSpMkLst>
        </pc:grpChg>
        <pc:grpChg chg="add mod">
          <ac:chgData name="Hasan Selim" userId="84cd2103f36ef0dc" providerId="LiveId" clId="{CD8DD89B-9A81-4550-9B51-3DAF75904BD9}" dt="2024-04-30T12:39:29.249" v="402" actId="12788"/>
          <ac:grpSpMkLst>
            <pc:docMk/>
            <pc:sldMk cId="3385123787" sldId="482"/>
            <ac:grpSpMk id="20" creationId="{2328EFB1-7781-0901-5972-AF4EE049F3D6}"/>
          </ac:grpSpMkLst>
        </pc:grpChg>
        <pc:picChg chg="add mod ord">
          <ac:chgData name="Hasan Selim" userId="84cd2103f36ef0dc" providerId="LiveId" clId="{CD8DD89B-9A81-4550-9B51-3DAF75904BD9}" dt="2024-04-30T12:39:43.833" v="409" actId="1076"/>
          <ac:picMkLst>
            <pc:docMk/>
            <pc:sldMk cId="3385123787" sldId="482"/>
            <ac:picMk id="2" creationId="{6AE25675-3B08-DA6D-D867-1798B6162DB4}"/>
          </ac:picMkLst>
        </pc:picChg>
        <pc:picChg chg="del mod">
          <ac:chgData name="Hasan Selim" userId="84cd2103f36ef0dc" providerId="LiveId" clId="{CD8DD89B-9A81-4550-9B51-3DAF75904BD9}" dt="2024-04-30T12:37:35.807" v="368" actId="478"/>
          <ac:picMkLst>
            <pc:docMk/>
            <pc:sldMk cId="3385123787" sldId="482"/>
            <ac:picMk id="3" creationId="{6208C559-5372-FCDE-F16C-258139444557}"/>
          </ac:picMkLst>
        </pc:picChg>
        <pc:picChg chg="add mod">
          <ac:chgData name="Hasan Selim" userId="84cd2103f36ef0dc" providerId="LiveId" clId="{CD8DD89B-9A81-4550-9B51-3DAF75904BD9}" dt="2024-04-30T15:00:39.382" v="578" actId="1076"/>
          <ac:picMkLst>
            <pc:docMk/>
            <pc:sldMk cId="3385123787" sldId="482"/>
            <ac:picMk id="3" creationId="{6F4DC860-F8D2-5247-802D-1C69C5B37DC4}"/>
          </ac:picMkLst>
        </pc:picChg>
        <pc:picChg chg="del">
          <ac:chgData name="Hasan Selim" userId="84cd2103f36ef0dc" providerId="LiveId" clId="{CD8DD89B-9A81-4550-9B51-3DAF75904BD9}" dt="2024-04-30T12:39:17.792" v="397" actId="478"/>
          <ac:picMkLst>
            <pc:docMk/>
            <pc:sldMk cId="3385123787" sldId="482"/>
            <ac:picMk id="5" creationId="{5AFEFB02-284C-16AA-0A35-09B56C653720}"/>
          </ac:picMkLst>
        </pc:picChg>
        <pc:picChg chg="add mod ord">
          <ac:chgData name="Hasan Selim" userId="84cd2103f36ef0dc" providerId="LiveId" clId="{CD8DD89B-9A81-4550-9B51-3DAF75904BD9}" dt="2024-04-30T15:18:14.519" v="667" actId="167"/>
          <ac:picMkLst>
            <pc:docMk/>
            <pc:sldMk cId="3385123787" sldId="482"/>
            <ac:picMk id="7" creationId="{81E81093-464B-2ED5-A8E3-B33B0D4D2A0F}"/>
          </ac:picMkLst>
        </pc:picChg>
        <pc:picChg chg="del">
          <ac:chgData name="Hasan Selim" userId="84cd2103f36ef0dc" providerId="LiveId" clId="{CD8DD89B-9A81-4550-9B51-3DAF75904BD9}" dt="2024-04-30T12:36:58.747" v="356" actId="478"/>
          <ac:picMkLst>
            <pc:docMk/>
            <pc:sldMk cId="3385123787" sldId="482"/>
            <ac:picMk id="8" creationId="{94A8D1EB-AD0C-52D7-7F90-9154CDC7D0CA}"/>
          </ac:picMkLst>
        </pc:picChg>
        <pc:picChg chg="mod ord modCrop">
          <ac:chgData name="Hasan Selim" userId="84cd2103f36ef0dc" providerId="LiveId" clId="{CD8DD89B-9A81-4550-9B51-3DAF75904BD9}" dt="2024-04-30T12:38:45.292" v="391" actId="14100"/>
          <ac:picMkLst>
            <pc:docMk/>
            <pc:sldMk cId="3385123787" sldId="482"/>
            <ac:picMk id="9" creationId="{816546A9-9BC6-B833-88F7-C351AA6CE230}"/>
          </ac:picMkLst>
        </pc:picChg>
        <pc:picChg chg="del">
          <ac:chgData name="Hasan Selim" userId="84cd2103f36ef0dc" providerId="LiveId" clId="{CD8DD89B-9A81-4550-9B51-3DAF75904BD9}" dt="2024-04-30T12:39:19.292" v="398" actId="478"/>
          <ac:picMkLst>
            <pc:docMk/>
            <pc:sldMk cId="3385123787" sldId="482"/>
            <ac:picMk id="10" creationId="{44F66123-A2BD-1E2A-3A9E-A6C78A7EF319}"/>
          </ac:picMkLst>
        </pc:picChg>
        <pc:picChg chg="add mod">
          <ac:chgData name="Hasan Selim" userId="84cd2103f36ef0dc" providerId="LiveId" clId="{CD8DD89B-9A81-4550-9B51-3DAF75904BD9}" dt="2024-04-30T12:38:39.162" v="388" actId="164"/>
          <ac:picMkLst>
            <pc:docMk/>
            <pc:sldMk cId="3385123787" sldId="482"/>
            <ac:picMk id="12" creationId="{92127635-420C-67FA-D41A-E82B9C7CFCD4}"/>
          </ac:picMkLst>
        </pc:picChg>
        <pc:picChg chg="del">
          <ac:chgData name="Hasan Selim" userId="84cd2103f36ef0dc" providerId="LiveId" clId="{CD8DD89B-9A81-4550-9B51-3DAF75904BD9}" dt="2024-04-30T14:59:11.164" v="576" actId="478"/>
          <ac:picMkLst>
            <pc:docMk/>
            <pc:sldMk cId="3385123787" sldId="482"/>
            <ac:picMk id="14" creationId="{69A2236D-20F3-01F9-8A75-6F2D6DBF20A9}"/>
          </ac:picMkLst>
        </pc:picChg>
        <pc:picChg chg="add mod">
          <ac:chgData name="Hasan Selim" userId="84cd2103f36ef0dc" providerId="LiveId" clId="{CD8DD89B-9A81-4550-9B51-3DAF75904BD9}" dt="2024-04-30T12:39:27.406" v="401" actId="164"/>
          <ac:picMkLst>
            <pc:docMk/>
            <pc:sldMk cId="3385123787" sldId="482"/>
            <ac:picMk id="17" creationId="{235CDF0F-DB10-8DE7-99CB-457944316EAA}"/>
          </ac:picMkLst>
        </pc:picChg>
        <pc:picChg chg="add mod">
          <ac:chgData name="Hasan Selim" userId="84cd2103f36ef0dc" providerId="LiveId" clId="{CD8DD89B-9A81-4550-9B51-3DAF75904BD9}" dt="2024-04-30T12:39:27.406" v="401" actId="164"/>
          <ac:picMkLst>
            <pc:docMk/>
            <pc:sldMk cId="3385123787" sldId="482"/>
            <ac:picMk id="18" creationId="{41C779BA-7F82-F421-C58F-1C6AC33C1A0C}"/>
          </ac:picMkLst>
        </pc:picChg>
        <pc:picChg chg="add mod">
          <ac:chgData name="Hasan Selim" userId="84cd2103f36ef0dc" providerId="LiveId" clId="{CD8DD89B-9A81-4550-9B51-3DAF75904BD9}" dt="2024-04-30T12:39:27.406" v="401" actId="164"/>
          <ac:picMkLst>
            <pc:docMk/>
            <pc:sldMk cId="3385123787" sldId="482"/>
            <ac:picMk id="19" creationId="{7C2C1C49-C490-3C26-8733-BA309DE184C7}"/>
          </ac:picMkLst>
        </pc:picChg>
      </pc:sldChg>
      <pc:sldChg chg="addSp delSp modSp new mod ord modTransition delAnim modAnim">
        <pc:chgData name="Hasan Selim" userId="84cd2103f36ef0dc" providerId="LiveId" clId="{CD8DD89B-9A81-4550-9B51-3DAF75904BD9}" dt="2024-04-30T15:49:16.075" v="937"/>
        <pc:sldMkLst>
          <pc:docMk/>
          <pc:sldMk cId="3286115091" sldId="483"/>
        </pc:sldMkLst>
        <pc:spChg chg="add mod">
          <ac:chgData name="Hasan Selim" userId="84cd2103f36ef0dc" providerId="LiveId" clId="{CD8DD89B-9A81-4550-9B51-3DAF75904BD9}" dt="2024-04-30T13:05:43.953" v="511" actId="404"/>
          <ac:spMkLst>
            <pc:docMk/>
            <pc:sldMk cId="3286115091" sldId="483"/>
            <ac:spMk id="3" creationId="{9ACA067C-C86D-1A8F-0636-8D42FD91F00A}"/>
          </ac:spMkLst>
        </pc:spChg>
        <pc:spChg chg="add mod ord">
          <ac:chgData name="Hasan Selim" userId="84cd2103f36ef0dc" providerId="LiveId" clId="{CD8DD89B-9A81-4550-9B51-3DAF75904BD9}" dt="2024-04-30T15:17:40.711" v="656" actId="167"/>
          <ac:spMkLst>
            <pc:docMk/>
            <pc:sldMk cId="3286115091" sldId="483"/>
            <ac:spMk id="8" creationId="{75638E99-7C57-190E-0CD1-1097281AAA55}"/>
          </ac:spMkLst>
        </pc:spChg>
        <pc:picChg chg="add mod ord">
          <ac:chgData name="Hasan Selim" userId="84cd2103f36ef0dc" providerId="LiveId" clId="{CD8DD89B-9A81-4550-9B51-3DAF75904BD9}" dt="2024-04-30T15:17:42.261" v="657" actId="167"/>
          <ac:picMkLst>
            <pc:docMk/>
            <pc:sldMk cId="3286115091" sldId="483"/>
            <ac:picMk id="2" creationId="{8AB2AAAE-3E32-1F85-3955-562EAFFB1329}"/>
          </ac:picMkLst>
        </pc:picChg>
        <pc:picChg chg="add mod">
          <ac:chgData name="Hasan Selim" userId="84cd2103f36ef0dc" providerId="LiveId" clId="{CD8DD89B-9A81-4550-9B51-3DAF75904BD9}" dt="2024-04-30T12:47:25.952" v="447"/>
          <ac:picMkLst>
            <pc:docMk/>
            <pc:sldMk cId="3286115091" sldId="483"/>
            <ac:picMk id="4" creationId="{FBBC66BD-6E4C-58F7-0999-5AF48525368A}"/>
          </ac:picMkLst>
        </pc:picChg>
        <pc:picChg chg="add mod">
          <ac:chgData name="Hasan Selim" userId="84cd2103f36ef0dc" providerId="LiveId" clId="{CD8DD89B-9A81-4550-9B51-3DAF75904BD9}" dt="2024-04-30T13:04:19.893" v="499" actId="1076"/>
          <ac:picMkLst>
            <pc:docMk/>
            <pc:sldMk cId="3286115091" sldId="483"/>
            <ac:picMk id="5" creationId="{40F9358C-7FF9-C13A-6B5C-4AAAD5DF2E24}"/>
          </ac:picMkLst>
        </pc:picChg>
        <pc:picChg chg="add del mod">
          <ac:chgData name="Hasan Selim" userId="84cd2103f36ef0dc" providerId="LiveId" clId="{CD8DD89B-9A81-4550-9B51-3DAF75904BD9}" dt="2024-04-30T14:58:36.871" v="573" actId="21"/>
          <ac:picMkLst>
            <pc:docMk/>
            <pc:sldMk cId="3286115091" sldId="483"/>
            <ac:picMk id="7" creationId="{81E81093-464B-2ED5-A8E3-B33B0D4D2A0F}"/>
          </ac:picMkLst>
        </pc:picChg>
        <pc:picChg chg="add del mod">
          <ac:chgData name="Hasan Selim" userId="84cd2103f36ef0dc" providerId="LiveId" clId="{CD8DD89B-9A81-4550-9B51-3DAF75904BD9}" dt="2024-04-30T13:03:41.705" v="495" actId="478"/>
          <ac:picMkLst>
            <pc:docMk/>
            <pc:sldMk cId="3286115091" sldId="483"/>
            <ac:picMk id="15" creationId="{7BA10D89-6067-CF3D-8860-16CE3F73E8DF}"/>
          </ac:picMkLst>
        </pc:picChg>
      </pc:sldChg>
      <pc:sldChg chg="addSp delSp modSp new mod modTransition delAnim modAnim">
        <pc:chgData name="Hasan Selim" userId="84cd2103f36ef0dc" providerId="LiveId" clId="{CD8DD89B-9A81-4550-9B51-3DAF75904BD9}" dt="2024-04-30T15:49:11.965" v="929"/>
        <pc:sldMkLst>
          <pc:docMk/>
          <pc:sldMk cId="1981254483" sldId="484"/>
        </pc:sldMkLst>
        <pc:spChg chg="add mod">
          <ac:chgData name="Hasan Selim" userId="84cd2103f36ef0dc" providerId="LiveId" clId="{CD8DD89B-9A81-4550-9B51-3DAF75904BD9}" dt="2024-04-30T15:19:57.907" v="674" actId="12789"/>
          <ac:spMkLst>
            <pc:docMk/>
            <pc:sldMk cId="1981254483" sldId="484"/>
            <ac:spMk id="2" creationId="{0BBC35F1-FC3A-D3DF-279D-CE12B5566263}"/>
          </ac:spMkLst>
        </pc:spChg>
        <pc:picChg chg="add del mod">
          <ac:chgData name="Hasan Selim" userId="84cd2103f36ef0dc" providerId="LiveId" clId="{CD8DD89B-9A81-4550-9B51-3DAF75904BD9}" dt="2024-04-30T15:21:28.572" v="676" actId="21"/>
          <ac:picMkLst>
            <pc:docMk/>
            <pc:sldMk cId="1981254483" sldId="484"/>
            <ac:picMk id="3" creationId="{BD6AE85E-64B6-545E-0A78-F7B02A20852C}"/>
          </ac:picMkLst>
        </pc:picChg>
        <pc:picChg chg="add mod">
          <ac:chgData name="Hasan Selim" userId="84cd2103f36ef0dc" providerId="LiveId" clId="{CD8DD89B-9A81-4550-9B51-3DAF75904BD9}" dt="2024-04-30T15:19:46.437" v="671"/>
          <ac:picMkLst>
            <pc:docMk/>
            <pc:sldMk cId="1981254483" sldId="484"/>
            <ac:picMk id="12" creationId="{946B2E37-51ED-0631-7EC6-A0E38E3901DA}"/>
          </ac:picMkLst>
        </pc:picChg>
        <pc:picChg chg="add mod">
          <ac:chgData name="Hasan Selim" userId="84cd2103f36ef0dc" providerId="LiveId" clId="{CD8DD89B-9A81-4550-9B51-3DAF75904BD9}" dt="2024-04-30T13:06:09.903" v="513"/>
          <ac:picMkLst>
            <pc:docMk/>
            <pc:sldMk cId="1981254483" sldId="484"/>
            <ac:picMk id="17" creationId="{37ED74E8-694B-E6BA-BB50-F46FA299EB75}"/>
          </ac:picMkLst>
        </pc:picChg>
        <pc:picChg chg="add del mod">
          <ac:chgData name="Hasan Selim" userId="84cd2103f36ef0dc" providerId="LiveId" clId="{CD8DD89B-9A81-4550-9B51-3DAF75904BD9}" dt="2024-04-30T13:07:48.315" v="523" actId="478"/>
          <ac:picMkLst>
            <pc:docMk/>
            <pc:sldMk cId="1981254483" sldId="484"/>
            <ac:picMk id="18" creationId="{19A02D2C-9212-DD46-0B1E-048104AA71B4}"/>
          </ac:picMkLst>
        </pc:picChg>
      </pc:sldChg>
      <pc:sldChg chg="new del">
        <pc:chgData name="Hasan Selim" userId="84cd2103f36ef0dc" providerId="LiveId" clId="{CD8DD89B-9A81-4550-9B51-3DAF75904BD9}" dt="2024-04-30T15:10:35.045" v="642" actId="47"/>
        <pc:sldMkLst>
          <pc:docMk/>
          <pc:sldMk cId="2401707602" sldId="485"/>
        </pc:sldMkLst>
      </pc:sldChg>
      <pc:sldChg chg="addSp delSp modSp add mod modTransition modAnim">
        <pc:chgData name="Hasan Selim" userId="84cd2103f36ef0dc" providerId="LiveId" clId="{CD8DD89B-9A81-4550-9B51-3DAF75904BD9}" dt="2024-04-30T15:49:06.055" v="921"/>
        <pc:sldMkLst>
          <pc:docMk/>
          <pc:sldMk cId="3663342262" sldId="485"/>
        </pc:sldMkLst>
        <pc:spChg chg="del mod ord">
          <ac:chgData name="Hasan Selim" userId="84cd2103f36ef0dc" providerId="LiveId" clId="{CD8DD89B-9A81-4550-9B51-3DAF75904BD9}" dt="2024-04-30T15:35:13.178" v="802" actId="478"/>
          <ac:spMkLst>
            <pc:docMk/>
            <pc:sldMk cId="3663342262" sldId="485"/>
            <ac:spMk id="2" creationId="{AD612143-E47F-6578-5752-96BA04FEC7D6}"/>
          </ac:spMkLst>
        </pc:spChg>
        <pc:spChg chg="add del mod">
          <ac:chgData name="Hasan Selim" userId="84cd2103f36ef0dc" providerId="LiveId" clId="{CD8DD89B-9A81-4550-9B51-3DAF75904BD9}" dt="2024-04-30T15:39:06.802" v="834" actId="478"/>
          <ac:spMkLst>
            <pc:docMk/>
            <pc:sldMk cId="3663342262" sldId="485"/>
            <ac:spMk id="3" creationId="{C64129D7-1634-F46E-58B9-1D686B37A1E3}"/>
          </ac:spMkLst>
        </pc:spChg>
        <pc:spChg chg="add del mod">
          <ac:chgData name="Hasan Selim" userId="84cd2103f36ef0dc" providerId="LiveId" clId="{CD8DD89B-9A81-4550-9B51-3DAF75904BD9}" dt="2024-04-30T15:39:06.802" v="834" actId="478"/>
          <ac:spMkLst>
            <pc:docMk/>
            <pc:sldMk cId="3663342262" sldId="485"/>
            <ac:spMk id="4" creationId="{52F6B2E7-BC42-0ACA-5776-69BA7D8094E0}"/>
          </ac:spMkLst>
        </pc:spChg>
        <pc:spChg chg="add del mod">
          <ac:chgData name="Hasan Selim" userId="84cd2103f36ef0dc" providerId="LiveId" clId="{CD8DD89B-9A81-4550-9B51-3DAF75904BD9}" dt="2024-04-30T15:39:06.802" v="834" actId="478"/>
          <ac:spMkLst>
            <pc:docMk/>
            <pc:sldMk cId="3663342262" sldId="485"/>
            <ac:spMk id="5" creationId="{C0E7FB9F-7B40-5996-4A27-41D0F4619BE1}"/>
          </ac:spMkLst>
        </pc:spChg>
        <pc:spChg chg="add mod ord">
          <ac:chgData name="Hasan Selim" userId="84cd2103f36ef0dc" providerId="LiveId" clId="{CD8DD89B-9A81-4550-9B51-3DAF75904BD9}" dt="2024-04-30T15:43:53.171" v="885" actId="1076"/>
          <ac:spMkLst>
            <pc:docMk/>
            <pc:sldMk cId="3663342262" sldId="485"/>
            <ac:spMk id="6" creationId="{9AFEA30F-ECD8-B0BA-821F-D81324F2E17D}"/>
          </ac:spMkLst>
        </pc:spChg>
        <pc:spChg chg="mod">
          <ac:chgData name="Hasan Selim" userId="84cd2103f36ef0dc" providerId="LiveId" clId="{CD8DD89B-9A81-4550-9B51-3DAF75904BD9}" dt="2024-04-30T15:39:32.272" v="835" actId="1076"/>
          <ac:spMkLst>
            <pc:docMk/>
            <pc:sldMk cId="3663342262" sldId="485"/>
            <ac:spMk id="8" creationId="{49CAF3DD-CF05-289A-8A3E-8B1F345617DE}"/>
          </ac:spMkLst>
        </pc:spChg>
        <pc:spChg chg="mod">
          <ac:chgData name="Hasan Selim" userId="84cd2103f36ef0dc" providerId="LiveId" clId="{CD8DD89B-9A81-4550-9B51-3DAF75904BD9}" dt="2024-04-30T15:39:36.338" v="836" actId="1076"/>
          <ac:spMkLst>
            <pc:docMk/>
            <pc:sldMk cId="3663342262" sldId="485"/>
            <ac:spMk id="9" creationId="{DE785F68-3D1A-D337-B7F1-F8C92A94EED2}"/>
          </ac:spMkLst>
        </pc:spChg>
        <pc:spChg chg="mod">
          <ac:chgData name="Hasan Selim" userId="84cd2103f36ef0dc" providerId="LiveId" clId="{CD8DD89B-9A81-4550-9B51-3DAF75904BD9}" dt="2024-04-30T15:39:36.338" v="836" actId="1076"/>
          <ac:spMkLst>
            <pc:docMk/>
            <pc:sldMk cId="3663342262" sldId="485"/>
            <ac:spMk id="10" creationId="{18B8ED1E-6472-9C3F-2171-2D0B9CA352DE}"/>
          </ac:spMkLst>
        </pc:spChg>
        <pc:spChg chg="mod">
          <ac:chgData name="Hasan Selim" userId="84cd2103f36ef0dc" providerId="LiveId" clId="{CD8DD89B-9A81-4550-9B51-3DAF75904BD9}" dt="2024-04-30T15:39:36.338" v="836" actId="1076"/>
          <ac:spMkLst>
            <pc:docMk/>
            <pc:sldMk cId="3663342262" sldId="485"/>
            <ac:spMk id="11" creationId="{AC93B976-4193-185B-7EA3-5EF9E8AAF123}"/>
          </ac:spMkLst>
        </pc:spChg>
        <pc:spChg chg="mod ord">
          <ac:chgData name="Hasan Selim" userId="84cd2103f36ef0dc" providerId="LiveId" clId="{CD8DD89B-9A81-4550-9B51-3DAF75904BD9}" dt="2024-04-30T15:40:41.562" v="848" actId="14100"/>
          <ac:spMkLst>
            <pc:docMk/>
            <pc:sldMk cId="3663342262" sldId="485"/>
            <ac:spMk id="37" creationId="{3C8D1A2C-1B39-09AE-48C6-5A737458127F}"/>
          </ac:spMkLst>
        </pc:spChg>
        <pc:picChg chg="mod">
          <ac:chgData name="Hasan Selim" userId="84cd2103f36ef0dc" providerId="LiveId" clId="{CD8DD89B-9A81-4550-9B51-3DAF75904BD9}" dt="2024-04-30T15:36:37.913" v="816" actId="12788"/>
          <ac:picMkLst>
            <pc:docMk/>
            <pc:sldMk cId="3663342262" sldId="485"/>
            <ac:picMk id="17" creationId="{B3CD8F68-7896-5831-EAC3-C5CAA75A9946}"/>
          </ac:picMkLst>
        </pc:picChg>
        <pc:picChg chg="mod ord modCrop">
          <ac:chgData name="Hasan Selim" userId="84cd2103f36ef0dc" providerId="LiveId" clId="{CD8DD89B-9A81-4550-9B51-3DAF75904BD9}" dt="2024-04-30T15:41:40.025" v="864" actId="167"/>
          <ac:picMkLst>
            <pc:docMk/>
            <pc:sldMk cId="3663342262" sldId="485"/>
            <ac:picMk id="36" creationId="{21ED7D27-0B39-DA85-04CA-6D3203795A7C}"/>
          </ac:picMkLst>
        </pc:picChg>
      </pc:sldChg>
      <pc:sldChg chg="new del">
        <pc:chgData name="Hasan Selim" userId="84cd2103f36ef0dc" providerId="LiveId" clId="{CD8DD89B-9A81-4550-9B51-3DAF75904BD9}" dt="2024-04-30T15:10:35.045" v="642" actId="47"/>
        <pc:sldMkLst>
          <pc:docMk/>
          <pc:sldMk cId="778916841" sldId="486"/>
        </pc:sldMkLst>
      </pc:sldChg>
      <pc:sldChg chg="addSp modSp add mod modTransition modAnim">
        <pc:chgData name="Hasan Selim" userId="84cd2103f36ef0dc" providerId="LiveId" clId="{CD8DD89B-9A81-4550-9B51-3DAF75904BD9}" dt="2024-04-30T15:49:02.505" v="913"/>
        <pc:sldMkLst>
          <pc:docMk/>
          <pc:sldMk cId="2957830981" sldId="486"/>
        </pc:sldMkLst>
        <pc:spChg chg="add mod ord">
          <ac:chgData name="Hasan Selim" userId="84cd2103f36ef0dc" providerId="LiveId" clId="{CD8DD89B-9A81-4550-9B51-3DAF75904BD9}" dt="2024-04-30T15:43:50.913" v="883" actId="1076"/>
          <ac:spMkLst>
            <pc:docMk/>
            <pc:sldMk cId="2957830981" sldId="486"/>
            <ac:spMk id="2" creationId="{CF5A25B1-8E3B-C5EA-A196-CD80D455E6F4}"/>
          </ac:spMkLst>
        </pc:spChg>
        <pc:spChg chg="mod">
          <ac:chgData name="Hasan Selim" userId="84cd2103f36ef0dc" providerId="LiveId" clId="{CD8DD89B-9A81-4550-9B51-3DAF75904BD9}" dt="2024-04-30T15:41:14.648" v="859" actId="1076"/>
          <ac:spMkLst>
            <pc:docMk/>
            <pc:sldMk cId="2957830981" sldId="486"/>
            <ac:spMk id="10" creationId="{18B8ED1E-6472-9C3F-2171-2D0B9CA352DE}"/>
          </ac:spMkLst>
        </pc:spChg>
        <pc:spChg chg="mod">
          <ac:chgData name="Hasan Selim" userId="84cd2103f36ef0dc" providerId="LiveId" clId="{CD8DD89B-9A81-4550-9B51-3DAF75904BD9}" dt="2024-04-30T15:41:12.350" v="858" actId="1076"/>
          <ac:spMkLst>
            <pc:docMk/>
            <pc:sldMk cId="2957830981" sldId="486"/>
            <ac:spMk id="11" creationId="{AC93B976-4193-185B-7EA3-5EF9E8AAF123}"/>
          </ac:spMkLst>
        </pc:spChg>
        <pc:picChg chg="ord">
          <ac:chgData name="Hasan Selim" userId="84cd2103f36ef0dc" providerId="LiveId" clId="{CD8DD89B-9A81-4550-9B51-3DAF75904BD9}" dt="2024-04-30T15:41:44.819" v="867" actId="167"/>
          <ac:picMkLst>
            <pc:docMk/>
            <pc:sldMk cId="2957830981" sldId="486"/>
            <ac:picMk id="36" creationId="{21ED7D27-0B39-DA85-04CA-6D3203795A7C}"/>
          </ac:picMkLst>
        </pc:picChg>
      </pc:sldChg>
      <pc:sldChg chg="addSp delSp modSp add del mod delAnim modAnim">
        <pc:chgData name="Hasan Selim" userId="84cd2103f36ef0dc" providerId="LiveId" clId="{CD8DD89B-9A81-4550-9B51-3DAF75904BD9}" dt="2024-04-30T15:40:06.525" v="838" actId="47"/>
        <pc:sldMkLst>
          <pc:docMk/>
          <pc:sldMk cId="3541307282" sldId="486"/>
        </pc:sldMkLst>
        <pc:spChg chg="mod">
          <ac:chgData name="Hasan Selim" userId="84cd2103f36ef0dc" providerId="LiveId" clId="{CD8DD89B-9A81-4550-9B51-3DAF75904BD9}" dt="2024-04-30T15:24:04.990" v="692" actId="1076"/>
          <ac:spMkLst>
            <pc:docMk/>
            <pc:sldMk cId="3541307282" sldId="486"/>
            <ac:spMk id="9" creationId="{DE785F68-3D1A-D337-B7F1-F8C92A94EED2}"/>
          </ac:spMkLst>
        </pc:spChg>
        <pc:spChg chg="mod">
          <ac:chgData name="Hasan Selim" userId="84cd2103f36ef0dc" providerId="LiveId" clId="{CD8DD89B-9A81-4550-9B51-3DAF75904BD9}" dt="2024-04-30T15:24:08.062" v="693" actId="1076"/>
          <ac:spMkLst>
            <pc:docMk/>
            <pc:sldMk cId="3541307282" sldId="486"/>
            <ac:spMk id="10" creationId="{18B8ED1E-6472-9C3F-2171-2D0B9CA352DE}"/>
          </ac:spMkLst>
        </pc:spChg>
        <pc:spChg chg="mod">
          <ac:chgData name="Hasan Selim" userId="84cd2103f36ef0dc" providerId="LiveId" clId="{CD8DD89B-9A81-4550-9B51-3DAF75904BD9}" dt="2024-04-30T15:24:04.990" v="692" actId="1076"/>
          <ac:spMkLst>
            <pc:docMk/>
            <pc:sldMk cId="3541307282" sldId="486"/>
            <ac:spMk id="11" creationId="{AC93B976-4193-185B-7EA3-5EF9E8AAF123}"/>
          </ac:spMkLst>
        </pc:spChg>
        <pc:spChg chg="mod">
          <ac:chgData name="Hasan Selim" userId="84cd2103f36ef0dc" providerId="LiveId" clId="{CD8DD89B-9A81-4550-9B51-3DAF75904BD9}" dt="2024-04-30T15:24:43.550" v="698" actId="20577"/>
          <ac:spMkLst>
            <pc:docMk/>
            <pc:sldMk cId="3541307282" sldId="486"/>
            <ac:spMk id="37" creationId="{3C8D1A2C-1B39-09AE-48C6-5A737458127F}"/>
          </ac:spMkLst>
        </pc:spChg>
        <pc:picChg chg="add del mod">
          <ac:chgData name="Hasan Selim" userId="84cd2103f36ef0dc" providerId="LiveId" clId="{CD8DD89B-9A81-4550-9B51-3DAF75904BD9}" dt="2024-04-30T15:27:21.437" v="700" actId="21"/>
          <ac:picMkLst>
            <pc:docMk/>
            <pc:sldMk cId="3541307282" sldId="486"/>
            <ac:picMk id="3" creationId="{B133E08E-9074-DF72-A2E7-A8DE41DA55D2}"/>
          </ac:picMkLst>
        </pc:picChg>
      </pc:sldChg>
      <pc:sldChg chg="addSp modSp add mod modTransition modAnim">
        <pc:chgData name="Hasan Selim" userId="84cd2103f36ef0dc" providerId="LiveId" clId="{CD8DD89B-9A81-4550-9B51-3DAF75904BD9}" dt="2024-04-30T15:48:59.118" v="905"/>
        <pc:sldMkLst>
          <pc:docMk/>
          <pc:sldMk cId="737013299" sldId="487"/>
        </pc:sldMkLst>
        <pc:spChg chg="add mod ord">
          <ac:chgData name="Hasan Selim" userId="84cd2103f36ef0dc" providerId="LiveId" clId="{CD8DD89B-9A81-4550-9B51-3DAF75904BD9}" dt="2024-04-30T15:48:08.960" v="897" actId="1076"/>
          <ac:spMkLst>
            <pc:docMk/>
            <pc:sldMk cId="737013299" sldId="487"/>
            <ac:spMk id="2" creationId="{726805EB-832A-3E43-2382-11D1096EB187}"/>
          </ac:spMkLst>
        </pc:spChg>
        <pc:spChg chg="mod">
          <ac:chgData name="Hasan Selim" userId="84cd2103f36ef0dc" providerId="LiveId" clId="{CD8DD89B-9A81-4550-9B51-3DAF75904BD9}" dt="2024-04-30T15:41:00.383" v="855" actId="1076"/>
          <ac:spMkLst>
            <pc:docMk/>
            <pc:sldMk cId="737013299" sldId="487"/>
            <ac:spMk id="9" creationId="{DE785F68-3D1A-D337-B7F1-F8C92A94EED2}"/>
          </ac:spMkLst>
        </pc:spChg>
        <pc:spChg chg="mod">
          <ac:chgData name="Hasan Selim" userId="84cd2103f36ef0dc" providerId="LiveId" clId="{CD8DD89B-9A81-4550-9B51-3DAF75904BD9}" dt="2024-04-30T15:41:03.707" v="856" actId="1076"/>
          <ac:spMkLst>
            <pc:docMk/>
            <pc:sldMk cId="737013299" sldId="487"/>
            <ac:spMk id="10" creationId="{18B8ED1E-6472-9C3F-2171-2D0B9CA352DE}"/>
          </ac:spMkLst>
        </pc:spChg>
        <pc:spChg chg="mod">
          <ac:chgData name="Hasan Selim" userId="84cd2103f36ef0dc" providerId="LiveId" clId="{CD8DD89B-9A81-4550-9B51-3DAF75904BD9}" dt="2024-04-30T15:40:49.558" v="853" actId="20577"/>
          <ac:spMkLst>
            <pc:docMk/>
            <pc:sldMk cId="737013299" sldId="487"/>
            <ac:spMk id="37" creationId="{3C8D1A2C-1B39-09AE-48C6-5A737458127F}"/>
          </ac:spMkLst>
        </pc:spChg>
        <pc:picChg chg="ord">
          <ac:chgData name="Hasan Selim" userId="84cd2103f36ef0dc" providerId="LiveId" clId="{CD8DD89B-9A81-4550-9B51-3DAF75904BD9}" dt="2024-04-30T15:41:49.062" v="870" actId="167"/>
          <ac:picMkLst>
            <pc:docMk/>
            <pc:sldMk cId="737013299" sldId="487"/>
            <ac:picMk id="36" creationId="{21ED7D27-0B39-DA85-04CA-6D3203795A7C}"/>
          </ac:picMkLst>
        </pc:picChg>
      </pc:sldChg>
      <pc:sldChg chg="new del">
        <pc:chgData name="Hasan Selim" userId="84cd2103f36ef0dc" providerId="LiveId" clId="{CD8DD89B-9A81-4550-9B51-3DAF75904BD9}" dt="2024-04-30T15:10:35.045" v="642" actId="47"/>
        <pc:sldMkLst>
          <pc:docMk/>
          <pc:sldMk cId="2534841251" sldId="487"/>
        </pc:sldMkLst>
      </pc:sldChg>
      <pc:sldChg chg="new del">
        <pc:chgData name="Hasan Selim" userId="84cd2103f36ef0dc" providerId="LiveId" clId="{CD8DD89B-9A81-4550-9B51-3DAF75904BD9}" dt="2024-04-30T15:10:35.045" v="642" actId="47"/>
        <pc:sldMkLst>
          <pc:docMk/>
          <pc:sldMk cId="736572365" sldId="488"/>
        </pc:sldMkLst>
      </pc:sldChg>
      <pc:sldChg chg="delSp modSp add del mod">
        <pc:chgData name="Hasan Selim" userId="84cd2103f36ef0dc" providerId="LiveId" clId="{CD8DD89B-9A81-4550-9B51-3DAF75904BD9}" dt="2024-04-30T15:43:46.498" v="879" actId="47"/>
        <pc:sldMkLst>
          <pc:docMk/>
          <pc:sldMk cId="2516529756" sldId="488"/>
        </pc:sldMkLst>
        <pc:spChg chg="del mod ord">
          <ac:chgData name="Hasan Selim" userId="84cd2103f36ef0dc" providerId="LiveId" clId="{CD8DD89B-9A81-4550-9B51-3DAF75904BD9}" dt="2024-04-30T15:43:14.808" v="875" actId="478"/>
          <ac:spMkLst>
            <pc:docMk/>
            <pc:sldMk cId="2516529756" sldId="488"/>
            <ac:spMk id="2" creationId="{726805EB-832A-3E43-2382-11D1096EB187}"/>
          </ac:spMkLst>
        </pc:spChg>
        <pc:picChg chg="mod ord">
          <ac:chgData name="Hasan Selim" userId="84cd2103f36ef0dc" providerId="LiveId" clId="{CD8DD89B-9A81-4550-9B51-3DAF75904BD9}" dt="2024-04-30T15:43:22.446" v="878" actId="1076"/>
          <ac:picMkLst>
            <pc:docMk/>
            <pc:sldMk cId="2516529756" sldId="488"/>
            <ac:picMk id="36" creationId="{21ED7D27-0B39-DA85-04CA-6D3203795A7C}"/>
          </ac:picMkLst>
        </pc:picChg>
      </pc:sldChg>
    </pc:docChg>
  </pc:docChgLst>
  <pc:docChgLst>
    <pc:chgData name="Hasan Selim" userId="84cd2103f36ef0dc" providerId="LiveId" clId="{C152FD08-A22C-4F2E-B858-740573F08A65}"/>
    <pc:docChg chg="modSld sldOrd">
      <pc:chgData name="Hasan Selim" userId="84cd2103f36ef0dc" providerId="LiveId" clId="{C152FD08-A22C-4F2E-B858-740573F08A65}" dt="2024-05-29T17:49:35.648" v="5"/>
      <pc:docMkLst>
        <pc:docMk/>
      </pc:docMkLst>
      <pc:sldChg chg="ord">
        <pc:chgData name="Hasan Selim" userId="84cd2103f36ef0dc" providerId="LiveId" clId="{C152FD08-A22C-4F2E-B858-740573F08A65}" dt="2024-05-29T17:49:35.648" v="5"/>
        <pc:sldMkLst>
          <pc:docMk/>
          <pc:sldMk cId="1981254483" sldId="484"/>
        </pc:sldMkLst>
      </pc:sldChg>
      <pc:sldChg chg="ord">
        <pc:chgData name="Hasan Selim" userId="84cd2103f36ef0dc" providerId="LiveId" clId="{C152FD08-A22C-4F2E-B858-740573F08A65}" dt="2024-05-29T17:49:17.428" v="1"/>
        <pc:sldMkLst>
          <pc:docMk/>
          <pc:sldMk cId="4050075497" sldId="490"/>
        </pc:sldMkLst>
      </pc:sldChg>
      <pc:sldChg chg="ord">
        <pc:chgData name="Hasan Selim" userId="84cd2103f36ef0dc" providerId="LiveId" clId="{C152FD08-A22C-4F2E-B858-740573F08A65}" dt="2024-05-29T17:49:28.541" v="3"/>
        <pc:sldMkLst>
          <pc:docMk/>
          <pc:sldMk cId="413940767" sldId="49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>
                <a:cs typeface="El Messiri" pitchFamily="2" charset="-78"/>
              </a:defRPr>
            </a:lvl1pPr>
          </a:lstStyle>
          <a:p>
            <a:endParaRPr lang="ar-EG" dirty="0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>
                <a:cs typeface="El Messiri" pitchFamily="2" charset="-78"/>
              </a:defRPr>
            </a:lvl1pPr>
          </a:lstStyle>
          <a:p>
            <a:fld id="{5BAA5D80-B819-4390-928E-B4D7E737AA68}" type="datetimeFigureOut">
              <a:rPr lang="ar-EG" smtClean="0"/>
              <a:pPr/>
              <a:t>10/10/1447</a:t>
            </a:fld>
            <a:endParaRPr lang="ar-EG" dirty="0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EG" dirty="0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 dirty="0"/>
              <a:t>انقر لتحرير أنماط نص الشكل الرئيسي</a:t>
            </a:r>
          </a:p>
          <a:p>
            <a:pPr lvl="1"/>
            <a:r>
              <a:rPr lang="ar-SA" dirty="0"/>
              <a:t>المستوى الثاني</a:t>
            </a:r>
          </a:p>
          <a:p>
            <a:pPr lvl="2"/>
            <a:r>
              <a:rPr lang="ar-SA" dirty="0"/>
              <a:t>المستوى الثالث</a:t>
            </a:r>
          </a:p>
          <a:p>
            <a:pPr lvl="3"/>
            <a:r>
              <a:rPr lang="ar-SA" dirty="0"/>
              <a:t>المستوى الرابع</a:t>
            </a:r>
          </a:p>
          <a:p>
            <a:pPr lvl="4"/>
            <a:r>
              <a:rPr lang="ar-SA" dirty="0"/>
              <a:t>المستوى الخامس</a:t>
            </a:r>
            <a:endParaRPr lang="ar-EG" dirty="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>
                <a:cs typeface="El Messiri" pitchFamily="2" charset="-78"/>
              </a:defRPr>
            </a:lvl1pPr>
          </a:lstStyle>
          <a:p>
            <a:endParaRPr lang="ar-EG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>
                <a:cs typeface="El Messiri" pitchFamily="2" charset="-78"/>
              </a:defRPr>
            </a:lvl1pPr>
          </a:lstStyle>
          <a:p>
            <a:fld id="{21BBE34E-00FD-4E00-AA7A-1706DD9907DB}" type="slidenum">
              <a:rPr lang="ar-EG" smtClean="0"/>
              <a:pPr/>
              <a:t>‹#›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1497378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El Messiri" pitchFamily="2" charset="-78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El Messiri" pitchFamily="2" charset="-78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El Messiri" pitchFamily="2" charset="-78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El Messiri" pitchFamily="2" charset="-78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El Messiri" pitchFamily="2" charset="-78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1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7476795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2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5050786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3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6665744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4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2288490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A60E61-3A79-DA42-70F4-60E0B91980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>
            <a:extLst>
              <a:ext uri="{FF2B5EF4-FFF2-40B4-BE49-F238E27FC236}">
                <a16:creationId xmlns:a16="http://schemas.microsoft.com/office/drawing/2014/main" id="{9E80B83A-6A0E-F214-4FF7-93D11D529F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>
            <a:extLst>
              <a:ext uri="{FF2B5EF4-FFF2-40B4-BE49-F238E27FC236}">
                <a16:creationId xmlns:a16="http://schemas.microsoft.com/office/drawing/2014/main" id="{97ACF82D-C352-D157-FDE2-B6DB06AB12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EE6C2458-7AF0-4BBE-824C-DCA88DDFD9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5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600414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8866F1-F440-37DA-9ADC-9246250470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>
            <a:extLst>
              <a:ext uri="{FF2B5EF4-FFF2-40B4-BE49-F238E27FC236}">
                <a16:creationId xmlns:a16="http://schemas.microsoft.com/office/drawing/2014/main" id="{0A5204DC-521A-2DF1-4B3A-C9F0C4C4B6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>
            <a:extLst>
              <a:ext uri="{FF2B5EF4-FFF2-40B4-BE49-F238E27FC236}">
                <a16:creationId xmlns:a16="http://schemas.microsoft.com/office/drawing/2014/main" id="{72CDA393-C6A8-64BC-0D06-570EE2F659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45FE90D3-ACC1-4CFD-8891-164C3460BB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6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42921677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7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4749963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BE34E-00FD-4E00-AA7A-1706DD9907DB}" type="slidenum">
              <a:rPr kumimoji="0" lang="ar-E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ar-EG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537402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4B4A6FC-3A17-A131-AB51-1D812382FF1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9" name="صورة 58">
            <a:extLst>
              <a:ext uri="{FF2B5EF4-FFF2-40B4-BE49-F238E27FC236}">
                <a16:creationId xmlns:a16="http://schemas.microsoft.com/office/drawing/2014/main" id="{A13112CF-6BA8-09FA-765B-FB97E227A1A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1796" y="939799"/>
            <a:ext cx="3193242" cy="2570480"/>
          </a:xfrm>
          <a:prstGeom prst="rect">
            <a:avLst/>
          </a:prstGeom>
        </p:spPr>
      </p:pic>
      <p:sp>
        <p:nvSpPr>
          <p:cNvPr id="60" name="ابدأ">
            <a:hlinkHover r:id="" action="ppaction://noaction" highlightClick="1">
              <a:snd r:embed="rId6" name="arrow.wav"/>
            </a:hlinkHover>
            <a:extLst>
              <a:ext uri="{FF2B5EF4-FFF2-40B4-BE49-F238E27FC236}">
                <a16:creationId xmlns:a16="http://schemas.microsoft.com/office/drawing/2014/main" id="{98B6C77D-7A75-442A-EBBD-BCD8A18D4FD9}"/>
              </a:ext>
            </a:extLst>
          </p:cNvPr>
          <p:cNvSpPr/>
          <p:nvPr userDrawn="1"/>
        </p:nvSpPr>
        <p:spPr>
          <a:xfrm>
            <a:off x="9345804" y="2685079"/>
            <a:ext cx="1585227" cy="505428"/>
          </a:xfrm>
          <a:prstGeom prst="roundRect">
            <a:avLst>
              <a:gd name="adj" fmla="val 0"/>
            </a:avLst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FEFBD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ابدأ</a:t>
            </a:r>
            <a:endParaRPr lang="ar-EG" sz="3200" b="1" dirty="0">
              <a:solidFill>
                <a:srgbClr val="FEFBD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74" name="شكل بيضاوي 73">
            <a:extLst>
              <a:ext uri="{FF2B5EF4-FFF2-40B4-BE49-F238E27FC236}">
                <a16:creationId xmlns:a16="http://schemas.microsoft.com/office/drawing/2014/main" id="{014163DA-CE72-03D0-1120-A6CE3C581F36}"/>
              </a:ext>
            </a:extLst>
          </p:cNvPr>
          <p:cNvSpPr/>
          <p:nvPr userDrawn="1"/>
        </p:nvSpPr>
        <p:spPr>
          <a:xfrm>
            <a:off x="9577246" y="406998"/>
            <a:ext cx="1122343" cy="1122343"/>
          </a:xfrm>
          <a:prstGeom prst="ellipse">
            <a:avLst/>
          </a:prstGeom>
          <a:solidFill>
            <a:srgbClr val="6652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16000" rtlCol="1" anchor="ctr" anchorCtr="1"/>
          <a:lstStyle/>
          <a:p>
            <a:pPr algn="ctr" rtl="0"/>
            <a:r>
              <a:rPr lang="en-US" sz="5400" dirty="0"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0</a:t>
            </a:r>
          </a:p>
        </p:txBody>
      </p:sp>
      <p:sp>
        <p:nvSpPr>
          <p:cNvPr id="75" name="شكل بيضاوي 74">
            <a:extLst>
              <a:ext uri="{FF2B5EF4-FFF2-40B4-BE49-F238E27FC236}">
                <a16:creationId xmlns:a16="http://schemas.microsoft.com/office/drawing/2014/main" id="{20C21240-6A19-B210-D3AD-0037003528A1}"/>
              </a:ext>
            </a:extLst>
          </p:cNvPr>
          <p:cNvSpPr/>
          <p:nvPr userDrawn="1"/>
        </p:nvSpPr>
        <p:spPr>
          <a:xfrm>
            <a:off x="9577246" y="406998"/>
            <a:ext cx="1122343" cy="1122343"/>
          </a:xfrm>
          <a:prstGeom prst="ellipse">
            <a:avLst/>
          </a:prstGeom>
          <a:solidFill>
            <a:srgbClr val="6652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16000" rtlCol="1" anchor="ctr" anchorCtr="1"/>
          <a:lstStyle/>
          <a:p>
            <a:pPr algn="ctr" rtl="0"/>
            <a:r>
              <a:rPr lang="en-US" sz="5400" dirty="0"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1</a:t>
            </a:r>
            <a:endParaRPr lang="ar-SA" sz="5400" dirty="0"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76" name="شكل بيضاوي 75">
            <a:extLst>
              <a:ext uri="{FF2B5EF4-FFF2-40B4-BE49-F238E27FC236}">
                <a16:creationId xmlns:a16="http://schemas.microsoft.com/office/drawing/2014/main" id="{DA94B871-598A-332F-9D9A-B78B5E7A4E87}"/>
              </a:ext>
            </a:extLst>
          </p:cNvPr>
          <p:cNvSpPr/>
          <p:nvPr userDrawn="1"/>
        </p:nvSpPr>
        <p:spPr>
          <a:xfrm>
            <a:off x="9577246" y="406998"/>
            <a:ext cx="1122343" cy="1122343"/>
          </a:xfrm>
          <a:prstGeom prst="ellipse">
            <a:avLst/>
          </a:prstGeom>
          <a:solidFill>
            <a:srgbClr val="6652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16000" rtlCol="1" anchor="ctr" anchorCtr="1"/>
          <a:lstStyle/>
          <a:p>
            <a:pPr algn="ctr" rtl="0"/>
            <a:r>
              <a:rPr lang="en-US" sz="5400" dirty="0"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2</a:t>
            </a:r>
            <a:endParaRPr lang="ar-SA" sz="5400" dirty="0"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77" name="شكل بيضاوي 76">
            <a:extLst>
              <a:ext uri="{FF2B5EF4-FFF2-40B4-BE49-F238E27FC236}">
                <a16:creationId xmlns:a16="http://schemas.microsoft.com/office/drawing/2014/main" id="{A6813993-E2EA-937B-EF7D-749B7C2C3ADE}"/>
              </a:ext>
            </a:extLst>
          </p:cNvPr>
          <p:cNvSpPr/>
          <p:nvPr userDrawn="1"/>
        </p:nvSpPr>
        <p:spPr>
          <a:xfrm>
            <a:off x="9577246" y="406998"/>
            <a:ext cx="1122343" cy="1122343"/>
          </a:xfrm>
          <a:prstGeom prst="ellipse">
            <a:avLst/>
          </a:prstGeom>
          <a:solidFill>
            <a:srgbClr val="6652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16000" rtlCol="1" anchor="ctr" anchorCtr="1"/>
          <a:lstStyle/>
          <a:p>
            <a:pPr algn="ctr" rtl="0"/>
            <a:r>
              <a:rPr lang="en-US" sz="5400" dirty="0"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3</a:t>
            </a:r>
            <a:endParaRPr lang="ar-SA" sz="5400" dirty="0"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78" name="شكل بيضاوي 77">
            <a:extLst>
              <a:ext uri="{FF2B5EF4-FFF2-40B4-BE49-F238E27FC236}">
                <a16:creationId xmlns:a16="http://schemas.microsoft.com/office/drawing/2014/main" id="{0233D437-C17A-4C8B-3777-E1D3B6CA77E5}"/>
              </a:ext>
            </a:extLst>
          </p:cNvPr>
          <p:cNvSpPr/>
          <p:nvPr userDrawn="1"/>
        </p:nvSpPr>
        <p:spPr>
          <a:xfrm>
            <a:off x="9577246" y="406998"/>
            <a:ext cx="1122343" cy="1122343"/>
          </a:xfrm>
          <a:prstGeom prst="ellipse">
            <a:avLst/>
          </a:prstGeom>
          <a:solidFill>
            <a:srgbClr val="6652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16000" rtlCol="1" anchor="ctr" anchorCtr="1"/>
          <a:lstStyle/>
          <a:p>
            <a:pPr algn="ctr" rtl="0"/>
            <a:r>
              <a:rPr lang="en-US" sz="5400" dirty="0"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4</a:t>
            </a:r>
            <a:endParaRPr lang="ar-SA" sz="5400" dirty="0"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79" name="شكل بيضاوي 78">
            <a:extLst>
              <a:ext uri="{FF2B5EF4-FFF2-40B4-BE49-F238E27FC236}">
                <a16:creationId xmlns:a16="http://schemas.microsoft.com/office/drawing/2014/main" id="{07AF2EF3-1BE8-1A48-BC4F-782549305153}"/>
              </a:ext>
            </a:extLst>
          </p:cNvPr>
          <p:cNvSpPr/>
          <p:nvPr userDrawn="1"/>
        </p:nvSpPr>
        <p:spPr>
          <a:xfrm>
            <a:off x="9577246" y="406998"/>
            <a:ext cx="1122343" cy="1122343"/>
          </a:xfrm>
          <a:prstGeom prst="ellipse">
            <a:avLst/>
          </a:prstGeom>
          <a:solidFill>
            <a:srgbClr val="6652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16000" rtlCol="1" anchor="ctr" anchorCtr="1"/>
          <a:lstStyle/>
          <a:p>
            <a:pPr algn="ctr" rtl="0"/>
            <a:r>
              <a:rPr lang="en-US" sz="5400" dirty="0"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5</a:t>
            </a:r>
            <a:endParaRPr lang="ar-SA" sz="5400" dirty="0"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80" name="شكل بيضاوي 79">
            <a:extLst>
              <a:ext uri="{FF2B5EF4-FFF2-40B4-BE49-F238E27FC236}">
                <a16:creationId xmlns:a16="http://schemas.microsoft.com/office/drawing/2014/main" id="{85A221B1-46E4-2117-FDB9-A3E52442002A}"/>
              </a:ext>
            </a:extLst>
          </p:cNvPr>
          <p:cNvSpPr/>
          <p:nvPr userDrawn="1"/>
        </p:nvSpPr>
        <p:spPr>
          <a:xfrm>
            <a:off x="9577246" y="406998"/>
            <a:ext cx="1122343" cy="1122343"/>
          </a:xfrm>
          <a:prstGeom prst="ellipse">
            <a:avLst/>
          </a:prstGeom>
          <a:solidFill>
            <a:srgbClr val="6652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16000" rtlCol="1" anchor="ctr" anchorCtr="1"/>
          <a:lstStyle/>
          <a:p>
            <a:pPr algn="ctr" rtl="0"/>
            <a:r>
              <a:rPr lang="en-US" sz="5400" dirty="0"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6</a:t>
            </a:r>
            <a:endParaRPr lang="ar-SA" sz="5400" dirty="0"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81" name="شكل بيضاوي 80">
            <a:extLst>
              <a:ext uri="{FF2B5EF4-FFF2-40B4-BE49-F238E27FC236}">
                <a16:creationId xmlns:a16="http://schemas.microsoft.com/office/drawing/2014/main" id="{A9684051-542C-4F39-B8BA-6C5449A08230}"/>
              </a:ext>
            </a:extLst>
          </p:cNvPr>
          <p:cNvSpPr/>
          <p:nvPr userDrawn="1"/>
        </p:nvSpPr>
        <p:spPr>
          <a:xfrm>
            <a:off x="9577246" y="406998"/>
            <a:ext cx="1122343" cy="1122343"/>
          </a:xfrm>
          <a:prstGeom prst="ellipse">
            <a:avLst/>
          </a:prstGeom>
          <a:solidFill>
            <a:srgbClr val="6652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16000" rtlCol="1" anchor="ctr" anchorCtr="1"/>
          <a:lstStyle/>
          <a:p>
            <a:pPr algn="ctr" rtl="0"/>
            <a:r>
              <a:rPr lang="en-US" sz="5400" dirty="0"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7</a:t>
            </a:r>
            <a:endParaRPr lang="ar-SA" sz="5400" dirty="0"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82" name="شكل بيضاوي 81">
            <a:extLst>
              <a:ext uri="{FF2B5EF4-FFF2-40B4-BE49-F238E27FC236}">
                <a16:creationId xmlns:a16="http://schemas.microsoft.com/office/drawing/2014/main" id="{B37A7763-7199-CDF2-2463-F648C3CD7016}"/>
              </a:ext>
            </a:extLst>
          </p:cNvPr>
          <p:cNvSpPr/>
          <p:nvPr userDrawn="1"/>
        </p:nvSpPr>
        <p:spPr>
          <a:xfrm>
            <a:off x="9577246" y="406998"/>
            <a:ext cx="1122343" cy="1122343"/>
          </a:xfrm>
          <a:prstGeom prst="ellipse">
            <a:avLst/>
          </a:prstGeom>
          <a:solidFill>
            <a:srgbClr val="6652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16000" rtlCol="1" anchor="ctr" anchorCtr="1"/>
          <a:lstStyle/>
          <a:p>
            <a:pPr algn="ctr" rtl="0"/>
            <a:r>
              <a:rPr lang="en-US" sz="5400" dirty="0"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8</a:t>
            </a:r>
            <a:endParaRPr lang="ar-SA" sz="5400" dirty="0"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83" name="شكل بيضاوي 82">
            <a:extLst>
              <a:ext uri="{FF2B5EF4-FFF2-40B4-BE49-F238E27FC236}">
                <a16:creationId xmlns:a16="http://schemas.microsoft.com/office/drawing/2014/main" id="{CE3E2AC5-9A07-A740-6884-E11F26A0BC9D}"/>
              </a:ext>
            </a:extLst>
          </p:cNvPr>
          <p:cNvSpPr/>
          <p:nvPr userDrawn="1"/>
        </p:nvSpPr>
        <p:spPr>
          <a:xfrm>
            <a:off x="9577246" y="406998"/>
            <a:ext cx="1122343" cy="1122343"/>
          </a:xfrm>
          <a:prstGeom prst="ellipse">
            <a:avLst/>
          </a:prstGeom>
          <a:solidFill>
            <a:srgbClr val="6652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16000" rtlCol="1" anchor="ctr" anchorCtr="1"/>
          <a:lstStyle/>
          <a:p>
            <a:pPr algn="ctr" rtl="0"/>
            <a:r>
              <a:rPr lang="en-US" sz="5400" dirty="0"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9</a:t>
            </a:r>
            <a:endParaRPr lang="ar-SA" sz="5400" dirty="0"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84" name="شكل بيضاوي 83">
            <a:extLst>
              <a:ext uri="{FF2B5EF4-FFF2-40B4-BE49-F238E27FC236}">
                <a16:creationId xmlns:a16="http://schemas.microsoft.com/office/drawing/2014/main" id="{F9F17711-8999-FC54-CBA5-CBD4B6409972}"/>
              </a:ext>
            </a:extLst>
          </p:cNvPr>
          <p:cNvSpPr/>
          <p:nvPr userDrawn="1"/>
        </p:nvSpPr>
        <p:spPr>
          <a:xfrm>
            <a:off x="9577246" y="406998"/>
            <a:ext cx="1122343" cy="1122343"/>
          </a:xfrm>
          <a:prstGeom prst="ellipse">
            <a:avLst/>
          </a:prstGeom>
          <a:solidFill>
            <a:srgbClr val="6652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16000" rtlCol="1" anchor="ctr" anchorCtr="1"/>
          <a:lstStyle/>
          <a:p>
            <a:pPr algn="ctr" rtl="0"/>
            <a:r>
              <a:rPr lang="en-US" sz="5400" dirty="0"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10</a:t>
            </a:r>
            <a:endParaRPr lang="ar-SA" sz="5400" dirty="0"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85" name="شكل بيضاوي 84">
            <a:extLst>
              <a:ext uri="{FF2B5EF4-FFF2-40B4-BE49-F238E27FC236}">
                <a16:creationId xmlns:a16="http://schemas.microsoft.com/office/drawing/2014/main" id="{132F012D-BCBB-0876-E302-88429EB2D79D}"/>
              </a:ext>
            </a:extLst>
          </p:cNvPr>
          <p:cNvSpPr/>
          <p:nvPr userDrawn="1"/>
        </p:nvSpPr>
        <p:spPr>
          <a:xfrm>
            <a:off x="9577246" y="406998"/>
            <a:ext cx="1122343" cy="1122343"/>
          </a:xfrm>
          <a:prstGeom prst="ellipse">
            <a:avLst/>
          </a:prstGeom>
          <a:solidFill>
            <a:srgbClr val="6652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16000" rtlCol="1" anchor="ctr" anchorCtr="1"/>
          <a:lstStyle/>
          <a:p>
            <a:pPr algn="ctr" rtl="0"/>
            <a:r>
              <a:rPr lang="en-US" sz="5400" dirty="0"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11</a:t>
            </a:r>
            <a:endParaRPr lang="ar-SA" sz="5400" dirty="0"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86" name="شكل بيضاوي 85">
            <a:extLst>
              <a:ext uri="{FF2B5EF4-FFF2-40B4-BE49-F238E27FC236}">
                <a16:creationId xmlns:a16="http://schemas.microsoft.com/office/drawing/2014/main" id="{18A0A42C-DD88-45FC-9131-A86DB8ABA1AE}"/>
              </a:ext>
            </a:extLst>
          </p:cNvPr>
          <p:cNvSpPr/>
          <p:nvPr userDrawn="1"/>
        </p:nvSpPr>
        <p:spPr>
          <a:xfrm>
            <a:off x="9577246" y="406998"/>
            <a:ext cx="1122343" cy="1122343"/>
          </a:xfrm>
          <a:prstGeom prst="ellipse">
            <a:avLst/>
          </a:prstGeom>
          <a:solidFill>
            <a:srgbClr val="6652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16000" rtlCol="1" anchor="ctr" anchorCtr="1"/>
          <a:lstStyle/>
          <a:p>
            <a:pPr algn="ctr" rtl="0"/>
            <a:r>
              <a:rPr lang="en-US" sz="5400" dirty="0"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12</a:t>
            </a:r>
            <a:endParaRPr lang="ar-SA" sz="5400" dirty="0"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87" name="شكل بيضاوي 86">
            <a:extLst>
              <a:ext uri="{FF2B5EF4-FFF2-40B4-BE49-F238E27FC236}">
                <a16:creationId xmlns:a16="http://schemas.microsoft.com/office/drawing/2014/main" id="{EEFAA189-EE98-312D-0803-25E1865701FB}"/>
              </a:ext>
            </a:extLst>
          </p:cNvPr>
          <p:cNvSpPr/>
          <p:nvPr userDrawn="1"/>
        </p:nvSpPr>
        <p:spPr>
          <a:xfrm>
            <a:off x="9577246" y="406998"/>
            <a:ext cx="1122343" cy="1122343"/>
          </a:xfrm>
          <a:prstGeom prst="ellipse">
            <a:avLst/>
          </a:prstGeom>
          <a:solidFill>
            <a:srgbClr val="6652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16000" rtlCol="1" anchor="ctr" anchorCtr="1"/>
          <a:lstStyle/>
          <a:p>
            <a:pPr algn="ctr" rtl="0"/>
            <a:r>
              <a:rPr lang="en-US" sz="5400" dirty="0"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13</a:t>
            </a:r>
            <a:endParaRPr lang="ar-SA" sz="5400" dirty="0"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88" name="شكل بيضاوي 87">
            <a:extLst>
              <a:ext uri="{FF2B5EF4-FFF2-40B4-BE49-F238E27FC236}">
                <a16:creationId xmlns:a16="http://schemas.microsoft.com/office/drawing/2014/main" id="{88D1A6E3-1520-CAB7-8CBF-88B64ED4CAD2}"/>
              </a:ext>
            </a:extLst>
          </p:cNvPr>
          <p:cNvSpPr/>
          <p:nvPr userDrawn="1"/>
        </p:nvSpPr>
        <p:spPr>
          <a:xfrm>
            <a:off x="9577246" y="406998"/>
            <a:ext cx="1122343" cy="1122343"/>
          </a:xfrm>
          <a:prstGeom prst="ellipse">
            <a:avLst/>
          </a:prstGeom>
          <a:solidFill>
            <a:srgbClr val="6652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16000" rtlCol="1" anchor="ctr" anchorCtr="1"/>
          <a:lstStyle/>
          <a:p>
            <a:pPr algn="ctr" rtl="0"/>
            <a:r>
              <a:rPr lang="en-US" sz="5400" dirty="0"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14</a:t>
            </a:r>
            <a:endParaRPr lang="ar-SA" sz="5400" dirty="0"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89" name="شكل بيضاوي 88">
            <a:extLst>
              <a:ext uri="{FF2B5EF4-FFF2-40B4-BE49-F238E27FC236}">
                <a16:creationId xmlns:a16="http://schemas.microsoft.com/office/drawing/2014/main" id="{1EF51377-EEFE-3E9F-E43D-A4C30E73ABB4}"/>
              </a:ext>
            </a:extLst>
          </p:cNvPr>
          <p:cNvSpPr/>
          <p:nvPr userDrawn="1"/>
        </p:nvSpPr>
        <p:spPr>
          <a:xfrm>
            <a:off x="9577246" y="406998"/>
            <a:ext cx="1122343" cy="1122343"/>
          </a:xfrm>
          <a:prstGeom prst="ellipse">
            <a:avLst/>
          </a:prstGeom>
          <a:solidFill>
            <a:srgbClr val="6652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16000" rtlCol="1" anchor="ctr" anchorCtr="1"/>
          <a:lstStyle/>
          <a:p>
            <a:pPr algn="ctr" rtl="0"/>
            <a:r>
              <a:rPr lang="en-US" sz="5400" dirty="0"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15</a:t>
            </a:r>
            <a:endParaRPr lang="ar-SA" sz="5400" dirty="0"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grpSp>
        <p:nvGrpSpPr>
          <p:cNvPr id="90" name="رسم 39" descr="ساعة توقيت خطوط عريضة">
            <a:extLst>
              <a:ext uri="{FF2B5EF4-FFF2-40B4-BE49-F238E27FC236}">
                <a16:creationId xmlns:a16="http://schemas.microsoft.com/office/drawing/2014/main" id="{3C27AF82-2218-55B6-AA93-5E94ABC04CEF}"/>
              </a:ext>
            </a:extLst>
          </p:cNvPr>
          <p:cNvGrpSpPr/>
          <p:nvPr userDrawn="1"/>
        </p:nvGrpSpPr>
        <p:grpSpPr>
          <a:xfrm>
            <a:off x="9568428" y="267588"/>
            <a:ext cx="1139979" cy="1278186"/>
            <a:chOff x="7608639" y="1422425"/>
            <a:chExt cx="1139979" cy="1278186"/>
          </a:xfrm>
          <a:solidFill>
            <a:srgbClr val="4B3941"/>
          </a:solidFill>
        </p:grpSpPr>
        <p:sp>
          <p:nvSpPr>
            <p:cNvPr id="91" name="شكل حر: شكل 90">
              <a:extLst>
                <a:ext uri="{FF2B5EF4-FFF2-40B4-BE49-F238E27FC236}">
                  <a16:creationId xmlns:a16="http://schemas.microsoft.com/office/drawing/2014/main" id="{54FAA459-924C-76AE-8BA9-91D77BDEACC7}"/>
                </a:ext>
              </a:extLst>
            </p:cNvPr>
            <p:cNvSpPr/>
            <p:nvPr/>
          </p:nvSpPr>
          <p:spPr>
            <a:xfrm>
              <a:off x="8144757" y="1750403"/>
              <a:ext cx="69011" cy="69011"/>
            </a:xfrm>
            <a:custGeom>
              <a:avLst/>
              <a:gdLst>
                <a:gd name="connsiteX0" fmla="*/ 34506 w 69011"/>
                <a:gd name="connsiteY0" fmla="*/ 69012 h 69011"/>
                <a:gd name="connsiteX1" fmla="*/ 69012 w 69011"/>
                <a:gd name="connsiteY1" fmla="*/ 34506 h 69011"/>
                <a:gd name="connsiteX2" fmla="*/ 34506 w 69011"/>
                <a:gd name="connsiteY2" fmla="*/ 0 h 69011"/>
                <a:gd name="connsiteX3" fmla="*/ 0 w 69011"/>
                <a:gd name="connsiteY3" fmla="*/ 34506 h 69011"/>
                <a:gd name="connsiteX4" fmla="*/ 34506 w 69011"/>
                <a:gd name="connsiteY4" fmla="*/ 69012 h 69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011" h="69011">
                  <a:moveTo>
                    <a:pt x="34506" y="69012"/>
                  </a:moveTo>
                  <a:cubicBezTo>
                    <a:pt x="53563" y="69012"/>
                    <a:pt x="69012" y="53563"/>
                    <a:pt x="69012" y="34506"/>
                  </a:cubicBezTo>
                  <a:cubicBezTo>
                    <a:pt x="69012" y="15448"/>
                    <a:pt x="53563" y="0"/>
                    <a:pt x="34506" y="0"/>
                  </a:cubicBezTo>
                  <a:cubicBezTo>
                    <a:pt x="15448" y="0"/>
                    <a:pt x="0" y="15448"/>
                    <a:pt x="0" y="34506"/>
                  </a:cubicBezTo>
                  <a:cubicBezTo>
                    <a:pt x="0" y="53563"/>
                    <a:pt x="15448" y="69012"/>
                    <a:pt x="34506" y="69012"/>
                  </a:cubicBezTo>
                  <a:close/>
                </a:path>
              </a:pathLst>
            </a:custGeom>
            <a:grpFill/>
            <a:ln w="17165" cap="flat">
              <a:solidFill>
                <a:srgbClr val="4B3941"/>
              </a:solidFill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92" name="شكل حر: شكل 91">
              <a:extLst>
                <a:ext uri="{FF2B5EF4-FFF2-40B4-BE49-F238E27FC236}">
                  <a16:creationId xmlns:a16="http://schemas.microsoft.com/office/drawing/2014/main" id="{1FE3DB32-4891-30D1-D6E1-03E4A7B9C3D7}"/>
                </a:ext>
              </a:extLst>
            </p:cNvPr>
            <p:cNvSpPr/>
            <p:nvPr/>
          </p:nvSpPr>
          <p:spPr>
            <a:xfrm>
              <a:off x="8144757" y="2440692"/>
              <a:ext cx="69011" cy="69011"/>
            </a:xfrm>
            <a:custGeom>
              <a:avLst/>
              <a:gdLst>
                <a:gd name="connsiteX0" fmla="*/ 34506 w 69011"/>
                <a:gd name="connsiteY0" fmla="*/ 0 h 69011"/>
                <a:gd name="connsiteX1" fmla="*/ 0 w 69011"/>
                <a:gd name="connsiteY1" fmla="*/ 34506 h 69011"/>
                <a:gd name="connsiteX2" fmla="*/ 34506 w 69011"/>
                <a:gd name="connsiteY2" fmla="*/ 69012 h 69011"/>
                <a:gd name="connsiteX3" fmla="*/ 69012 w 69011"/>
                <a:gd name="connsiteY3" fmla="*/ 34506 h 69011"/>
                <a:gd name="connsiteX4" fmla="*/ 34506 w 69011"/>
                <a:gd name="connsiteY4" fmla="*/ 0 h 69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011" h="69011">
                  <a:moveTo>
                    <a:pt x="34506" y="0"/>
                  </a:moveTo>
                  <a:cubicBezTo>
                    <a:pt x="15448" y="0"/>
                    <a:pt x="0" y="15448"/>
                    <a:pt x="0" y="34506"/>
                  </a:cubicBezTo>
                  <a:cubicBezTo>
                    <a:pt x="0" y="53564"/>
                    <a:pt x="15448" y="69012"/>
                    <a:pt x="34506" y="69012"/>
                  </a:cubicBezTo>
                  <a:cubicBezTo>
                    <a:pt x="53563" y="69012"/>
                    <a:pt x="69012" y="53564"/>
                    <a:pt x="69012" y="34506"/>
                  </a:cubicBezTo>
                  <a:cubicBezTo>
                    <a:pt x="69012" y="15448"/>
                    <a:pt x="53563" y="0"/>
                    <a:pt x="34506" y="0"/>
                  </a:cubicBezTo>
                  <a:close/>
                </a:path>
              </a:pathLst>
            </a:custGeom>
            <a:grpFill/>
            <a:ln w="17165" cap="flat">
              <a:solidFill>
                <a:srgbClr val="4B3941"/>
              </a:solidFill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93" name="شكل حر: شكل 92">
              <a:extLst>
                <a:ext uri="{FF2B5EF4-FFF2-40B4-BE49-F238E27FC236}">
                  <a16:creationId xmlns:a16="http://schemas.microsoft.com/office/drawing/2014/main" id="{68F46DDB-D4CA-005F-E797-D21C746CF6FB}"/>
                </a:ext>
              </a:extLst>
            </p:cNvPr>
            <p:cNvSpPr/>
            <p:nvPr/>
          </p:nvSpPr>
          <p:spPr>
            <a:xfrm>
              <a:off x="8489816" y="2078277"/>
              <a:ext cx="69011" cy="69011"/>
            </a:xfrm>
            <a:custGeom>
              <a:avLst/>
              <a:gdLst>
                <a:gd name="connsiteX0" fmla="*/ 34506 w 69011"/>
                <a:gd name="connsiteY0" fmla="*/ 0 h 69011"/>
                <a:gd name="connsiteX1" fmla="*/ 0 w 69011"/>
                <a:gd name="connsiteY1" fmla="*/ 34506 h 69011"/>
                <a:gd name="connsiteX2" fmla="*/ 34506 w 69011"/>
                <a:gd name="connsiteY2" fmla="*/ 69012 h 69011"/>
                <a:gd name="connsiteX3" fmla="*/ 69012 w 69011"/>
                <a:gd name="connsiteY3" fmla="*/ 34506 h 69011"/>
                <a:gd name="connsiteX4" fmla="*/ 34506 w 69011"/>
                <a:gd name="connsiteY4" fmla="*/ 0 h 69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011" h="69011">
                  <a:moveTo>
                    <a:pt x="34506" y="0"/>
                  </a:moveTo>
                  <a:cubicBezTo>
                    <a:pt x="15448" y="0"/>
                    <a:pt x="0" y="15448"/>
                    <a:pt x="0" y="34506"/>
                  </a:cubicBezTo>
                  <a:cubicBezTo>
                    <a:pt x="0" y="53563"/>
                    <a:pt x="15448" y="69012"/>
                    <a:pt x="34506" y="69012"/>
                  </a:cubicBezTo>
                  <a:cubicBezTo>
                    <a:pt x="53563" y="69012"/>
                    <a:pt x="69012" y="53563"/>
                    <a:pt x="69012" y="34506"/>
                  </a:cubicBezTo>
                  <a:cubicBezTo>
                    <a:pt x="69012" y="15448"/>
                    <a:pt x="53563" y="0"/>
                    <a:pt x="34506" y="0"/>
                  </a:cubicBezTo>
                  <a:close/>
                </a:path>
              </a:pathLst>
            </a:custGeom>
            <a:grpFill/>
            <a:ln w="17165" cap="flat">
              <a:solidFill>
                <a:srgbClr val="4B3941"/>
              </a:solidFill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94" name="شكل حر: شكل 93">
              <a:extLst>
                <a:ext uri="{FF2B5EF4-FFF2-40B4-BE49-F238E27FC236}">
                  <a16:creationId xmlns:a16="http://schemas.microsoft.com/office/drawing/2014/main" id="{24EFB415-ED85-7605-D32C-AC2F01851BBD}"/>
                </a:ext>
              </a:extLst>
            </p:cNvPr>
            <p:cNvSpPr/>
            <p:nvPr/>
          </p:nvSpPr>
          <p:spPr>
            <a:xfrm>
              <a:off x="7799699" y="2078277"/>
              <a:ext cx="69011" cy="69011"/>
            </a:xfrm>
            <a:custGeom>
              <a:avLst/>
              <a:gdLst>
                <a:gd name="connsiteX0" fmla="*/ 34506 w 69011"/>
                <a:gd name="connsiteY0" fmla="*/ 0 h 69011"/>
                <a:gd name="connsiteX1" fmla="*/ 0 w 69011"/>
                <a:gd name="connsiteY1" fmla="*/ 34506 h 69011"/>
                <a:gd name="connsiteX2" fmla="*/ 34506 w 69011"/>
                <a:gd name="connsiteY2" fmla="*/ 69012 h 69011"/>
                <a:gd name="connsiteX3" fmla="*/ 69012 w 69011"/>
                <a:gd name="connsiteY3" fmla="*/ 34506 h 69011"/>
                <a:gd name="connsiteX4" fmla="*/ 34506 w 69011"/>
                <a:gd name="connsiteY4" fmla="*/ 0 h 69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011" h="69011">
                  <a:moveTo>
                    <a:pt x="34506" y="0"/>
                  </a:moveTo>
                  <a:cubicBezTo>
                    <a:pt x="15448" y="0"/>
                    <a:pt x="0" y="15448"/>
                    <a:pt x="0" y="34506"/>
                  </a:cubicBezTo>
                  <a:cubicBezTo>
                    <a:pt x="0" y="53563"/>
                    <a:pt x="15448" y="69012"/>
                    <a:pt x="34506" y="69012"/>
                  </a:cubicBezTo>
                  <a:cubicBezTo>
                    <a:pt x="53563" y="69012"/>
                    <a:pt x="69012" y="53563"/>
                    <a:pt x="69012" y="34506"/>
                  </a:cubicBezTo>
                  <a:cubicBezTo>
                    <a:pt x="69012" y="15448"/>
                    <a:pt x="53563" y="0"/>
                    <a:pt x="34506" y="0"/>
                  </a:cubicBezTo>
                  <a:close/>
                </a:path>
              </a:pathLst>
            </a:custGeom>
            <a:grpFill/>
            <a:ln w="17165" cap="flat">
              <a:solidFill>
                <a:srgbClr val="4B3941"/>
              </a:solidFill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95" name="شكل حر: شكل 94">
              <a:extLst>
                <a:ext uri="{FF2B5EF4-FFF2-40B4-BE49-F238E27FC236}">
                  <a16:creationId xmlns:a16="http://schemas.microsoft.com/office/drawing/2014/main" id="{79AAED00-4020-2110-FFA2-A1A7CDBAE4F6}"/>
                </a:ext>
              </a:extLst>
            </p:cNvPr>
            <p:cNvSpPr/>
            <p:nvPr/>
          </p:nvSpPr>
          <p:spPr>
            <a:xfrm>
              <a:off x="7608639" y="1422425"/>
              <a:ext cx="1139979" cy="1278186"/>
            </a:xfrm>
            <a:custGeom>
              <a:avLst/>
              <a:gdLst>
                <a:gd name="connsiteX0" fmla="*/ 940803 w 1139979"/>
                <a:gd name="connsiteY0" fmla="*/ 275322 h 1278186"/>
                <a:gd name="connsiteX1" fmla="*/ 1014145 w 1139979"/>
                <a:gd name="connsiteY1" fmla="*/ 201980 h 1278186"/>
                <a:gd name="connsiteX2" fmla="*/ 1013720 w 1139979"/>
                <a:gd name="connsiteY2" fmla="*/ 177584 h 1278186"/>
                <a:gd name="connsiteX3" fmla="*/ 989749 w 1139979"/>
                <a:gd name="connsiteY3" fmla="*/ 177584 h 1278186"/>
                <a:gd name="connsiteX4" fmla="*/ 913836 w 1139979"/>
                <a:gd name="connsiteY4" fmla="*/ 253497 h 1278186"/>
                <a:gd name="connsiteX5" fmla="*/ 587877 w 1139979"/>
                <a:gd name="connsiteY5" fmla="*/ 138455 h 1278186"/>
                <a:gd name="connsiteX6" fmla="*/ 587877 w 1139979"/>
                <a:gd name="connsiteY6" fmla="*/ 34506 h 1278186"/>
                <a:gd name="connsiteX7" fmla="*/ 760406 w 1139979"/>
                <a:gd name="connsiteY7" fmla="*/ 34506 h 1278186"/>
                <a:gd name="connsiteX8" fmla="*/ 760406 w 1139979"/>
                <a:gd name="connsiteY8" fmla="*/ 0 h 1278186"/>
                <a:gd name="connsiteX9" fmla="*/ 380842 w 1139979"/>
                <a:gd name="connsiteY9" fmla="*/ 0 h 1278186"/>
                <a:gd name="connsiteX10" fmla="*/ 380842 w 1139979"/>
                <a:gd name="connsiteY10" fmla="*/ 34506 h 1278186"/>
                <a:gd name="connsiteX11" fmla="*/ 553371 w 1139979"/>
                <a:gd name="connsiteY11" fmla="*/ 34506 h 1278186"/>
                <a:gd name="connsiteX12" fmla="*/ 553371 w 1139979"/>
                <a:gd name="connsiteY12" fmla="*/ 138455 h 1278186"/>
                <a:gd name="connsiteX13" fmla="*/ 247 w 1139979"/>
                <a:gd name="connsiteY13" fmla="*/ 724816 h 1278186"/>
                <a:gd name="connsiteX14" fmla="*/ 586609 w 1139979"/>
                <a:gd name="connsiteY14" fmla="*/ 1277940 h 1278186"/>
                <a:gd name="connsiteX15" fmla="*/ 1139732 w 1139979"/>
                <a:gd name="connsiteY15" fmla="*/ 691578 h 1278186"/>
                <a:gd name="connsiteX16" fmla="*/ 940803 w 1139979"/>
                <a:gd name="connsiteY16" fmla="*/ 275322 h 1278186"/>
                <a:gd name="connsiteX17" fmla="*/ 570624 w 1139979"/>
                <a:gd name="connsiteY17" fmla="*/ 1242211 h 1278186"/>
                <a:gd name="connsiteX18" fmla="*/ 35783 w 1139979"/>
                <a:gd name="connsiteY18" fmla="*/ 707370 h 1278186"/>
                <a:gd name="connsiteX19" fmla="*/ 570624 w 1139979"/>
                <a:gd name="connsiteY19" fmla="*/ 172529 h 1278186"/>
                <a:gd name="connsiteX20" fmla="*/ 1105465 w 1139979"/>
                <a:gd name="connsiteY20" fmla="*/ 707370 h 1278186"/>
                <a:gd name="connsiteX21" fmla="*/ 570624 w 1139979"/>
                <a:gd name="connsiteY21" fmla="*/ 1242211 h 1278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139979" h="1278186">
                  <a:moveTo>
                    <a:pt x="940803" y="275322"/>
                  </a:moveTo>
                  <a:lnTo>
                    <a:pt x="1014145" y="201980"/>
                  </a:lnTo>
                  <a:cubicBezTo>
                    <a:pt x="1020765" y="195125"/>
                    <a:pt x="1020575" y="184204"/>
                    <a:pt x="1013720" y="177584"/>
                  </a:cubicBezTo>
                  <a:cubicBezTo>
                    <a:pt x="1007035" y="171127"/>
                    <a:pt x="996435" y="171127"/>
                    <a:pt x="989749" y="177584"/>
                  </a:cubicBezTo>
                  <a:lnTo>
                    <a:pt x="913836" y="253497"/>
                  </a:lnTo>
                  <a:cubicBezTo>
                    <a:pt x="819828" y="182115"/>
                    <a:pt x="705864" y="141893"/>
                    <a:pt x="587877" y="138455"/>
                  </a:cubicBezTo>
                  <a:lnTo>
                    <a:pt x="587877" y="34506"/>
                  </a:lnTo>
                  <a:lnTo>
                    <a:pt x="760406" y="34506"/>
                  </a:lnTo>
                  <a:lnTo>
                    <a:pt x="760406" y="0"/>
                  </a:lnTo>
                  <a:lnTo>
                    <a:pt x="380842" y="0"/>
                  </a:lnTo>
                  <a:lnTo>
                    <a:pt x="380842" y="34506"/>
                  </a:lnTo>
                  <a:lnTo>
                    <a:pt x="553371" y="34506"/>
                  </a:lnTo>
                  <a:lnTo>
                    <a:pt x="553371" y="138455"/>
                  </a:lnTo>
                  <a:cubicBezTo>
                    <a:pt x="238710" y="147633"/>
                    <a:pt x="-8931" y="410156"/>
                    <a:pt x="247" y="724816"/>
                  </a:cubicBezTo>
                  <a:cubicBezTo>
                    <a:pt x="9426" y="1039477"/>
                    <a:pt x="271950" y="1287118"/>
                    <a:pt x="586609" y="1277940"/>
                  </a:cubicBezTo>
                  <a:cubicBezTo>
                    <a:pt x="901269" y="1268761"/>
                    <a:pt x="1148911" y="1006239"/>
                    <a:pt x="1139732" y="691578"/>
                  </a:cubicBezTo>
                  <a:cubicBezTo>
                    <a:pt x="1135048" y="530992"/>
                    <a:pt x="1062812" y="379839"/>
                    <a:pt x="940803" y="275322"/>
                  </a:cubicBezTo>
                  <a:close/>
                  <a:moveTo>
                    <a:pt x="570624" y="1242211"/>
                  </a:moveTo>
                  <a:cubicBezTo>
                    <a:pt x="275240" y="1242211"/>
                    <a:pt x="35783" y="1002754"/>
                    <a:pt x="35783" y="707370"/>
                  </a:cubicBezTo>
                  <a:cubicBezTo>
                    <a:pt x="35783" y="411986"/>
                    <a:pt x="275240" y="172529"/>
                    <a:pt x="570624" y="172529"/>
                  </a:cubicBezTo>
                  <a:cubicBezTo>
                    <a:pt x="866008" y="172529"/>
                    <a:pt x="1105465" y="411986"/>
                    <a:pt x="1105465" y="707370"/>
                  </a:cubicBezTo>
                  <a:cubicBezTo>
                    <a:pt x="1105123" y="1002613"/>
                    <a:pt x="865866" y="1241869"/>
                    <a:pt x="570624" y="1242211"/>
                  </a:cubicBezTo>
                  <a:close/>
                </a:path>
              </a:pathLst>
            </a:custGeom>
            <a:grpFill/>
            <a:ln w="17165" cap="flat">
              <a:solidFill>
                <a:srgbClr val="4B3941"/>
              </a:solidFill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pic>
        <p:nvPicPr>
          <p:cNvPr id="96" name="wall-clock-tick-tock-1060">
            <a:hlinkClick r:id="" action="ppaction://media"/>
            <a:extLst>
              <a:ext uri="{FF2B5EF4-FFF2-40B4-BE49-F238E27FC236}">
                <a16:creationId xmlns:a16="http://schemas.microsoft.com/office/drawing/2014/main" id="{AEDF1176-CDC4-8D69-3C3D-D188E6415972}"/>
              </a:ext>
            </a:extLst>
          </p:cNvPr>
          <p:cNvPicPr>
            <a:picLocks noChangeAspect="1"/>
          </p:cNvPicPr>
          <p:nvPr userDrawn="1">
            <a:audioFile r:link="rId1"/>
            <p:extLst>
              <p:ext uri="{DAA4B4D4-6D71-4841-9C94-3DE7FCFB9230}">
                <p14:media xmlns:p14="http://schemas.microsoft.com/office/powerpoint/2010/main" r:embed="rId2">
                  <p14:trim end="8213.9931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68434" y="-926609"/>
            <a:ext cx="487362" cy="487363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EF47B443-70EA-0233-85C0-933A9A96D16E}"/>
              </a:ext>
            </a:extLst>
          </p:cNvPr>
          <p:cNvSpPr/>
          <p:nvPr userDrawn="1"/>
        </p:nvSpPr>
        <p:spPr>
          <a:xfrm>
            <a:off x="790977" y="948743"/>
            <a:ext cx="6705600" cy="4003471"/>
          </a:xfrm>
          <a:prstGeom prst="rect">
            <a:avLst/>
          </a:prstGeom>
          <a:solidFill>
            <a:srgbClr val="B19A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EDD7D8B3-C405-3452-7D49-94B68AB2D88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0977" y="889000"/>
            <a:ext cx="6705600" cy="4112529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21859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ntr" presetSubtype="2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1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4799" fill="hold"/>
                                        <p:tgtEl>
                                          <p:spTgt spid="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audio>
              <p:cMediaNode vol="5122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6"/>
                </p:tgtEl>
              </p:cMediaNode>
            </p:audio>
          </p:childTnLst>
        </p:cTn>
      </p:par>
    </p:tnLst>
    <p:bldLst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3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414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ربع نص 7">
            <a:extLst>
              <a:ext uri="{FF2B5EF4-FFF2-40B4-BE49-F238E27FC236}">
                <a16:creationId xmlns:a16="http://schemas.microsoft.com/office/drawing/2014/main" id="{E3263395-9781-4794-BD81-7A0DB6855226}"/>
              </a:ext>
            </a:extLst>
          </p:cNvPr>
          <p:cNvSpPr txBox="1"/>
          <p:nvPr userDrawn="1"/>
        </p:nvSpPr>
        <p:spPr>
          <a:xfrm>
            <a:off x="2141220" y="-416143"/>
            <a:ext cx="790956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El Messiri" pitchFamily="2" charset="-78"/>
                <a:cs typeface="El Messiri" pitchFamily="2" charset="-78"/>
              </a:rPr>
              <a:t>هذا القالب من تصميم موقع انجز (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El Messiri" pitchFamily="2" charset="-78"/>
                <a:cs typeface="El Messiri" pitchFamily="2" charset="-78"/>
              </a:rPr>
              <a:t>ingez-ppt.com</a:t>
            </a:r>
            <a:r>
              <a:rPr lang="ar-SA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El Messiri" pitchFamily="2" charset="-78"/>
                <a:cs typeface="El Messiri" pitchFamily="2" charset="-78"/>
              </a:rPr>
              <a:t> ) : موقع عربي متخصص بتصميم قوالب البوربوينت باللغة العربية</a:t>
            </a:r>
            <a:endParaRPr lang="ar-EG" sz="1200" dirty="0">
              <a:solidFill>
                <a:schemeClr val="tx1">
                  <a:lumMod val="75000"/>
                  <a:lumOff val="25000"/>
                </a:schemeClr>
              </a:solidFill>
              <a:latin typeface="El Messiri" pitchFamily="2" charset="-78"/>
              <a:cs typeface="El Messiri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23005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13" Type="http://schemas.openxmlformats.org/officeDocument/2006/relationships/image" Target="../media/image7.png"/><Relationship Id="rId3" Type="http://schemas.microsoft.com/office/2007/relationships/media" Target="../media/media3.wav"/><Relationship Id="rId7" Type="http://schemas.openxmlformats.org/officeDocument/2006/relationships/slideLayout" Target="../slideLayouts/slideLayout2.xml"/><Relationship Id="rId12" Type="http://schemas.openxmlformats.org/officeDocument/2006/relationships/audio" Target="../media/audio2.wav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audio" Target="../media/media4.wav"/><Relationship Id="rId11" Type="http://schemas.openxmlformats.org/officeDocument/2006/relationships/image" Target="../media/image6.png"/><Relationship Id="rId5" Type="http://schemas.microsoft.com/office/2007/relationships/media" Target="../media/media4.wav"/><Relationship Id="rId15" Type="http://schemas.openxmlformats.org/officeDocument/2006/relationships/image" Target="../media/image8.png"/><Relationship Id="rId10" Type="http://schemas.openxmlformats.org/officeDocument/2006/relationships/audio" Target="../media/audio1.wav"/><Relationship Id="rId4" Type="http://schemas.openxmlformats.org/officeDocument/2006/relationships/audio" Target="../media/media3.wav"/><Relationship Id="rId9" Type="http://schemas.openxmlformats.org/officeDocument/2006/relationships/image" Target="../media/image5.png"/><Relationship Id="rId1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audio" Target="NULL" TargetMode="External"/><Relationship Id="rId7" Type="http://schemas.openxmlformats.org/officeDocument/2006/relationships/image" Target="../media/image9.png"/><Relationship Id="rId12" Type="http://schemas.openxmlformats.org/officeDocument/2006/relationships/image" Target="../media/image4.png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10" Type="http://schemas.openxmlformats.org/officeDocument/2006/relationships/audio" Target="../media/audio1.wav"/><Relationship Id="rId4" Type="http://schemas.microsoft.com/office/2007/relationships/media" Target="../media/media6.mp3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3" Type="http://schemas.openxmlformats.org/officeDocument/2006/relationships/audio" Target="NULL" TargetMode="Externa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4.png"/><Relationship Id="rId2" Type="http://schemas.microsoft.com/office/2007/relationships/media" Target="../media/media7.mp4"/><Relationship Id="rId1" Type="http://schemas.openxmlformats.org/officeDocument/2006/relationships/video" Target="NULL" TargetMode="External"/><Relationship Id="rId6" Type="http://schemas.openxmlformats.org/officeDocument/2006/relationships/audio" Target="../media/media8.mp3"/><Relationship Id="rId11" Type="http://schemas.openxmlformats.org/officeDocument/2006/relationships/image" Target="../media/image6.png"/><Relationship Id="rId5" Type="http://schemas.microsoft.com/office/2007/relationships/media" Target="../media/media8.mp3"/><Relationship Id="rId10" Type="http://schemas.openxmlformats.org/officeDocument/2006/relationships/audio" Target="../media/audio1.wav"/><Relationship Id="rId4" Type="http://schemas.microsoft.com/office/2007/relationships/media" Target="../media/media6.mp3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audio" Target="../media/audio2.wav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audio" Target="../media/audio2.wav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audio" Target="../media/audio2.wav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3" Type="http://schemas.openxmlformats.org/officeDocument/2006/relationships/audio" Target="NULL" TargetMode="Externa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4.png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6" Type="http://schemas.openxmlformats.org/officeDocument/2006/relationships/audio" Target="../media/media9.wav"/><Relationship Id="rId11" Type="http://schemas.openxmlformats.org/officeDocument/2006/relationships/image" Target="../media/image7.png"/><Relationship Id="rId5" Type="http://schemas.microsoft.com/office/2007/relationships/media" Target="../media/media9.wav"/><Relationship Id="rId10" Type="http://schemas.openxmlformats.org/officeDocument/2006/relationships/audio" Target="../media/audio2.wav"/><Relationship Id="rId4" Type="http://schemas.microsoft.com/office/2007/relationships/media" Target="../media/media6.mp3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fonts.google.com/specimen/El+Messiri?subset=arabic&amp;preview.text=%D8%B9%D8%B1%D8%A8%D9%8A&amp;preview.text_type=custom" TargetMode="External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rommmmmmmmmm">
            <a:hlinkClick r:id="" action="ppaction://media"/>
            <a:extLst>
              <a:ext uri="{FF2B5EF4-FFF2-40B4-BE49-F238E27FC236}">
                <a16:creationId xmlns:a16="http://schemas.microsoft.com/office/drawing/2014/main" id="{9547A5F9-2B18-06CC-C4D5-E8E0C34E33B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frame">
            <a:extLst>
              <a:ext uri="{FF2B5EF4-FFF2-40B4-BE49-F238E27FC236}">
                <a16:creationId xmlns:a16="http://schemas.microsoft.com/office/drawing/2014/main" id="{14B38F80-1F95-5749-95C0-A8FF365DD095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" name="زر البدء">
            <a:hlinkClick r:id="" action="ppaction://hlinkshowjump?jump=nextslide">
              <a:snd r:embed="rId10" name="arrow.wav"/>
            </a:hlinkClick>
            <a:hlinkHover r:id="" action="ppaction://noaction" highlightClick="1">
              <a:snd r:embed="rId10" name="arrow.wav"/>
            </a:hlinkHover>
            <a:extLst>
              <a:ext uri="{FF2B5EF4-FFF2-40B4-BE49-F238E27FC236}">
                <a16:creationId xmlns:a16="http://schemas.microsoft.com/office/drawing/2014/main" id="{9ACA067C-C86D-1A8F-0636-8D42FD91F00A}"/>
              </a:ext>
            </a:extLst>
          </p:cNvPr>
          <p:cNvSpPr/>
          <p:nvPr/>
        </p:nvSpPr>
        <p:spPr>
          <a:xfrm>
            <a:off x="5232400" y="5856924"/>
            <a:ext cx="1727200" cy="568959"/>
          </a:xfrm>
          <a:prstGeom prst="roundRect">
            <a:avLst>
              <a:gd name="adj" fmla="val 0"/>
            </a:avLst>
          </a:prstGeom>
          <a:blipFill>
            <a:blip r:embed="rId11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200" b="1" dirty="0">
                <a:solidFill>
                  <a:srgbClr val="7C160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اضغط هنا للبدء</a:t>
            </a:r>
            <a:endParaRPr lang="ar-EG" sz="1200" b="1" dirty="0">
              <a:solidFill>
                <a:srgbClr val="7C160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4" name="x">
            <a:hlinkClick r:id="" action="ppaction://hlinkshowjump?jump=endshow"/>
            <a:hlinkHover r:id="" action="ppaction://noaction" highlightClick="1">
              <a:snd r:embed="rId12" name="click.wav"/>
            </a:hlinkHover>
            <a:extLst>
              <a:ext uri="{FF2B5EF4-FFF2-40B4-BE49-F238E27FC236}">
                <a16:creationId xmlns:a16="http://schemas.microsoft.com/office/drawing/2014/main" id="{FBBC66BD-6E4C-58F7-0999-5AF48525368A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763" y="91440"/>
            <a:ext cx="337067" cy="355600"/>
          </a:xfrm>
          <a:prstGeom prst="rect">
            <a:avLst/>
          </a:prstGeom>
        </p:spPr>
      </p:pic>
      <p:pic>
        <p:nvPicPr>
          <p:cNvPr id="12" name="-ambience-1213">
            <a:hlinkClick r:id="" action="ppaction://media"/>
            <a:extLst>
              <a:ext uri="{FF2B5EF4-FFF2-40B4-BE49-F238E27FC236}">
                <a16:creationId xmlns:a16="http://schemas.microsoft.com/office/drawing/2014/main" id="{547A400A-933F-8780-4256-F4BE7149686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095999" y="-1177925"/>
            <a:ext cx="609600" cy="609600"/>
          </a:xfrm>
          <a:prstGeom prst="rect">
            <a:avLst/>
          </a:prstGeom>
        </p:spPr>
      </p:pic>
      <p:pic>
        <p:nvPicPr>
          <p:cNvPr id="21" name="title">
            <a:extLst>
              <a:ext uri="{FF2B5EF4-FFF2-40B4-BE49-F238E27FC236}">
                <a16:creationId xmlns:a16="http://schemas.microsoft.com/office/drawing/2014/main" id="{6682524A-FB38-D2EB-1DA8-AF515558A4C5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1346200" y="2276966"/>
            <a:ext cx="9499600" cy="2115794"/>
          </a:xfrm>
          <a:prstGeom prst="rect">
            <a:avLst/>
          </a:prstGeom>
        </p:spPr>
      </p:pic>
      <p:pic>
        <p:nvPicPr>
          <p:cNvPr id="16" name="magic-notification-ring-2344">
            <a:hlinkClick r:id="" action="ppaction://media"/>
            <a:extLst>
              <a:ext uri="{FF2B5EF4-FFF2-40B4-BE49-F238E27FC236}">
                <a16:creationId xmlns:a16="http://schemas.microsoft.com/office/drawing/2014/main" id="{A000E504-90A0-ADA2-7D24-515BA994F59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927600" y="-11779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11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01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5152" numSld="999" showWhenStopped="0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56061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video>
              <p:cMediaNode vol="80000">
                <p:cTn id="18" repeatCount="indefinite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ntro">
            <a:hlinkClick r:id="" action="ppaction://media"/>
            <a:extLst>
              <a:ext uri="{FF2B5EF4-FFF2-40B4-BE49-F238E27FC236}">
                <a16:creationId xmlns:a16="http://schemas.microsoft.com/office/drawing/2014/main" id="{9EF598E7-694F-2E56-503A-EC4CB2B27FC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2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frame">
            <a:extLst>
              <a:ext uri="{FF2B5EF4-FFF2-40B4-BE49-F238E27FC236}">
                <a16:creationId xmlns:a16="http://schemas.microsoft.com/office/drawing/2014/main" id="{2FE576B4-DF23-45DB-EBC7-3527134AFAA1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28" name="صورة 27">
            <a:hlinkClick r:id="" action="ppaction://hlinkshowjump?jump=endshow"/>
            <a:hlinkHover r:id="" action="ppaction://noaction" highlightClick="1">
              <a:snd r:embed="rId8" name="click.wav"/>
            </a:hlinkHover>
            <a:extLst>
              <a:ext uri="{FF2B5EF4-FFF2-40B4-BE49-F238E27FC236}">
                <a16:creationId xmlns:a16="http://schemas.microsoft.com/office/drawing/2014/main" id="{BE2A48FD-8348-4D32-BB6D-0C14AB20C614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763" y="91440"/>
            <a:ext cx="337067" cy="355600"/>
          </a:xfrm>
          <a:prstGeom prst="rect">
            <a:avLst/>
          </a:prstGeom>
        </p:spPr>
      </p:pic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03660D82-AF10-BE94-CC07-77E1C1DA501A}"/>
              </a:ext>
            </a:extLst>
          </p:cNvPr>
          <p:cNvGrpSpPr/>
          <p:nvPr/>
        </p:nvGrpSpPr>
        <p:grpSpPr>
          <a:xfrm>
            <a:off x="735892" y="3289302"/>
            <a:ext cx="5360107" cy="2798642"/>
            <a:chOff x="7924800" y="3233614"/>
            <a:chExt cx="4273934" cy="2380450"/>
          </a:xfrm>
          <a:effectLst/>
        </p:grpSpPr>
        <p:sp>
          <p:nvSpPr>
            <p:cNvPr id="16" name="فقاعة الكلام: مستطيلة مستديرة الزوايا 15">
              <a:extLst>
                <a:ext uri="{FF2B5EF4-FFF2-40B4-BE49-F238E27FC236}">
                  <a16:creationId xmlns:a16="http://schemas.microsoft.com/office/drawing/2014/main" id="{E81F78EE-B0DC-FFC4-E49B-BDE47F7DB2BD}"/>
                </a:ext>
              </a:extLst>
            </p:cNvPr>
            <p:cNvSpPr/>
            <p:nvPr/>
          </p:nvSpPr>
          <p:spPr>
            <a:xfrm>
              <a:off x="7924800" y="3233614"/>
              <a:ext cx="4273934" cy="2380450"/>
            </a:xfrm>
            <a:prstGeom prst="wedgeRoundRectCallout">
              <a:avLst>
                <a:gd name="adj1" fmla="val 66189"/>
                <a:gd name="adj2" fmla="val 6905"/>
                <a:gd name="adj3" fmla="val 16667"/>
              </a:avLst>
            </a:prstGeom>
            <a:solidFill>
              <a:srgbClr val="FFFFFF">
                <a:alpha val="87000"/>
              </a:srgbClr>
            </a:solidFill>
            <a:ln w="76200">
              <a:solidFill>
                <a:srgbClr val="231F2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EG" dirty="0"/>
            </a:p>
          </p:txBody>
        </p:sp>
        <p:sp>
          <p:nvSpPr>
            <p:cNvPr id="17" name="مربع نص 16">
              <a:extLst>
                <a:ext uri="{FF2B5EF4-FFF2-40B4-BE49-F238E27FC236}">
                  <a16:creationId xmlns:a16="http://schemas.microsoft.com/office/drawing/2014/main" id="{5A025952-DB28-B8EC-0A7A-F4D78F3931D8}"/>
                </a:ext>
              </a:extLst>
            </p:cNvPr>
            <p:cNvSpPr txBox="1"/>
            <p:nvPr/>
          </p:nvSpPr>
          <p:spPr>
            <a:xfrm>
              <a:off x="8162558" y="3547246"/>
              <a:ext cx="3798415" cy="1701613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>
              <a:spAutoFit/>
            </a:bodyPr>
            <a:lstStyle/>
            <a:p>
              <a:pPr algn="ctr"/>
              <a:r>
                <a:rPr lang="ar-EG" sz="2800" b="1" dirty="0"/>
                <a:t>مرحبًا أيها المستكشف الصغير!</a:t>
              </a:r>
              <a:endParaRPr lang="ar-SA" sz="2800" b="1" dirty="0"/>
            </a:p>
            <a:p>
              <a:pPr algn="ctr"/>
              <a:r>
                <a:rPr lang="ar-EG" sz="2400" dirty="0"/>
                <a:t>أنا </a:t>
              </a:r>
              <a:r>
                <a:rPr lang="ar-SA" sz="2400" dirty="0"/>
                <a:t>العالمة </a:t>
              </a:r>
              <a:r>
                <a:rPr lang="ar-EG" sz="2400" b="1" dirty="0">
                  <a:solidFill>
                    <a:srgbClr val="7C1601"/>
                  </a:solidFill>
                </a:rPr>
                <a:t>سلم</a:t>
              </a:r>
              <a:r>
                <a:rPr lang="ar-SA" sz="2400" b="1" dirty="0">
                  <a:solidFill>
                    <a:srgbClr val="7C1601"/>
                  </a:solidFill>
                </a:rPr>
                <a:t>ي </a:t>
              </a:r>
              <a:r>
                <a:rPr lang="ar-EG" sz="2400" dirty="0"/>
                <a:t>!</a:t>
              </a:r>
              <a:endParaRPr lang="ar-SA" sz="2400" dirty="0"/>
            </a:p>
            <a:p>
              <a:pPr algn="ctr"/>
              <a:r>
                <a:rPr lang="ar-EG" sz="2400" dirty="0"/>
                <a:t>اليوم سنبدأ مغامرة داخل هذا المتحف لاكتشاف </a:t>
              </a:r>
              <a:r>
                <a:rPr lang="ar-SA" sz="2400" dirty="0"/>
                <a:t>معلومات مشوقة </a:t>
              </a:r>
            </a:p>
            <a:p>
              <a:pPr algn="ctr"/>
              <a:r>
                <a:rPr lang="ar-SA" sz="2400" b="1" dirty="0"/>
                <a:t>هل انت جاهز؟</a:t>
              </a:r>
              <a:endParaRPr lang="ar-EG" sz="2400" b="1" dirty="0">
                <a:solidFill>
                  <a:srgbClr val="25293E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endParaRPr>
            </a:p>
          </p:txBody>
        </p:sp>
      </p:grpSp>
      <p:sp>
        <p:nvSpPr>
          <p:cNvPr id="22" name="زر البدء">
            <a:hlinkClick r:id="" action="ppaction://hlinkshowjump?jump=nextslide">
              <a:snd r:embed="rId10" name="arrow.wav"/>
            </a:hlinkClick>
            <a:hlinkHover r:id="" action="ppaction://noaction" highlightClick="1">
              <a:snd r:embed="rId10" name="arrow.wav"/>
            </a:hlinkHover>
            <a:extLst>
              <a:ext uri="{FF2B5EF4-FFF2-40B4-BE49-F238E27FC236}">
                <a16:creationId xmlns:a16="http://schemas.microsoft.com/office/drawing/2014/main" id="{4C77B711-9DDE-8DFF-6DCD-3D24970BC998}"/>
              </a:ext>
            </a:extLst>
          </p:cNvPr>
          <p:cNvSpPr/>
          <p:nvPr/>
        </p:nvSpPr>
        <p:spPr>
          <a:xfrm>
            <a:off x="2339392" y="5658580"/>
            <a:ext cx="2153105" cy="709257"/>
          </a:xfrm>
          <a:prstGeom prst="roundRect">
            <a:avLst>
              <a:gd name="adj" fmla="val 0"/>
            </a:avLst>
          </a:prstGeom>
          <a:blipFill>
            <a:blip r:embed="rId11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rgbClr val="7C160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ابدأ المغامرة</a:t>
            </a:r>
            <a:endParaRPr lang="ar-EG" sz="2800" b="1" dirty="0">
              <a:solidFill>
                <a:srgbClr val="7C160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24" name="u_2rfb4q2b10-girl-giggling-492887">
            <a:hlinkClick r:id="" action="ppaction://media"/>
            <a:extLst>
              <a:ext uri="{FF2B5EF4-FFF2-40B4-BE49-F238E27FC236}">
                <a16:creationId xmlns:a16="http://schemas.microsoft.com/office/drawing/2014/main" id="{88D8813B-EFB5-E2E4-3D17-3CF44E317F1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5007.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311775" y="-10012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807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8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Untitled">
            <a:hlinkClick r:id="" action="ppaction://media"/>
            <a:extLst>
              <a:ext uri="{FF2B5EF4-FFF2-40B4-BE49-F238E27FC236}">
                <a16:creationId xmlns:a16="http://schemas.microsoft.com/office/drawing/2014/main" id="{A5E1925C-0335-7E76-71AE-85ABD139467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74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7086600"/>
          </a:xfrm>
          <a:prstGeom prst="rect">
            <a:avLst/>
          </a:prstGeom>
        </p:spPr>
      </p:pic>
      <p:sp>
        <p:nvSpPr>
          <p:cNvPr id="12" name="frame">
            <a:extLst>
              <a:ext uri="{FF2B5EF4-FFF2-40B4-BE49-F238E27FC236}">
                <a16:creationId xmlns:a16="http://schemas.microsoft.com/office/drawing/2014/main" id="{B9871408-3235-845E-2C00-F62D57C3C829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F50891C6-7EC7-7E32-DCBE-348208B63786}"/>
              </a:ext>
            </a:extLst>
          </p:cNvPr>
          <p:cNvGrpSpPr/>
          <p:nvPr/>
        </p:nvGrpSpPr>
        <p:grpSpPr>
          <a:xfrm>
            <a:off x="1707727" y="4724399"/>
            <a:ext cx="5803901" cy="1537259"/>
            <a:chOff x="7924800" y="3557682"/>
            <a:chExt cx="4273934" cy="2056381"/>
          </a:xfrm>
          <a:effectLst/>
        </p:grpSpPr>
        <p:sp>
          <p:nvSpPr>
            <p:cNvPr id="7" name="فقاعة الكلام: مستطيلة مستديرة الزوايا 6">
              <a:extLst>
                <a:ext uri="{FF2B5EF4-FFF2-40B4-BE49-F238E27FC236}">
                  <a16:creationId xmlns:a16="http://schemas.microsoft.com/office/drawing/2014/main" id="{1E8A4655-8B01-52B1-5E73-9FB6361EDE9A}"/>
                </a:ext>
              </a:extLst>
            </p:cNvPr>
            <p:cNvSpPr/>
            <p:nvPr/>
          </p:nvSpPr>
          <p:spPr>
            <a:xfrm>
              <a:off x="7924800" y="3557682"/>
              <a:ext cx="4273934" cy="2056381"/>
            </a:xfrm>
            <a:prstGeom prst="wedgeRoundRectCallout">
              <a:avLst>
                <a:gd name="adj1" fmla="val 66189"/>
                <a:gd name="adj2" fmla="val 6905"/>
                <a:gd name="adj3" fmla="val 16667"/>
              </a:avLst>
            </a:prstGeom>
            <a:solidFill>
              <a:srgbClr val="FFFFFF">
                <a:alpha val="87000"/>
              </a:srgbClr>
            </a:solidFill>
            <a:ln w="76200">
              <a:solidFill>
                <a:srgbClr val="231F2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EG" dirty="0"/>
            </a:p>
          </p:txBody>
        </p:sp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420BB797-E1D5-6918-7ECF-87E0B0DA9D7F}"/>
                </a:ext>
              </a:extLst>
            </p:cNvPr>
            <p:cNvSpPr txBox="1"/>
            <p:nvPr/>
          </p:nvSpPr>
          <p:spPr>
            <a:xfrm>
              <a:off x="7979666" y="3857150"/>
              <a:ext cx="4164201" cy="1276302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>
              <a:spAutoFit/>
            </a:bodyPr>
            <a:lstStyle/>
            <a:p>
              <a:pPr algn="ctr"/>
              <a:r>
                <a:rPr lang="ar-EG" sz="2800" dirty="0"/>
                <a:t>" ستظهر</a:t>
              </a:r>
              <a:r>
                <a:rPr lang="ar-SA" sz="2800" dirty="0"/>
                <a:t> أمامك</a:t>
              </a:r>
              <a:r>
                <a:rPr lang="ar-EG" sz="2800" dirty="0"/>
                <a:t> الصورة تدريجيًا… حاول أن تخمن </a:t>
              </a:r>
              <a:r>
                <a:rPr lang="ar-SA" sz="2800" dirty="0"/>
                <a:t>ما هيا </a:t>
              </a:r>
              <a:r>
                <a:rPr lang="ar-EG" sz="2800" dirty="0"/>
                <a:t>قبل انتهاء الوقت!"</a:t>
              </a:r>
            </a:p>
          </p:txBody>
        </p:sp>
      </p:grpSp>
      <p:sp>
        <p:nvSpPr>
          <p:cNvPr id="11" name="زر البدء">
            <a:hlinkClick r:id="" action="ppaction://hlinkshowjump?jump=nextslide">
              <a:snd r:embed="rId10" name="arrow.wav"/>
            </a:hlinkClick>
            <a:hlinkHover r:id="" action="ppaction://noaction" highlightClick="1">
              <a:snd r:embed="rId10" name="arrow.wav"/>
            </a:hlinkHover>
            <a:extLst>
              <a:ext uri="{FF2B5EF4-FFF2-40B4-BE49-F238E27FC236}">
                <a16:creationId xmlns:a16="http://schemas.microsoft.com/office/drawing/2014/main" id="{4307C2BD-21BF-6687-B154-06527C5F8854}"/>
              </a:ext>
            </a:extLst>
          </p:cNvPr>
          <p:cNvSpPr/>
          <p:nvPr/>
        </p:nvSpPr>
        <p:spPr>
          <a:xfrm>
            <a:off x="3639109" y="5833840"/>
            <a:ext cx="1732992" cy="709257"/>
          </a:xfrm>
          <a:prstGeom prst="roundRect">
            <a:avLst>
              <a:gd name="adj" fmla="val 0"/>
            </a:avLst>
          </a:prstGeom>
          <a:blipFill>
            <a:blip r:embed="rId11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rgbClr val="7C160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هيا نبدأ</a:t>
            </a:r>
            <a:endParaRPr lang="ar-EG" sz="2800" b="1" dirty="0">
              <a:solidFill>
                <a:srgbClr val="7C160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2" name="u_2rfb4q2b10-girl-giggling-492887">
            <a:hlinkClick r:id="" action="ppaction://media"/>
            <a:extLst>
              <a:ext uri="{FF2B5EF4-FFF2-40B4-BE49-F238E27FC236}">
                <a16:creationId xmlns:a16="http://schemas.microsoft.com/office/drawing/2014/main" id="{F1C2C33B-54D8-9F66-29C3-D0C8C2D7944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5007.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311775" y="-1001283"/>
            <a:ext cx="609600" cy="609600"/>
          </a:xfrm>
          <a:prstGeom prst="rect">
            <a:avLst/>
          </a:prstGeom>
        </p:spPr>
      </p:pic>
      <p:pic>
        <p:nvPicPr>
          <p:cNvPr id="3" name="freesound_community-anime-46068">
            <a:hlinkClick r:id="" action="ppaction://media"/>
            <a:extLst>
              <a:ext uri="{FF2B5EF4-FFF2-40B4-BE49-F238E27FC236}">
                <a16:creationId xmlns:a16="http://schemas.microsoft.com/office/drawing/2014/main" id="{F675F5E7-0486-F35B-B1D1-6BE335C09F5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860675" y="-10263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172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الكشف عن الاجابة">
            <a:hlinkClick r:id="" action="ppaction://noaction">
              <a:snd r:embed="rId3" name="arrow.wav"/>
            </a:hlinkClick>
            <a:hlinkHover r:id="" action="ppaction://noaction" highlightClick="1">
              <a:snd r:embed="rId3" name="arrow.wav"/>
            </a:hlinkHover>
            <a:extLst>
              <a:ext uri="{FF2B5EF4-FFF2-40B4-BE49-F238E27FC236}">
                <a16:creationId xmlns:a16="http://schemas.microsoft.com/office/drawing/2014/main" id="{BD0B3826-83CF-81BA-4A20-8AB901405B57}"/>
              </a:ext>
            </a:extLst>
          </p:cNvPr>
          <p:cNvSpPr/>
          <p:nvPr/>
        </p:nvSpPr>
        <p:spPr>
          <a:xfrm>
            <a:off x="2509455" y="5638516"/>
            <a:ext cx="3083690" cy="559370"/>
          </a:xfrm>
          <a:prstGeom prst="roundRect">
            <a:avLst>
              <a:gd name="adj" fmla="val 0"/>
            </a:avLst>
          </a:prstGeom>
          <a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-952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SA" sz="2400" b="1" dirty="0">
                <a:solidFill>
                  <a:srgbClr val="D07302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الكشف عن الاجابة</a:t>
            </a:r>
            <a:endParaRPr lang="ar-EG" sz="1600" b="1" dirty="0">
              <a:solidFill>
                <a:srgbClr val="D07302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112" name="اغلاق">
            <a:hlinkClick r:id="" action="ppaction://hlinkshowjump?jump=endshow"/>
            <a:hlinkHover r:id="" action="ppaction://noaction" highlightClick="1">
              <a:snd r:embed="rId5" name="click.wav"/>
            </a:hlinkHover>
            <a:extLst>
              <a:ext uri="{FF2B5EF4-FFF2-40B4-BE49-F238E27FC236}">
                <a16:creationId xmlns:a16="http://schemas.microsoft.com/office/drawing/2014/main" id="{B5DAF12B-B312-2288-7B21-69708783F07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00341" y="6191950"/>
            <a:ext cx="735903" cy="559370"/>
          </a:xfrm>
          <a:prstGeom prst="rect">
            <a:avLst/>
          </a:prstGeom>
        </p:spPr>
      </p:pic>
      <p:pic>
        <p:nvPicPr>
          <p:cNvPr id="118" name="الصورة التالية">
            <a:hlinkClick r:id="" action="ppaction://hlinkshowjump?jump=nextslide"/>
            <a:hlinkHover r:id="" action="ppaction://noaction" highlightClick="1">
              <a:snd r:embed="rId3" name="arrow.wav"/>
            </a:hlinkHover>
            <a:extLst>
              <a:ext uri="{FF2B5EF4-FFF2-40B4-BE49-F238E27FC236}">
                <a16:creationId xmlns:a16="http://schemas.microsoft.com/office/drawing/2014/main" id="{C59C728C-A852-A829-01C9-9E715803A47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74035" y="6191950"/>
            <a:ext cx="735903" cy="559370"/>
          </a:xfrm>
          <a:prstGeom prst="rect">
            <a:avLst/>
          </a:prstGeom>
        </p:spPr>
      </p:pic>
      <p:sp>
        <p:nvSpPr>
          <p:cNvPr id="119" name="الاجابة">
            <a:extLst>
              <a:ext uri="{FF2B5EF4-FFF2-40B4-BE49-F238E27FC236}">
                <a16:creationId xmlns:a16="http://schemas.microsoft.com/office/drawing/2014/main" id="{6984F504-7458-4848-515F-4225355C8E91}"/>
              </a:ext>
            </a:extLst>
          </p:cNvPr>
          <p:cNvSpPr/>
          <p:nvPr/>
        </p:nvSpPr>
        <p:spPr>
          <a:xfrm>
            <a:off x="2509455" y="5638516"/>
            <a:ext cx="3083690" cy="559370"/>
          </a:xfrm>
          <a:prstGeom prst="roundRect">
            <a:avLst>
              <a:gd name="adj" fmla="val 0"/>
            </a:avLst>
          </a:prstGeom>
          <a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-952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SA" sz="2400" b="1" dirty="0">
                <a:solidFill>
                  <a:srgbClr val="7C160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الأهرامات</a:t>
            </a:r>
            <a:endParaRPr lang="ar-EG" sz="1600" b="1" dirty="0">
              <a:solidFill>
                <a:srgbClr val="7C160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0" name="هل يمكنك؟">
            <a:extLst>
              <a:ext uri="{FF2B5EF4-FFF2-40B4-BE49-F238E27FC236}">
                <a16:creationId xmlns:a16="http://schemas.microsoft.com/office/drawing/2014/main" id="{E4721702-937A-E3E0-9E17-E0D688940038}"/>
              </a:ext>
            </a:extLst>
          </p:cNvPr>
          <p:cNvSpPr txBox="1"/>
          <p:nvPr/>
        </p:nvSpPr>
        <p:spPr>
          <a:xfrm>
            <a:off x="8781569" y="1577081"/>
            <a:ext cx="2713696" cy="88870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b="1" dirty="0">
                <a:solidFill>
                  <a:schemeClr val="bg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هل يمكنك تخمين الصورة قبل انتهاء الوقت ؟</a:t>
            </a:r>
            <a:endParaRPr lang="ar-EG" b="1" dirty="0">
              <a:solidFill>
                <a:schemeClr val="bg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7" name="عنصر نائب للصورة 6">
            <a:extLst>
              <a:ext uri="{FF2B5EF4-FFF2-40B4-BE49-F238E27FC236}">
                <a16:creationId xmlns:a16="http://schemas.microsoft.com/office/drawing/2014/main" id="{5BDD6039-115F-4275-E71C-91F45B1AC4B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8"/>
          <a:srcRect t="4010" b="4010"/>
          <a:stretch/>
        </p:blipFill>
        <p:spPr/>
      </p:pic>
    </p:spTree>
    <p:extLst>
      <p:ext uri="{BB962C8B-B14F-4D97-AF65-F5344CB8AC3E}">
        <p14:creationId xmlns:p14="http://schemas.microsoft.com/office/powerpoint/2010/main" val="3803979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B73E2A-C581-952B-3C79-9194F0B869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الكشف عن الاجابة">
            <a:hlinkClick r:id="" action="ppaction://noaction">
              <a:snd r:embed="rId3" name="arrow.wav"/>
            </a:hlinkClick>
            <a:hlinkHover r:id="" action="ppaction://noaction" highlightClick="1">
              <a:snd r:embed="rId3" name="arrow.wav"/>
            </a:hlinkHover>
            <a:extLst>
              <a:ext uri="{FF2B5EF4-FFF2-40B4-BE49-F238E27FC236}">
                <a16:creationId xmlns:a16="http://schemas.microsoft.com/office/drawing/2014/main" id="{7377AD95-841A-97C2-6865-B8EADD51103B}"/>
              </a:ext>
            </a:extLst>
          </p:cNvPr>
          <p:cNvSpPr/>
          <p:nvPr/>
        </p:nvSpPr>
        <p:spPr>
          <a:xfrm>
            <a:off x="2509455" y="5638516"/>
            <a:ext cx="3083690" cy="559370"/>
          </a:xfrm>
          <a:prstGeom prst="roundRect">
            <a:avLst>
              <a:gd name="adj" fmla="val 0"/>
            </a:avLst>
          </a:prstGeom>
          <a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-952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SA" sz="2400" b="1" dirty="0">
                <a:solidFill>
                  <a:srgbClr val="D07302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الكشف عن الاجابة</a:t>
            </a:r>
            <a:endParaRPr lang="ar-EG" sz="1600" b="1" dirty="0">
              <a:solidFill>
                <a:srgbClr val="D07302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112" name="اغلاق">
            <a:hlinkClick r:id="" action="ppaction://hlinkshowjump?jump=endshow"/>
            <a:hlinkHover r:id="" action="ppaction://noaction" highlightClick="1">
              <a:snd r:embed="rId5" name="click.wav"/>
            </a:hlinkHover>
            <a:extLst>
              <a:ext uri="{FF2B5EF4-FFF2-40B4-BE49-F238E27FC236}">
                <a16:creationId xmlns:a16="http://schemas.microsoft.com/office/drawing/2014/main" id="{E87290CE-B725-D688-FA48-AE841781E7A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00341" y="6191950"/>
            <a:ext cx="735903" cy="559370"/>
          </a:xfrm>
          <a:prstGeom prst="rect">
            <a:avLst/>
          </a:prstGeom>
        </p:spPr>
      </p:pic>
      <p:pic>
        <p:nvPicPr>
          <p:cNvPr id="118" name="الصورة التالية">
            <a:hlinkClick r:id="" action="ppaction://hlinkshowjump?jump=nextslide"/>
            <a:hlinkHover r:id="" action="ppaction://noaction" highlightClick="1">
              <a:snd r:embed="rId3" name="arrow.wav"/>
            </a:hlinkHover>
            <a:extLst>
              <a:ext uri="{FF2B5EF4-FFF2-40B4-BE49-F238E27FC236}">
                <a16:creationId xmlns:a16="http://schemas.microsoft.com/office/drawing/2014/main" id="{316156F2-172D-7438-36D7-C45F601852E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74035" y="6191950"/>
            <a:ext cx="735903" cy="559370"/>
          </a:xfrm>
          <a:prstGeom prst="rect">
            <a:avLst/>
          </a:prstGeom>
        </p:spPr>
      </p:pic>
      <p:sp>
        <p:nvSpPr>
          <p:cNvPr id="119" name="الاجابة">
            <a:extLst>
              <a:ext uri="{FF2B5EF4-FFF2-40B4-BE49-F238E27FC236}">
                <a16:creationId xmlns:a16="http://schemas.microsoft.com/office/drawing/2014/main" id="{4FF33ACC-1D31-CAB9-4B60-C42A30D465D9}"/>
              </a:ext>
            </a:extLst>
          </p:cNvPr>
          <p:cNvSpPr/>
          <p:nvPr/>
        </p:nvSpPr>
        <p:spPr>
          <a:xfrm>
            <a:off x="2509455" y="5638516"/>
            <a:ext cx="3083690" cy="559370"/>
          </a:xfrm>
          <a:prstGeom prst="roundRect">
            <a:avLst>
              <a:gd name="adj" fmla="val 0"/>
            </a:avLst>
          </a:prstGeom>
          <a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-952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en-US" sz="2400" b="1" dirty="0">
                <a:solidFill>
                  <a:srgbClr val="7C160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Zebra</a:t>
            </a:r>
            <a:endParaRPr lang="ar-EG" sz="1600" b="1" dirty="0">
              <a:solidFill>
                <a:srgbClr val="7C160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0" name="هل يمكنك؟">
            <a:extLst>
              <a:ext uri="{FF2B5EF4-FFF2-40B4-BE49-F238E27FC236}">
                <a16:creationId xmlns:a16="http://schemas.microsoft.com/office/drawing/2014/main" id="{E5B77896-489D-EBBF-9700-F47C5A39E91F}"/>
              </a:ext>
            </a:extLst>
          </p:cNvPr>
          <p:cNvSpPr txBox="1"/>
          <p:nvPr/>
        </p:nvSpPr>
        <p:spPr>
          <a:xfrm>
            <a:off x="8781569" y="1577081"/>
            <a:ext cx="2713696" cy="88870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b="1" dirty="0">
                <a:solidFill>
                  <a:schemeClr val="bg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هل يمكنك تخمين الصورة قبل انتهاء الوقت ؟</a:t>
            </a:r>
            <a:endParaRPr lang="ar-EG" b="1" dirty="0">
              <a:solidFill>
                <a:schemeClr val="bg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7" name="عنصر نائب للصورة 6">
            <a:extLst>
              <a:ext uri="{FF2B5EF4-FFF2-40B4-BE49-F238E27FC236}">
                <a16:creationId xmlns:a16="http://schemas.microsoft.com/office/drawing/2014/main" id="{7B8F2F59-FFA5-A482-1138-1FC247F6ECC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8"/>
          <a:srcRect t="8373" b="8373"/>
          <a:stretch/>
        </p:blipFill>
        <p:spPr/>
      </p:pic>
    </p:spTree>
    <p:extLst>
      <p:ext uri="{BB962C8B-B14F-4D97-AF65-F5344CB8AC3E}">
        <p14:creationId xmlns:p14="http://schemas.microsoft.com/office/powerpoint/2010/main" val="23765605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DB81AA-6419-8BF4-9A5A-6FDF50FBE5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الكشف عن الاجابة">
            <a:hlinkClick r:id="" action="ppaction://noaction">
              <a:snd r:embed="rId3" name="arrow.wav"/>
            </a:hlinkClick>
            <a:hlinkHover r:id="" action="ppaction://noaction" highlightClick="1">
              <a:snd r:embed="rId3" name="arrow.wav"/>
            </a:hlinkHover>
            <a:extLst>
              <a:ext uri="{FF2B5EF4-FFF2-40B4-BE49-F238E27FC236}">
                <a16:creationId xmlns:a16="http://schemas.microsoft.com/office/drawing/2014/main" id="{BA39E524-604B-5F29-5874-D9A97A0A5E72}"/>
              </a:ext>
            </a:extLst>
          </p:cNvPr>
          <p:cNvSpPr/>
          <p:nvPr/>
        </p:nvSpPr>
        <p:spPr>
          <a:xfrm>
            <a:off x="2509455" y="5638516"/>
            <a:ext cx="3083690" cy="559370"/>
          </a:xfrm>
          <a:prstGeom prst="roundRect">
            <a:avLst>
              <a:gd name="adj" fmla="val 0"/>
            </a:avLst>
          </a:prstGeom>
          <a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-952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SA" sz="2400" b="1" dirty="0">
                <a:solidFill>
                  <a:srgbClr val="D07302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الكشف عن الاجابة</a:t>
            </a:r>
            <a:endParaRPr lang="ar-EG" sz="1600" b="1" dirty="0">
              <a:solidFill>
                <a:srgbClr val="D07302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112" name="اغلاق">
            <a:hlinkClick r:id="" action="ppaction://hlinkshowjump?jump=endshow"/>
            <a:hlinkHover r:id="" action="ppaction://noaction" highlightClick="1">
              <a:snd r:embed="rId5" name="click.wav"/>
            </a:hlinkHover>
            <a:extLst>
              <a:ext uri="{FF2B5EF4-FFF2-40B4-BE49-F238E27FC236}">
                <a16:creationId xmlns:a16="http://schemas.microsoft.com/office/drawing/2014/main" id="{018D34FF-4C19-04EB-779A-694A103FAD0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00341" y="6191950"/>
            <a:ext cx="735903" cy="559370"/>
          </a:xfrm>
          <a:prstGeom prst="rect">
            <a:avLst/>
          </a:prstGeom>
        </p:spPr>
      </p:pic>
      <p:pic>
        <p:nvPicPr>
          <p:cNvPr id="118" name="الصورة التالية">
            <a:hlinkClick r:id="" action="ppaction://hlinkshowjump?jump=nextslide"/>
            <a:hlinkHover r:id="" action="ppaction://noaction" highlightClick="1">
              <a:snd r:embed="rId3" name="arrow.wav"/>
            </a:hlinkHover>
            <a:extLst>
              <a:ext uri="{FF2B5EF4-FFF2-40B4-BE49-F238E27FC236}">
                <a16:creationId xmlns:a16="http://schemas.microsoft.com/office/drawing/2014/main" id="{1E2A5663-2178-B38F-1C2B-346408D489C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74035" y="6191950"/>
            <a:ext cx="735903" cy="559370"/>
          </a:xfrm>
          <a:prstGeom prst="rect">
            <a:avLst/>
          </a:prstGeom>
        </p:spPr>
      </p:pic>
      <p:sp>
        <p:nvSpPr>
          <p:cNvPr id="119" name="الاجابة">
            <a:extLst>
              <a:ext uri="{FF2B5EF4-FFF2-40B4-BE49-F238E27FC236}">
                <a16:creationId xmlns:a16="http://schemas.microsoft.com/office/drawing/2014/main" id="{06095F12-82A5-9E2C-49BA-B2F25BEA6C21}"/>
              </a:ext>
            </a:extLst>
          </p:cNvPr>
          <p:cNvSpPr/>
          <p:nvPr/>
        </p:nvSpPr>
        <p:spPr>
          <a:xfrm>
            <a:off x="2509455" y="5638516"/>
            <a:ext cx="3083690" cy="559370"/>
          </a:xfrm>
          <a:prstGeom prst="roundRect">
            <a:avLst>
              <a:gd name="adj" fmla="val 0"/>
            </a:avLst>
          </a:prstGeom>
          <a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-952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SA" sz="2400" b="1" dirty="0">
                <a:solidFill>
                  <a:srgbClr val="7C160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وصف الصورة</a:t>
            </a:r>
            <a:endParaRPr lang="ar-EG" sz="1600" b="1" dirty="0">
              <a:solidFill>
                <a:srgbClr val="7C160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0" name="هل يمكنك؟">
            <a:extLst>
              <a:ext uri="{FF2B5EF4-FFF2-40B4-BE49-F238E27FC236}">
                <a16:creationId xmlns:a16="http://schemas.microsoft.com/office/drawing/2014/main" id="{70B5D1EF-E96A-31DC-322A-C90459988B20}"/>
              </a:ext>
            </a:extLst>
          </p:cNvPr>
          <p:cNvSpPr txBox="1"/>
          <p:nvPr/>
        </p:nvSpPr>
        <p:spPr>
          <a:xfrm>
            <a:off x="8781569" y="1577081"/>
            <a:ext cx="2713696" cy="88870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b="1" dirty="0">
                <a:solidFill>
                  <a:schemeClr val="bg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هل يمكنك تخمين الصورة قبل انتهاء الوقت ؟</a:t>
            </a:r>
            <a:endParaRPr lang="ar-EG" b="1" dirty="0">
              <a:solidFill>
                <a:schemeClr val="bg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8741CC3A-9A76-EBE1-683E-D479CBE8898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9485573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tro">
            <a:hlinkClick r:id="" action="ppaction://media"/>
            <a:extLst>
              <a:ext uri="{FF2B5EF4-FFF2-40B4-BE49-F238E27FC236}">
                <a16:creationId xmlns:a16="http://schemas.microsoft.com/office/drawing/2014/main" id="{6CD2F9A7-2169-36FD-8128-C48111A8A21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28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frame">
            <a:extLst>
              <a:ext uri="{FF2B5EF4-FFF2-40B4-BE49-F238E27FC236}">
                <a16:creationId xmlns:a16="http://schemas.microsoft.com/office/drawing/2014/main" id="{C2560386-3299-5E55-D546-3304F4BEF3D1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28" name="صورة 27">
            <a:hlinkClick r:id="" action="ppaction://hlinkshowjump?jump=endshow"/>
            <a:hlinkHover r:id="" action="ppaction://noaction" highlightClick="1">
              <a:snd r:embed="rId10" name="click.wav"/>
            </a:hlinkHover>
            <a:extLst>
              <a:ext uri="{FF2B5EF4-FFF2-40B4-BE49-F238E27FC236}">
                <a16:creationId xmlns:a16="http://schemas.microsoft.com/office/drawing/2014/main" id="{BE2A48FD-8348-4D32-BB6D-0C14AB20C614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763" y="91440"/>
            <a:ext cx="337067" cy="355600"/>
          </a:xfrm>
          <a:prstGeom prst="rect">
            <a:avLst/>
          </a:prstGeom>
        </p:spPr>
      </p:pic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93FED257-107F-9F0B-DCCD-DA7D37F9FA3F}"/>
              </a:ext>
            </a:extLst>
          </p:cNvPr>
          <p:cNvGrpSpPr/>
          <p:nvPr/>
        </p:nvGrpSpPr>
        <p:grpSpPr>
          <a:xfrm>
            <a:off x="1672704" y="2399499"/>
            <a:ext cx="4763740" cy="1301644"/>
            <a:chOff x="8162559" y="4032301"/>
            <a:chExt cx="3798415" cy="1107144"/>
          </a:xfrm>
          <a:effectLst/>
        </p:grpSpPr>
        <p:sp>
          <p:nvSpPr>
            <p:cNvPr id="8" name="فقاعة الكلام: مستطيلة مستديرة الزوايا 7">
              <a:extLst>
                <a:ext uri="{FF2B5EF4-FFF2-40B4-BE49-F238E27FC236}">
                  <a16:creationId xmlns:a16="http://schemas.microsoft.com/office/drawing/2014/main" id="{CEDA7826-3B78-8739-F6B6-9027677F9EFA}"/>
                </a:ext>
              </a:extLst>
            </p:cNvPr>
            <p:cNvSpPr/>
            <p:nvPr/>
          </p:nvSpPr>
          <p:spPr>
            <a:xfrm>
              <a:off x="8472195" y="4032301"/>
              <a:ext cx="3179145" cy="1107144"/>
            </a:xfrm>
            <a:prstGeom prst="wedgeRoundRectCallout">
              <a:avLst>
                <a:gd name="adj1" fmla="val 68009"/>
                <a:gd name="adj2" fmla="val 51508"/>
                <a:gd name="adj3" fmla="val 16667"/>
              </a:avLst>
            </a:prstGeom>
            <a:solidFill>
              <a:srgbClr val="FFFFFF">
                <a:alpha val="87000"/>
              </a:srgbClr>
            </a:solidFill>
            <a:ln w="76200">
              <a:solidFill>
                <a:srgbClr val="231F2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EG" dirty="0"/>
            </a:p>
          </p:txBody>
        </p:sp>
        <p:sp>
          <p:nvSpPr>
            <p:cNvPr id="9" name="مربع نص 8">
              <a:extLst>
                <a:ext uri="{FF2B5EF4-FFF2-40B4-BE49-F238E27FC236}">
                  <a16:creationId xmlns:a16="http://schemas.microsoft.com/office/drawing/2014/main" id="{4517D4A3-AA0B-9B39-FB08-8770D8385FD1}"/>
                </a:ext>
              </a:extLst>
            </p:cNvPr>
            <p:cNvSpPr txBox="1"/>
            <p:nvPr/>
          </p:nvSpPr>
          <p:spPr>
            <a:xfrm>
              <a:off x="8162559" y="4180103"/>
              <a:ext cx="3798415" cy="811538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>
              <a:spAutoFit/>
            </a:bodyPr>
            <a:lstStyle/>
            <a:p>
              <a:pPr algn="ctr"/>
              <a:r>
                <a:rPr lang="ar-EG" sz="2800" b="1" dirty="0"/>
                <a:t>"أحسنت! لقد أثبت أنك </a:t>
              </a:r>
              <a:r>
                <a:rPr lang="ar-EG" sz="2800" b="1" dirty="0">
                  <a:solidFill>
                    <a:srgbClr val="7C1601"/>
                  </a:solidFill>
                </a:rPr>
                <a:t>مستكشف حقيقي!</a:t>
              </a:r>
              <a:r>
                <a:rPr lang="ar-EG" sz="2800" b="1" dirty="0"/>
                <a:t>"</a:t>
              </a:r>
            </a:p>
          </p:txBody>
        </p:sp>
      </p:grpSp>
      <p:pic>
        <p:nvPicPr>
          <p:cNvPr id="14" name="u_2rfb4q2b10-girl-giggling-492887">
            <a:hlinkClick r:id="" action="ppaction://media"/>
            <a:extLst>
              <a:ext uri="{FF2B5EF4-FFF2-40B4-BE49-F238E27FC236}">
                <a16:creationId xmlns:a16="http://schemas.microsoft.com/office/drawing/2014/main" id="{89D5AB0B-2534-F8BB-55CE-A5B78864740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5007.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311775" y="-1001283"/>
            <a:ext cx="609600" cy="609600"/>
          </a:xfrm>
          <a:prstGeom prst="rect">
            <a:avLst/>
          </a:prstGeom>
        </p:spPr>
      </p:pic>
      <p:pic>
        <p:nvPicPr>
          <p:cNvPr id="15" name="completion-of-a-level-2063">
            <a:hlinkClick r:id="" action="ppaction://media"/>
            <a:extLst>
              <a:ext uri="{FF2B5EF4-FFF2-40B4-BE49-F238E27FC236}">
                <a16:creationId xmlns:a16="http://schemas.microsoft.com/office/drawing/2014/main" id="{87D8BDC4-F8A5-364D-BD81-DCD446E477C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410075" y="-10012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07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3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58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BE07A61-32B2-DACE-A336-87F11CBB7A2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94485FC1-0153-A7E3-2543-DE2540CA790E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F223AE28-EC31-4785-2A1C-1F18CA9EA3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8403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DC52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>
            <a:extLst>
              <a:ext uri="{FF2B5EF4-FFF2-40B4-BE49-F238E27FC236}">
                <a16:creationId xmlns:a16="http://schemas.microsoft.com/office/drawing/2014/main" id="{61E913A5-4846-7347-F00F-17F3DE66B416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0233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15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armattan"/>
              <a:ea typeface="Harmattan"/>
              <a:cs typeface="Harmattan"/>
            </a:endParaRPr>
          </a:p>
        </p:txBody>
      </p:sp>
      <p:sp>
        <p:nvSpPr>
          <p:cNvPr id="2" name="عنوان 1">
            <a:extLst>
              <a:ext uri="{FF2B5EF4-FFF2-40B4-BE49-F238E27FC236}">
                <a16:creationId xmlns:a16="http://schemas.microsoft.com/office/drawing/2014/main" id="{5B44433B-C741-4A51-B556-30034CFB72E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341779" y="866666"/>
            <a:ext cx="3508442" cy="81549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ar-SA" sz="3200" u="sng" dirty="0">
                <a:solidFill>
                  <a:srgbClr val="00FF85"/>
                </a:solidFill>
              </a:rPr>
              <a:t>تعليمات الاستخدام</a:t>
            </a:r>
            <a:endParaRPr lang="ar-EG" sz="3200" u="sng" dirty="0">
              <a:solidFill>
                <a:srgbClr val="00FF85"/>
              </a:solidFill>
            </a:endParaRPr>
          </a:p>
        </p:txBody>
      </p:sp>
      <p:sp>
        <p:nvSpPr>
          <p:cNvPr id="4" name="عنوان 1">
            <a:extLst>
              <a:ext uri="{FF2B5EF4-FFF2-40B4-BE49-F238E27FC236}">
                <a16:creationId xmlns:a16="http://schemas.microsoft.com/office/drawing/2014/main" id="{89B47D66-AF35-42B6-AAC6-933CACD3C58D}"/>
              </a:ext>
            </a:extLst>
          </p:cNvPr>
          <p:cNvSpPr txBox="1">
            <a:spLocks/>
          </p:cNvSpPr>
          <p:nvPr/>
        </p:nvSpPr>
        <p:spPr>
          <a:xfrm>
            <a:off x="4942276" y="1826816"/>
            <a:ext cx="7071281" cy="3146003"/>
          </a:xfrm>
          <a:prstGeom prst="rect">
            <a:avLst/>
          </a:prstGeom>
        </p:spPr>
        <p:txBody>
          <a:bodyPr vert="horz" lIns="91440" tIns="45720" rIns="91440" bIns="45720" rtlCol="1" anchor="ctr">
            <a:normAutofit fontScale="92500" lnSpcReduction="20000"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marR="0" lvl="0" indent="-342900" algn="r" defTabSz="914400" rtl="1" eaLnBrk="1" fontAlgn="auto" latinLnBrk="0" hangingPunct="1">
              <a:lnSpc>
                <a:spcPct val="2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SA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l Messiri" pitchFamily="2" charset="-78"/>
                <a:ea typeface="+mj-ea"/>
                <a:cs typeface="El Messiri" pitchFamily="2" charset="-78"/>
              </a:rPr>
              <a:t> </a:t>
            </a:r>
            <a:r>
              <a:rPr lang="ar-SA" sz="1600" dirty="0">
                <a:solidFill>
                  <a:prstClr val="white"/>
                </a:solidFill>
                <a:latin typeface="El Messiri" pitchFamily="2" charset="-78"/>
                <a:cs typeface="El Messiri" pitchFamily="2" charset="-78"/>
              </a:rPr>
              <a:t>الخط  المستخدم   في القالب </a:t>
            </a:r>
            <a:r>
              <a:rPr lang="en-US" sz="1600" dirty="0">
                <a:solidFill>
                  <a:prstClr val="white"/>
                </a:solidFill>
                <a:latin typeface="El Messiri" pitchFamily="2" charset="-78"/>
                <a:cs typeface="El Messiri" pitchFamily="2" charset="-78"/>
              </a:rPr>
              <a:t>   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l Messiri" pitchFamily="2" charset="-78"/>
                <a:ea typeface="+mj-ea"/>
                <a:cs typeface="El Messiri" pitchFamily="2" charset="-78"/>
              </a:rPr>
              <a:t>El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l Messiri" pitchFamily="2" charset="-78"/>
                <a:ea typeface="+mj-ea"/>
                <a:cs typeface="El Messiri" pitchFamily="2" charset="-78"/>
              </a:rPr>
              <a:t>Messiri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l Messiri" pitchFamily="2" charset="-78"/>
                <a:ea typeface="+mj-ea"/>
                <a:cs typeface="El Messiri" pitchFamily="2" charset="-78"/>
              </a:rPr>
              <a:t> </a:t>
            </a:r>
            <a:r>
              <a:rPr kumimoji="0" lang="ar-SA" sz="1400" b="0" i="0" u="none" strike="noStrike" kern="1200" cap="none" spc="0" normalizeH="0" baseline="0" noProof="0" dirty="0">
                <a:ln>
                  <a:noFill/>
                </a:ln>
                <a:solidFill>
                  <a:srgbClr val="00FF85"/>
                </a:solidFill>
                <a:effectLst/>
                <a:uLnTx/>
                <a:uFillTx/>
                <a:latin typeface="El Messiri" pitchFamily="2" charset="-78"/>
                <a:ea typeface="+mj-ea"/>
                <a:cs typeface="El Messiri" pitchFamily="2" charset="-78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الرابط</a:t>
            </a:r>
            <a:r>
              <a:rPr kumimoji="0" lang="ar-SA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El Messiri" pitchFamily="2" charset="-78"/>
                <a:ea typeface="+mj-ea"/>
                <a:cs typeface="El Messiri" pitchFamily="2" charset="-78"/>
              </a:rPr>
              <a:t>     </a:t>
            </a:r>
          </a:p>
          <a:p>
            <a:pPr marL="342900" lvl="0" indent="-342900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ar-EG" sz="1600" dirty="0">
                <a:solidFill>
                  <a:schemeClr val="bg1"/>
                </a:solidFill>
              </a:rPr>
              <a:t>يمكنك إضافة صور جديدة عن طريق حذف الصور الموجودة ثم </a:t>
            </a:r>
            <a:r>
              <a:rPr lang="ar-SA" sz="1600" dirty="0">
                <a:solidFill>
                  <a:schemeClr val="bg1"/>
                </a:solidFill>
              </a:rPr>
              <a:t>ال</a:t>
            </a:r>
            <a:r>
              <a:rPr lang="ar-EG" sz="1600" dirty="0">
                <a:solidFill>
                  <a:schemeClr val="bg1"/>
                </a:solidFill>
              </a:rPr>
              <a:t>ضغط فوق الايقونة الموضحة لإضافة صورة جديدة .</a:t>
            </a:r>
            <a:endParaRPr lang="ar-SA" sz="1600" dirty="0">
              <a:solidFill>
                <a:schemeClr val="bg1"/>
              </a:solidFill>
            </a:endParaRPr>
          </a:p>
          <a:p>
            <a:pPr marL="342900" lvl="0" indent="-342900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ar-EG" sz="1600" dirty="0">
                <a:solidFill>
                  <a:schemeClr val="bg1"/>
                </a:solidFill>
              </a:rPr>
              <a:t> لزيادة عدد الصور يمكن تكرار الشرائح أرقام :(شريحة رقم 4 أو 5 أو 6 ) عن طريق اختيار الشريحة من القائمة المصغرة للشرائح </a:t>
            </a:r>
            <a:r>
              <a:rPr lang="ar-SA" sz="1600" dirty="0">
                <a:solidFill>
                  <a:schemeClr val="bg1"/>
                </a:solidFill>
              </a:rPr>
              <a:t>و</a:t>
            </a:r>
            <a:r>
              <a:rPr lang="ar-EG" sz="1600" dirty="0">
                <a:solidFill>
                  <a:schemeClr val="bg1"/>
                </a:solidFill>
              </a:rPr>
              <a:t>الضغط بزر الماوس الأيمن عل</a:t>
            </a:r>
            <a:r>
              <a:rPr lang="ar-SA" sz="1600" dirty="0" err="1">
                <a:solidFill>
                  <a:schemeClr val="bg1"/>
                </a:solidFill>
              </a:rPr>
              <a:t>يها</a:t>
            </a:r>
            <a:r>
              <a:rPr lang="ar-SA" sz="1600" dirty="0">
                <a:solidFill>
                  <a:schemeClr val="bg1"/>
                </a:solidFill>
              </a:rPr>
              <a:t> </a:t>
            </a:r>
            <a:r>
              <a:rPr lang="ar-EG" sz="1600" dirty="0">
                <a:solidFill>
                  <a:schemeClr val="bg1"/>
                </a:solidFill>
              </a:rPr>
              <a:t>ثم اختيار &gt; تكرار الشريحة.</a:t>
            </a:r>
            <a:endParaRPr lang="ar-SA" sz="1600" dirty="0">
              <a:solidFill>
                <a:schemeClr val="bg1"/>
              </a:solidFill>
            </a:endParaRPr>
          </a:p>
          <a:p>
            <a:pPr marL="342900" lvl="0" indent="-342900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ar-EG" sz="1600" dirty="0">
                <a:solidFill>
                  <a:schemeClr val="bg1"/>
                </a:solidFill>
              </a:rPr>
              <a:t> لا تقم بحذف أو تغيير أماكن هذه الشرائح :(شريحة رقم 1 أو 2 أو 3 أو 7). </a:t>
            </a:r>
            <a:endParaRPr kumimoji="0" lang="ar-EG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El Messiri" pitchFamily="2" charset="-78"/>
              <a:ea typeface="+mj-ea"/>
              <a:cs typeface="El Messiri" pitchFamily="2" charset="-78"/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A07F5C3C-A000-A296-A8CC-3E3776DB0F4E}"/>
              </a:ext>
            </a:extLst>
          </p:cNvPr>
          <p:cNvSpPr txBox="1"/>
          <p:nvPr/>
        </p:nvSpPr>
        <p:spPr>
          <a:xfrm>
            <a:off x="311408" y="1638987"/>
            <a:ext cx="33147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1400" dirty="0">
                <a:solidFill>
                  <a:srgbClr val="FFC000"/>
                </a:solidFill>
                <a:latin typeface="El Messiri" pitchFamily="2" charset="-78"/>
                <a:cs typeface="El Messiri" pitchFamily="2" charset="-78"/>
              </a:rPr>
              <a:t>اضغط فوق الايقونة </a:t>
            </a:r>
            <a:r>
              <a:rPr kumimoji="0" lang="ar-SA" sz="1400" b="0" i="0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El Messiri" pitchFamily="2" charset="-78"/>
                <a:ea typeface="+mj-ea"/>
                <a:cs typeface="El Messiri" pitchFamily="2" charset="-78"/>
              </a:rPr>
              <a:t>لإضافة صورة</a:t>
            </a:r>
            <a:endParaRPr lang="ar-SA" sz="1400" dirty="0">
              <a:solidFill>
                <a:srgbClr val="FFC000"/>
              </a:solidFill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5A63F704-23A4-BEDD-188D-DD0452319D83}"/>
              </a:ext>
            </a:extLst>
          </p:cNvPr>
          <p:cNvSpPr txBox="1"/>
          <p:nvPr/>
        </p:nvSpPr>
        <p:spPr>
          <a:xfrm>
            <a:off x="2055222" y="4953527"/>
            <a:ext cx="21437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ar-SA" sz="1400" dirty="0">
                <a:solidFill>
                  <a:srgbClr val="FFC000"/>
                </a:solidFill>
                <a:latin typeface="El Messiri" pitchFamily="2" charset="-78"/>
                <a:cs typeface="El Messiri" pitchFamily="2" charset="-78"/>
              </a:rPr>
              <a:t>يمكنك تعديل النص الى وصف الصورة </a:t>
            </a:r>
            <a:endParaRPr lang="ar-SA" sz="1400" dirty="0">
              <a:solidFill>
                <a:srgbClr val="FFC000"/>
              </a:solidFill>
            </a:endParaRPr>
          </a:p>
        </p:txBody>
      </p:sp>
      <p:grpSp>
        <p:nvGrpSpPr>
          <p:cNvPr id="19" name="مجموعة 18">
            <a:extLst>
              <a:ext uri="{FF2B5EF4-FFF2-40B4-BE49-F238E27FC236}">
                <a16:creationId xmlns:a16="http://schemas.microsoft.com/office/drawing/2014/main" id="{66FC8B15-7C4C-F0C7-BBF6-66C4DC345697}"/>
              </a:ext>
            </a:extLst>
          </p:cNvPr>
          <p:cNvGrpSpPr/>
          <p:nvPr/>
        </p:nvGrpSpPr>
        <p:grpSpPr>
          <a:xfrm>
            <a:off x="374385" y="2242875"/>
            <a:ext cx="4585391" cy="2585287"/>
            <a:chOff x="178443" y="2191269"/>
            <a:chExt cx="4585391" cy="2585287"/>
          </a:xfrm>
        </p:grpSpPr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id="{CF684ED6-585B-54EF-4744-B8CB52337A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8443" y="2191269"/>
              <a:ext cx="4585391" cy="2585287"/>
            </a:xfrm>
            <a:prstGeom prst="rect">
              <a:avLst/>
            </a:prstGeom>
            <a:ln w="76200">
              <a:solidFill>
                <a:schemeClr val="bg1"/>
              </a:solidFill>
            </a:ln>
          </p:spPr>
        </p:pic>
        <p:pic>
          <p:nvPicPr>
            <p:cNvPr id="28" name="صورة 27">
              <a:extLst>
                <a:ext uri="{FF2B5EF4-FFF2-40B4-BE49-F238E27FC236}">
                  <a16:creationId xmlns:a16="http://schemas.microsoft.com/office/drawing/2014/main" id="{52DD256D-61B2-37C7-4951-D78B29B683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87065" y="3235350"/>
              <a:ext cx="285751" cy="243840"/>
            </a:xfrm>
            <a:prstGeom prst="rect">
              <a:avLst/>
            </a:prstGeom>
          </p:spPr>
        </p:pic>
      </p:grp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87974DBA-3C9A-E654-BC50-7C89582152E8}"/>
              </a:ext>
            </a:extLst>
          </p:cNvPr>
          <p:cNvGrpSpPr/>
          <p:nvPr/>
        </p:nvGrpSpPr>
        <p:grpSpPr>
          <a:xfrm>
            <a:off x="3016898" y="5530663"/>
            <a:ext cx="6158205" cy="1072525"/>
            <a:chOff x="2948473" y="5288538"/>
            <a:chExt cx="6158205" cy="1072525"/>
          </a:xfrm>
        </p:grpSpPr>
        <p:sp>
          <p:nvSpPr>
            <p:cNvPr id="13" name="مستطيل: زوايا مستديرة 12">
              <a:extLst>
                <a:ext uri="{FF2B5EF4-FFF2-40B4-BE49-F238E27FC236}">
                  <a16:creationId xmlns:a16="http://schemas.microsoft.com/office/drawing/2014/main" id="{EE4CFE6E-CF14-424E-EB66-656C26B97655}"/>
                </a:ext>
              </a:extLst>
            </p:cNvPr>
            <p:cNvSpPr/>
            <p:nvPr/>
          </p:nvSpPr>
          <p:spPr>
            <a:xfrm>
              <a:off x="2948473" y="5289359"/>
              <a:ext cx="6158205" cy="1071704"/>
            </a:xfrm>
            <a:prstGeom prst="roundRect">
              <a:avLst/>
            </a:prstGeom>
            <a:noFill/>
            <a:ln>
              <a:solidFill>
                <a:srgbClr val="00FF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4571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7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rmattan"/>
                <a:ea typeface="Harmattan"/>
                <a:cs typeface="Harmattan"/>
              </a:endParaRPr>
            </a:p>
          </p:txBody>
        </p:sp>
        <p:sp>
          <p:nvSpPr>
            <p:cNvPr id="14" name="مربع نص 13">
              <a:extLst>
                <a:ext uri="{FF2B5EF4-FFF2-40B4-BE49-F238E27FC236}">
                  <a16:creationId xmlns:a16="http://schemas.microsoft.com/office/drawing/2014/main" id="{43F0D908-2136-2199-45E2-EB6DA1DEE26A}"/>
                </a:ext>
              </a:extLst>
            </p:cNvPr>
            <p:cNvSpPr txBox="1"/>
            <p:nvPr/>
          </p:nvSpPr>
          <p:spPr>
            <a:xfrm>
              <a:off x="3144415" y="5288538"/>
              <a:ext cx="4767943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45715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ar-SA" sz="160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Harmattan"/>
                  <a:cs typeface="Arial" panose="020B0604020202020204" pitchFamily="34" charset="0"/>
                </a:rPr>
              </a:br>
              <a:r>
                <a:rPr lang="ar-SA" sz="1200" dirty="0">
                  <a:solidFill>
                    <a:prstClr val="white"/>
                  </a:solidFill>
                  <a:latin typeface="El Messiri" pitchFamily="2" charset="-78"/>
                  <a:ea typeface="+mj-ea"/>
                  <a:cs typeface="El Messiri" pitchFamily="2" charset="-78"/>
                </a:rPr>
                <a:t>تم تصميم هذا القالب بواسطة موقع انجز </a:t>
              </a:r>
              <a:r>
                <a:rPr lang="en-US" sz="1200" dirty="0">
                  <a:solidFill>
                    <a:prstClr val="white"/>
                  </a:solidFill>
                  <a:latin typeface="El Messiri" pitchFamily="2" charset="-78"/>
                  <a:ea typeface="+mj-ea"/>
                  <a:cs typeface="El Messiri" pitchFamily="2" charset="-78"/>
                </a:rPr>
                <a:t>ingez-ppt </a:t>
              </a:r>
              <a:r>
                <a:rPr lang="ar-SA" sz="1200" dirty="0">
                  <a:solidFill>
                    <a:prstClr val="white"/>
                  </a:solidFill>
                  <a:latin typeface="El Messiri" pitchFamily="2" charset="-78"/>
                  <a:ea typeface="+mj-ea"/>
                  <a:cs typeface="El Messiri" pitchFamily="2" charset="-78"/>
                </a:rPr>
                <a:t> ولا يحق لأي شخص إعادة نشر أو توزيع ملفات القوالب أو إصدارات معدلة في مواقع أخرى بدون إذن خطي من انجز</a:t>
              </a:r>
              <a:endParaRPr lang="ar-SA" sz="1600" dirty="0">
                <a:solidFill>
                  <a:prstClr val="white"/>
                </a:solidFill>
                <a:latin typeface="El Messiri" pitchFamily="2" charset="-78"/>
                <a:ea typeface="+mj-ea"/>
                <a:cs typeface="El Messiri" pitchFamily="2" charset="-78"/>
              </a:endParaRPr>
            </a:p>
          </p:txBody>
        </p:sp>
        <p:pic>
          <p:nvPicPr>
            <p:cNvPr id="15" name="رسم 14" descr="تحذير مع تعبئة خالصة">
              <a:extLst>
                <a:ext uri="{FF2B5EF4-FFF2-40B4-BE49-F238E27FC236}">
                  <a16:creationId xmlns:a16="http://schemas.microsoft.com/office/drawing/2014/main" id="{6CCFFF50-52EA-4E11-6647-A57CC038C30B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052318" y="5357235"/>
              <a:ext cx="914400" cy="914400"/>
            </a:xfrm>
            <a:prstGeom prst="rect">
              <a:avLst/>
            </a:prstGeom>
          </p:spPr>
        </p:pic>
      </p:grp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1AB12296-0F0D-F119-9FA4-CA6CB1F46592}"/>
              </a:ext>
            </a:extLst>
          </p:cNvPr>
          <p:cNvGrpSpPr/>
          <p:nvPr/>
        </p:nvGrpSpPr>
        <p:grpSpPr>
          <a:xfrm>
            <a:off x="10557186" y="4848"/>
            <a:ext cx="1593228" cy="1582533"/>
            <a:chOff x="3045488" y="215272"/>
            <a:chExt cx="4505870" cy="4475621"/>
          </a:xfrm>
        </p:grpSpPr>
        <p:sp>
          <p:nvSpPr>
            <p:cNvPr id="17" name="شكل بيضاوي 16">
              <a:extLst>
                <a:ext uri="{FF2B5EF4-FFF2-40B4-BE49-F238E27FC236}">
                  <a16:creationId xmlns:a16="http://schemas.microsoft.com/office/drawing/2014/main" id="{5E234F01-1D02-2B2F-FC60-931F9074AAD2}"/>
                </a:ext>
              </a:extLst>
            </p:cNvPr>
            <p:cNvSpPr/>
            <p:nvPr/>
          </p:nvSpPr>
          <p:spPr>
            <a:xfrm>
              <a:off x="3045488" y="249083"/>
              <a:ext cx="4441810" cy="444181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4571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EG" sz="17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rmattan"/>
                <a:ea typeface="Harmattan"/>
                <a:cs typeface="Harmattan"/>
              </a:endParaRPr>
            </a:p>
          </p:txBody>
        </p:sp>
        <p:pic>
          <p:nvPicPr>
            <p:cNvPr id="18" name="صورة 17">
              <a:extLst>
                <a:ext uri="{FF2B5EF4-FFF2-40B4-BE49-F238E27FC236}">
                  <a16:creationId xmlns:a16="http://schemas.microsoft.com/office/drawing/2014/main" id="{1A37A159-23E6-B53F-A519-5BF8C587B1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09548" y="215272"/>
              <a:ext cx="4441810" cy="4444579"/>
            </a:xfrm>
            <a:prstGeom prst="rect">
              <a:avLst/>
            </a:prstGeom>
          </p:spPr>
        </p:pic>
      </p:grpSp>
      <p:cxnSp>
        <p:nvCxnSpPr>
          <p:cNvPr id="11" name="رابط كسهم مستقيم 10">
            <a:extLst>
              <a:ext uri="{FF2B5EF4-FFF2-40B4-BE49-F238E27FC236}">
                <a16:creationId xmlns:a16="http://schemas.microsoft.com/office/drawing/2014/main" id="{94972776-98BE-2AB0-AC07-DC472B958798}"/>
              </a:ext>
            </a:extLst>
          </p:cNvPr>
          <p:cNvCxnSpPr>
            <a:cxnSpLocks/>
          </p:cNvCxnSpPr>
          <p:nvPr/>
        </p:nvCxnSpPr>
        <p:spPr>
          <a:xfrm flipH="1">
            <a:off x="1892662" y="1944454"/>
            <a:ext cx="365345" cy="1280875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رابط كسهم مستقيم 23">
            <a:extLst>
              <a:ext uri="{FF2B5EF4-FFF2-40B4-BE49-F238E27FC236}">
                <a16:creationId xmlns:a16="http://schemas.microsoft.com/office/drawing/2014/main" id="{10A8D244-4214-D2F7-C0FF-E3F80F225531}"/>
              </a:ext>
            </a:extLst>
          </p:cNvPr>
          <p:cNvCxnSpPr>
            <a:cxnSpLocks/>
          </p:cNvCxnSpPr>
          <p:nvPr/>
        </p:nvCxnSpPr>
        <p:spPr>
          <a:xfrm flipH="1" flipV="1">
            <a:off x="2004422" y="4716648"/>
            <a:ext cx="253585" cy="307777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6775158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El Messiri">
      <a:majorFont>
        <a:latin typeface="El Messiri"/>
        <a:ea typeface=""/>
        <a:cs typeface="El Messiri"/>
      </a:majorFont>
      <a:minorFont>
        <a:latin typeface="El Messiri"/>
        <a:ea typeface=""/>
        <a:cs typeface="El Messiri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387</Words>
  <Application>Microsoft Office PowerPoint</Application>
  <PresentationFormat>شاشة عريضة</PresentationFormat>
  <Paragraphs>42</Paragraphs>
  <Slides>9</Slides>
  <Notes>8</Notes>
  <HiddenSlides>2</HiddenSlides>
  <MMClips>11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9</vt:i4>
      </vt:variant>
    </vt:vector>
  </HeadingPairs>
  <TitlesOfParts>
    <vt:vector size="14" baseType="lpstr">
      <vt:lpstr>Calibri</vt:lpstr>
      <vt:lpstr>El Messiri</vt:lpstr>
      <vt:lpstr>Harmattan</vt:lpstr>
      <vt:lpstr>Arial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تعليمات الاستخدام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cp:lastModifiedBy>Hasan Selim</cp:lastModifiedBy>
  <cp:revision>133</cp:revision>
  <dcterms:created xsi:type="dcterms:W3CDTF">2021-02-24T13:00:27Z</dcterms:created>
  <dcterms:modified xsi:type="dcterms:W3CDTF">2026-03-28T17:19:40Z</dcterms:modified>
</cp:coreProperties>
</file>