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48" r:id="rId1"/>
  </p:sldMasterIdLst>
  <p:notesMasterIdLst>
    <p:notesMasterId r:id="rId8"/>
  </p:notesMasterIdLst>
  <p:sldIdLst>
    <p:sldId id="280" r:id="rId2"/>
    <p:sldId id="472" r:id="rId3"/>
    <p:sldId id="473" r:id="rId4"/>
    <p:sldId id="270" r:id="rId5"/>
    <p:sldId id="471" r:id="rId6"/>
    <p:sldId id="268" r:id="rId7"/>
  </p:sldIdLst>
  <p:sldSz cx="12192000" cy="6858000"/>
  <p:notesSz cx="6858000" cy="9144000"/>
  <p:embeddedFontLst>
    <p:embeddedFont>
      <p:font typeface="Harmattan" panose="01000503000000020003" pitchFamily="2" charset="-78"/>
      <p:regular r:id="rId9"/>
      <p:bold r:id="rId10"/>
    </p:embeddedFont>
    <p:embeddedFont>
      <p:font typeface="Score Board" panose="020B0604020202020204" charset="0"/>
      <p:regular r:id="rId11"/>
    </p:embeddedFont>
    <p:embeddedFont>
      <p:font typeface="Tajawal Black" panose="00000500000000000000" pitchFamily="2" charset="-78"/>
      <p:bold r:id="rId12"/>
    </p:embeddedFont>
  </p:embeddedFontLst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المقدمة" id="{37F7D7D0-D62B-490E-8A6F-655CFF175584}">
          <p14:sldIdLst>
            <p14:sldId id="280"/>
            <p14:sldId id="472"/>
          </p14:sldIdLst>
        </p14:section>
        <p14:section name="لوحة التسجيل" id="{3B74EA77-AEEE-4C72-8A57-39064BE561E8}">
          <p14:sldIdLst>
            <p14:sldId id="473"/>
          </p14:sldIdLst>
        </p14:section>
        <p14:section name="الفريق الفائز" id="{9DC3A0D7-A901-4136-BC63-2AF93EBFB111}">
          <p14:sldIdLst>
            <p14:sldId id="270"/>
          </p14:sldIdLst>
        </p14:section>
        <p14:section name="تعليمات الاستخدام" id="{72B44BED-5E88-4B13-AB4F-EE21ED3A0698}">
          <p14:sldIdLst>
            <p14:sldId id="471"/>
            <p14:sldId id="268"/>
          </p14:sldIdLst>
        </p14:section>
      </p14:sectionLst>
    </p:ext>
    <p:ext uri="{EFAFB233-063F-42B5-8137-9DF3F51BA10A}">
      <p15:sldGuideLst xmlns:p15="http://schemas.microsoft.com/office/powerpoint/2012/main">
        <p15:guide id="2" pos="6085" userDrawn="1">
          <p15:clr>
            <a:srgbClr val="A4A3A4"/>
          </p15:clr>
        </p15:guide>
        <p15:guide id="3" orient="horz" pos="2001" userDrawn="1">
          <p15:clr>
            <a:srgbClr val="A4A3A4"/>
          </p15:clr>
        </p15:guide>
        <p15:guide id="4" orient="horz" pos="2432" userDrawn="1">
          <p15:clr>
            <a:srgbClr val="A4A3A4"/>
          </p15:clr>
        </p15:guide>
        <p15:guide id="5" pos="5473" userDrawn="1">
          <p15:clr>
            <a:srgbClr val="A4A3A4"/>
          </p15:clr>
        </p15:guide>
        <p15:guide id="6" pos="4838" userDrawn="1">
          <p15:clr>
            <a:srgbClr val="A4A3A4"/>
          </p15:clr>
        </p15:guide>
        <p15:guide id="7" pos="4226" userDrawn="1">
          <p15:clr>
            <a:srgbClr val="A4A3A4"/>
          </p15:clr>
        </p15:guide>
        <p15:guide id="8" pos="3591" userDrawn="1">
          <p15:clr>
            <a:srgbClr val="A4A3A4"/>
          </p15:clr>
        </p15:guide>
        <p15:guide id="9" pos="2978" userDrawn="1">
          <p15:clr>
            <a:srgbClr val="A4A3A4"/>
          </p15:clr>
        </p15:guide>
        <p15:guide id="10" pos="2366" userDrawn="1">
          <p15:clr>
            <a:srgbClr val="A4A3A4"/>
          </p15:clr>
        </p15:guide>
        <p15:guide id="11" pos="1753" userDrawn="1">
          <p15:clr>
            <a:srgbClr val="A4A3A4"/>
          </p15:clr>
        </p15:guide>
        <p15:guide id="12" pos="1118" userDrawn="1">
          <p15:clr>
            <a:srgbClr val="A4A3A4"/>
          </p15:clr>
        </p15:guide>
        <p15:guide id="13" pos="48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ssan MH" initials="hM" lastIdx="1" clrIdx="0">
    <p:extLst>
      <p:ext uri="{19B8F6BF-5375-455C-9EA6-DF929625EA0E}">
        <p15:presenceInfo xmlns:p15="http://schemas.microsoft.com/office/powerpoint/2012/main" userId="84cd2103f36ef0d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04040"/>
    <a:srgbClr val="435808"/>
    <a:srgbClr val="4A6109"/>
    <a:srgbClr val="122609"/>
    <a:srgbClr val="112304"/>
    <a:srgbClr val="242526"/>
    <a:srgbClr val="2B2B2D"/>
    <a:srgbClr val="33D9FF"/>
    <a:srgbClr val="EF4023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93C61A-3F6F-4D9D-91B3-D48805DC18BA}" v="1" dt="2023-04-14T22:46:00.4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796" autoAdjust="0"/>
    <p:restoredTop sz="94660" autoAdjust="0"/>
  </p:normalViewPr>
  <p:slideViewPr>
    <p:cSldViewPr snapToGrid="0" showGuides="1">
      <p:cViewPr>
        <p:scale>
          <a:sx n="75" d="100"/>
          <a:sy n="75" d="100"/>
        </p:scale>
        <p:origin x="965" y="254"/>
      </p:cViewPr>
      <p:guideLst>
        <p:guide pos="6085"/>
        <p:guide orient="horz" pos="2001"/>
        <p:guide orient="horz" pos="2432"/>
        <p:guide pos="5473"/>
        <p:guide pos="4838"/>
        <p:guide pos="4226"/>
        <p:guide pos="3591"/>
        <p:guide pos="2978"/>
        <p:guide pos="2366"/>
        <p:guide pos="1753"/>
        <p:guide pos="1118"/>
        <p:guide pos="48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2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commentAuthors" Target="commentAuthors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2.fntdata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san Moddather" userId="84cd2103f36ef0dc" providerId="LiveId" clId="{A893C61A-3F6F-4D9D-91B3-D48805DC18BA}"/>
    <pc:docChg chg="addSld modSld">
      <pc:chgData name="Hassan Moddather" userId="84cd2103f36ef0dc" providerId="LiveId" clId="{A893C61A-3F6F-4D9D-91B3-D48805DC18BA}" dt="2023-04-14T22:47:07.197" v="3" actId="1582"/>
      <pc:docMkLst>
        <pc:docMk/>
      </pc:docMkLst>
      <pc:sldChg chg="modSp mod">
        <pc:chgData name="Hassan Moddather" userId="84cd2103f36ef0dc" providerId="LiveId" clId="{A893C61A-3F6F-4D9D-91B3-D48805DC18BA}" dt="2023-04-14T22:47:07.197" v="3" actId="1582"/>
        <pc:sldMkLst>
          <pc:docMk/>
          <pc:sldMk cId="938105377" sldId="270"/>
        </pc:sldMkLst>
        <pc:spChg chg="mod">
          <ac:chgData name="Hassan Moddather" userId="84cd2103f36ef0dc" providerId="LiveId" clId="{A893C61A-3F6F-4D9D-91B3-D48805DC18BA}" dt="2023-04-14T22:47:07.197" v="3" actId="1582"/>
          <ac:spMkLst>
            <pc:docMk/>
            <pc:sldMk cId="938105377" sldId="270"/>
            <ac:spMk id="4" creationId="{B795B42F-F737-445B-CF33-6DE703F23B8C}"/>
          </ac:spMkLst>
        </pc:spChg>
      </pc:sldChg>
      <pc:sldChg chg="add">
        <pc:chgData name="Hassan Moddather" userId="84cd2103f36ef0dc" providerId="LiveId" clId="{A893C61A-3F6F-4D9D-91B3-D48805DC18BA}" dt="2023-04-14T22:46:00.455" v="0"/>
        <pc:sldMkLst>
          <pc:docMk/>
          <pc:sldMk cId="1832840326" sldId="47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BAA5D80-B819-4390-928E-B4D7E737AA68}" type="datetimeFigureOut">
              <a:rPr lang="ar-EG" smtClean="0"/>
              <a:t>28/10/1445</a:t>
            </a:fld>
            <a:endParaRPr lang="ar-EG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1BBE34E-00FD-4E00-AA7A-1706DD9907DB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497378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505078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kern="1200" dirty="0">
                <a:solidFill>
                  <a:srgbClr val="404040"/>
                </a:solidFill>
                <a:latin typeface="+mn-lt"/>
                <a:ea typeface="+mn-ea"/>
                <a:cs typeface="+mn-cs"/>
              </a:rPr>
              <a:t>هذا القالب من تصميم موقع انجز ( </a:t>
            </a:r>
            <a:r>
              <a:rPr lang="en-US" sz="1200" kern="1200" dirty="0">
                <a:solidFill>
                  <a:srgbClr val="404040"/>
                </a:solidFill>
                <a:latin typeface="+mn-lt"/>
                <a:ea typeface="+mn-ea"/>
                <a:cs typeface="+mn-cs"/>
              </a:rPr>
              <a:t>ingez-ppt.com</a:t>
            </a:r>
            <a:r>
              <a:rPr lang="ar-SA" sz="1200" kern="1200" dirty="0">
                <a:solidFill>
                  <a:srgbClr val="404040"/>
                </a:solidFill>
                <a:latin typeface="+mn-lt"/>
                <a:ea typeface="+mn-ea"/>
                <a:cs typeface="+mn-cs"/>
              </a:rPr>
              <a:t> ) : موقع عربي متخصص بتصميم قوالب البوربوينت باللغة العربية</a:t>
            </a:r>
            <a:endParaRPr lang="ar-EG" sz="1200" kern="1200" dirty="0">
              <a:solidFill>
                <a:srgbClr val="40404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2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985528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kern="1200" dirty="0">
                <a:solidFill>
                  <a:srgbClr val="404040"/>
                </a:solidFill>
                <a:latin typeface="+mn-lt"/>
                <a:ea typeface="+mn-ea"/>
                <a:cs typeface="+mn-cs"/>
              </a:rPr>
              <a:t>هذا القالب من تصميم موقع انجز ( </a:t>
            </a:r>
            <a:r>
              <a:rPr lang="en-US" sz="1200" kern="1200" dirty="0">
                <a:solidFill>
                  <a:srgbClr val="404040"/>
                </a:solidFill>
                <a:latin typeface="+mn-lt"/>
                <a:ea typeface="+mn-ea"/>
                <a:cs typeface="+mn-cs"/>
              </a:rPr>
              <a:t>ingez-ppt.com</a:t>
            </a:r>
            <a:r>
              <a:rPr lang="ar-SA" sz="1200" kern="1200" dirty="0">
                <a:solidFill>
                  <a:srgbClr val="404040"/>
                </a:solidFill>
                <a:latin typeface="+mn-lt"/>
                <a:ea typeface="+mn-ea"/>
                <a:cs typeface="+mn-cs"/>
              </a:rPr>
              <a:t> ) : موقع عربي متخصص بتصميم قوالب البوربوينت باللغة العربية</a:t>
            </a:r>
            <a:endParaRPr lang="ar-EG" sz="1200" kern="1200" dirty="0">
              <a:solidFill>
                <a:srgbClr val="404040"/>
              </a:solidFill>
              <a:latin typeface="+mn-lt"/>
              <a:ea typeface="+mn-ea"/>
              <a:cs typeface="+mn-cs"/>
            </a:endParaRPr>
          </a:p>
          <a:p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3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4963332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kern="1200" dirty="0">
                <a:solidFill>
                  <a:srgbClr val="404040"/>
                </a:solidFill>
                <a:latin typeface="+mn-lt"/>
                <a:ea typeface="+mn-ea"/>
                <a:cs typeface="+mn-cs"/>
              </a:rPr>
              <a:t>هذا القالب من تصميم موقع انجز ( </a:t>
            </a:r>
            <a:r>
              <a:rPr lang="en-US" sz="1200" kern="1200" dirty="0">
                <a:solidFill>
                  <a:srgbClr val="404040"/>
                </a:solidFill>
                <a:latin typeface="+mn-lt"/>
                <a:ea typeface="+mn-ea"/>
                <a:cs typeface="+mn-cs"/>
              </a:rPr>
              <a:t>ingez-ppt.com</a:t>
            </a:r>
            <a:r>
              <a:rPr lang="ar-SA" sz="1200" kern="1200" dirty="0">
                <a:solidFill>
                  <a:srgbClr val="404040"/>
                </a:solidFill>
                <a:latin typeface="+mn-lt"/>
                <a:ea typeface="+mn-ea"/>
                <a:cs typeface="+mn-cs"/>
              </a:rPr>
              <a:t> ) : موقع عربي متخصص بتصميم قوالب البوربوينت باللغة العربية</a:t>
            </a:r>
            <a:endParaRPr lang="ar-EG" sz="1200" kern="1200" dirty="0">
              <a:solidFill>
                <a:srgbClr val="404040"/>
              </a:solidFill>
              <a:latin typeface="+mn-lt"/>
              <a:ea typeface="+mn-ea"/>
              <a:cs typeface="+mn-cs"/>
            </a:endParaRP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4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661341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kern="1200" dirty="0">
                <a:solidFill>
                  <a:srgbClr val="404040"/>
                </a:solidFill>
                <a:latin typeface="+mn-lt"/>
                <a:ea typeface="+mn-ea"/>
                <a:cs typeface="+mn-cs"/>
              </a:rPr>
              <a:t>هذا القالب من تصميم موقع انجز ( </a:t>
            </a:r>
            <a:r>
              <a:rPr lang="en-US" sz="1200" kern="1200" dirty="0">
                <a:solidFill>
                  <a:srgbClr val="404040"/>
                </a:solidFill>
                <a:latin typeface="+mn-lt"/>
                <a:ea typeface="+mn-ea"/>
                <a:cs typeface="+mn-cs"/>
              </a:rPr>
              <a:t>ingez-ppt.com</a:t>
            </a:r>
            <a:r>
              <a:rPr lang="ar-SA" sz="1200" kern="1200" dirty="0">
                <a:solidFill>
                  <a:srgbClr val="404040"/>
                </a:solidFill>
                <a:latin typeface="+mn-lt"/>
                <a:ea typeface="+mn-ea"/>
                <a:cs typeface="+mn-cs"/>
              </a:rPr>
              <a:t> ) : موقع عربي متخصص بتصميم قوالب البوربوينت باللغة العربية</a:t>
            </a:r>
            <a:endParaRPr lang="ar-EG" sz="1200" kern="1200" dirty="0">
              <a:solidFill>
                <a:srgbClr val="404040"/>
              </a:solidFill>
              <a:latin typeface="+mn-lt"/>
              <a:ea typeface="+mn-ea"/>
              <a:cs typeface="+mn-cs"/>
            </a:endParaRP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5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1739509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kern="1200" dirty="0">
                <a:solidFill>
                  <a:srgbClr val="404040"/>
                </a:solidFill>
                <a:latin typeface="+mn-lt"/>
                <a:ea typeface="+mn-ea"/>
                <a:cs typeface="+mn-cs"/>
              </a:rPr>
              <a:t>هذا القالب من تصميم موقع انجز ( </a:t>
            </a:r>
            <a:r>
              <a:rPr lang="en-US" sz="1200" kern="1200" dirty="0">
                <a:solidFill>
                  <a:srgbClr val="404040"/>
                </a:solidFill>
                <a:latin typeface="+mn-lt"/>
                <a:ea typeface="+mn-ea"/>
                <a:cs typeface="+mn-cs"/>
              </a:rPr>
              <a:t>ingez-ppt.com</a:t>
            </a:r>
            <a:r>
              <a:rPr lang="ar-SA" sz="1200" kern="1200" dirty="0">
                <a:solidFill>
                  <a:srgbClr val="404040"/>
                </a:solidFill>
                <a:latin typeface="+mn-lt"/>
                <a:ea typeface="+mn-ea"/>
                <a:cs typeface="+mn-cs"/>
              </a:rPr>
              <a:t> ) : موقع عربي متخصص بتصميم قوالب البوربوينت باللغة العربية</a:t>
            </a:r>
            <a:endParaRPr lang="ar-EG" sz="1200" kern="1200" dirty="0">
              <a:solidFill>
                <a:srgbClr val="404040"/>
              </a:solidFill>
              <a:latin typeface="+mn-lt"/>
              <a:ea typeface="+mn-ea"/>
              <a:cs typeface="+mn-cs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EG" sz="1200" kern="1200" dirty="0">
              <a:solidFill>
                <a:srgbClr val="40404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6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881006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859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414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77FD594-0ECF-490C-82DB-676A32B7D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9B51A-4345-4294-B44B-7708CFF1B0D2}" type="datetimeFigureOut">
              <a:rPr lang="ar-EG" smtClean="0"/>
              <a:t>28/10/1445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9CB37B8-6F74-4CC2-B509-0DECC9DB8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E617158-EB0B-4E4C-BFA1-FDB6CD328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26514-3FEC-42E5-A69D-A827C28613E0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687349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C087BE59-9839-5423-DDD9-A84399CDFE93}"/>
              </a:ext>
            </a:extLst>
          </p:cNvPr>
          <p:cNvSpPr txBox="1"/>
          <p:nvPr userDrawn="1"/>
        </p:nvSpPr>
        <p:spPr>
          <a:xfrm>
            <a:off x="2141220" y="-302250"/>
            <a:ext cx="790956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100" kern="1200" dirty="0">
                <a:solidFill>
                  <a:srgbClr val="404040"/>
                </a:solidFill>
                <a:latin typeface="+mn-lt"/>
                <a:ea typeface="+mn-ea"/>
                <a:cs typeface="+mn-cs"/>
              </a:rPr>
              <a:t>هذا القالب من تصميم موقع انجز ( </a:t>
            </a:r>
            <a:r>
              <a:rPr lang="en-US" sz="1100" kern="1200" dirty="0">
                <a:solidFill>
                  <a:srgbClr val="404040"/>
                </a:solidFill>
                <a:latin typeface="+mn-lt"/>
                <a:ea typeface="+mn-ea"/>
                <a:cs typeface="+mn-cs"/>
              </a:rPr>
              <a:t>ingez-ppt.com</a:t>
            </a:r>
            <a:r>
              <a:rPr lang="ar-SA" sz="1100" kern="1200" dirty="0">
                <a:solidFill>
                  <a:srgbClr val="404040"/>
                </a:solidFill>
                <a:latin typeface="+mn-lt"/>
                <a:ea typeface="+mn-ea"/>
                <a:cs typeface="+mn-cs"/>
              </a:rPr>
              <a:t> ) : موقع عربي متخصص بتصميم قوالب البوربوينت باللغة العربية</a:t>
            </a:r>
            <a:endParaRPr lang="ar-EG" sz="1100" kern="1200" dirty="0">
              <a:solidFill>
                <a:srgbClr val="40404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005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video" Target="NULL" TargetMode="Externa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microsoft.com/office/2007/relationships/media" Target="../media/media2.mp4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audio" Target="../media/audio1.wav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10" Type="http://schemas.openxmlformats.org/officeDocument/2006/relationships/audio" Target="../media/audio2.wav"/><Relationship Id="rId4" Type="http://schemas.openxmlformats.org/officeDocument/2006/relationships/image" Target="../media/image7.png"/><Relationship Id="rId9" Type="http://schemas.openxmlformats.org/officeDocument/2006/relationships/audio" Target="../media/audio3.wav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4.mp3"/><Relationship Id="rId7" Type="http://schemas.openxmlformats.org/officeDocument/2006/relationships/image" Target="../media/image15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openxmlformats.org/officeDocument/2006/relationships/audio" Target="../media/media4.mp3"/><Relationship Id="rId9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fonts.google.com/specimen/Tajawal?preview.text_type=custom&amp;preview.text=%D8%B9%D8%B1%D9%88%D8%B6%20%D8%A8%D9%88%D8%B1%D8%A8%D9%88%D9%8A%D9%86%D8%AA&amp;subset=arabic" TargetMode="Externa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8BEB754F-CC9B-44D0-1536-D5AEDE804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8" name="صورة 27">
            <a:hlinkClick r:id="" action="ppaction://hlinkshowjump?jump=endshow"/>
            <a:hlinkHover r:id="" action="ppaction://noaction" highlightClick="1">
              <a:snd r:embed="rId4" name="click.wav"/>
            </a:hlinkHover>
            <a:extLst>
              <a:ext uri="{FF2B5EF4-FFF2-40B4-BE49-F238E27FC236}">
                <a16:creationId xmlns:a16="http://schemas.microsoft.com/office/drawing/2014/main" id="{BE2A48FD-8348-4D32-BB6D-0C14AB20C61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  <p:sp>
        <p:nvSpPr>
          <p:cNvPr id="3" name="مستطيل: زوايا مستديرة 2">
            <a:hlinkClick r:id="" action="ppaction://hlinkshowjump?jump=nextslide">
              <a:snd r:embed="rId6" name="arrow.wav"/>
            </a:hlinkClick>
            <a:hlinkHover r:id="" action="ppaction://noaction" highlightClick="1">
              <a:snd r:embed="rId6" name="arrow.wav"/>
            </a:hlinkHover>
            <a:extLst>
              <a:ext uri="{FF2B5EF4-FFF2-40B4-BE49-F238E27FC236}">
                <a16:creationId xmlns:a16="http://schemas.microsoft.com/office/drawing/2014/main" id="{CCF913CC-8A43-1537-6CBA-A68E30F73AA8}"/>
              </a:ext>
            </a:extLst>
          </p:cNvPr>
          <p:cNvSpPr/>
          <p:nvPr/>
        </p:nvSpPr>
        <p:spPr>
          <a:xfrm>
            <a:off x="5400233" y="6159468"/>
            <a:ext cx="1391534" cy="394041"/>
          </a:xfrm>
          <a:prstGeom prst="roundRect">
            <a:avLst>
              <a:gd name="adj" fmla="val 0"/>
            </a:avLst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dirty="0">
                <a:solidFill>
                  <a:schemeClr val="bg1"/>
                </a:solidFill>
              </a:rPr>
              <a:t>اضغط هنا للبدء</a:t>
            </a:r>
          </a:p>
        </p:txBody>
      </p:sp>
    </p:spTree>
    <p:extLst>
      <p:ext uri="{BB962C8B-B14F-4D97-AF65-F5344CB8AC3E}">
        <p14:creationId xmlns:p14="http://schemas.microsoft.com/office/powerpoint/2010/main" val="1091807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ound_ex_machina_pit_lane_ambience_engine_starts_race_car_idling_revving_then_shuts_off">
            <a:hlinkClick r:id="" action="ppaction://media"/>
            <a:extLst>
              <a:ext uri="{FF2B5EF4-FFF2-40B4-BE49-F238E27FC236}">
                <a16:creationId xmlns:a16="http://schemas.microsoft.com/office/drawing/2014/main" id="{BB26697F-AB4F-B352-653B-307EE7B7509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15" end="74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2319" y="-797910"/>
            <a:ext cx="487362" cy="487363"/>
          </a:xfrm>
          <a:prstGeom prst="rect">
            <a:avLst/>
          </a:prstGeom>
        </p:spPr>
      </p:pic>
      <p:pic>
        <p:nvPicPr>
          <p:cNvPr id="6" name="intro">
            <a:hlinkClick r:id="" action="ppaction://media"/>
            <a:extLst>
              <a:ext uri="{FF2B5EF4-FFF2-40B4-BE49-F238E27FC236}">
                <a16:creationId xmlns:a16="http://schemas.microsoft.com/office/drawing/2014/main" id="{601AD280-6EC2-6622-4AD7-17DDD434ED7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13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AF61D8A1-08CA-9473-37A9-1B00AFA5861D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57357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3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صورة 47">
            <a:extLst>
              <a:ext uri="{FF2B5EF4-FFF2-40B4-BE49-F238E27FC236}">
                <a16:creationId xmlns:a16="http://schemas.microsoft.com/office/drawing/2014/main" id="{42AB1475-A2B7-B595-DB80-7B15ADA40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A8BE218-D42D-79E2-E369-0D6B0BB395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7394" y="5108083"/>
            <a:ext cx="9725751" cy="1280889"/>
          </a:xfrm>
          <a:prstGeom prst="rect">
            <a:avLst/>
          </a:prstGeom>
        </p:spPr>
      </p:pic>
      <p:pic>
        <p:nvPicPr>
          <p:cNvPr id="58" name="صورة 57">
            <a:extLst>
              <a:ext uri="{FF2B5EF4-FFF2-40B4-BE49-F238E27FC236}">
                <a16:creationId xmlns:a16="http://schemas.microsoft.com/office/drawing/2014/main" id="{B44A4952-9540-7B9D-3885-931728C796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96892" y="5108083"/>
            <a:ext cx="2453416" cy="1482545"/>
          </a:xfrm>
          <a:prstGeom prst="rect">
            <a:avLst/>
          </a:prstGeom>
        </p:spPr>
      </p:pic>
      <p:pic>
        <p:nvPicPr>
          <p:cNvPr id="60" name="صورة 59">
            <a:extLst>
              <a:ext uri="{FF2B5EF4-FFF2-40B4-BE49-F238E27FC236}">
                <a16:creationId xmlns:a16="http://schemas.microsoft.com/office/drawing/2014/main" id="{E8232C0F-114F-8F19-B867-408CEBA325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874663" y="5085565"/>
            <a:ext cx="2387030" cy="1596118"/>
          </a:xfrm>
          <a:prstGeom prst="rect">
            <a:avLst/>
          </a:prstGeom>
        </p:spPr>
      </p:pic>
      <p:pic>
        <p:nvPicPr>
          <p:cNvPr id="1031" name="صورة 1030">
            <a:extLst>
              <a:ext uri="{FF2B5EF4-FFF2-40B4-BE49-F238E27FC236}">
                <a16:creationId xmlns:a16="http://schemas.microsoft.com/office/drawing/2014/main" id="{AFE50D8C-10BE-4098-C27C-929AF204B3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79788" flipH="1">
            <a:off x="5299682" y="4663331"/>
            <a:ext cx="741455" cy="662090"/>
          </a:xfrm>
          <a:prstGeom prst="rect">
            <a:avLst/>
          </a:prstGeom>
        </p:spPr>
      </p:pic>
      <p:sp>
        <p:nvSpPr>
          <p:cNvPr id="23" name="red=10">
            <a:extLst>
              <a:ext uri="{FF2B5EF4-FFF2-40B4-BE49-F238E27FC236}">
                <a16:creationId xmlns:a16="http://schemas.microsoft.com/office/drawing/2014/main" id="{0C53D9F6-BF03-561C-6FEB-231FD3A12FCB}"/>
              </a:ext>
            </a:extLst>
          </p:cNvPr>
          <p:cNvSpPr txBox="1"/>
          <p:nvPr/>
        </p:nvSpPr>
        <p:spPr>
          <a:xfrm>
            <a:off x="5666547" y="5176588"/>
            <a:ext cx="1827823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7200" dirty="0">
                <a:solidFill>
                  <a:schemeClr val="bg1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2" name="red=9">
            <a:extLst>
              <a:ext uri="{FF2B5EF4-FFF2-40B4-BE49-F238E27FC236}">
                <a16:creationId xmlns:a16="http://schemas.microsoft.com/office/drawing/2014/main" id="{0C8EED47-898A-C760-AAD6-7CEA4962E01D}"/>
              </a:ext>
            </a:extLst>
          </p:cNvPr>
          <p:cNvSpPr txBox="1"/>
          <p:nvPr/>
        </p:nvSpPr>
        <p:spPr>
          <a:xfrm>
            <a:off x="5788467" y="5176588"/>
            <a:ext cx="1827823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7200" dirty="0">
                <a:solidFill>
                  <a:schemeClr val="bg1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4" name="red=8">
            <a:extLst>
              <a:ext uri="{FF2B5EF4-FFF2-40B4-BE49-F238E27FC236}">
                <a16:creationId xmlns:a16="http://schemas.microsoft.com/office/drawing/2014/main" id="{71FEA811-FC04-1D17-BED7-866B99864511}"/>
              </a:ext>
            </a:extLst>
          </p:cNvPr>
          <p:cNvSpPr txBox="1"/>
          <p:nvPr/>
        </p:nvSpPr>
        <p:spPr>
          <a:xfrm>
            <a:off x="5778307" y="5176588"/>
            <a:ext cx="1827823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7200" dirty="0">
                <a:solidFill>
                  <a:schemeClr val="bg1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6" name="red=7">
            <a:extLst>
              <a:ext uri="{FF2B5EF4-FFF2-40B4-BE49-F238E27FC236}">
                <a16:creationId xmlns:a16="http://schemas.microsoft.com/office/drawing/2014/main" id="{EA0BACCE-1B91-BA02-A09B-46FCAF464770}"/>
              </a:ext>
            </a:extLst>
          </p:cNvPr>
          <p:cNvSpPr txBox="1"/>
          <p:nvPr/>
        </p:nvSpPr>
        <p:spPr>
          <a:xfrm>
            <a:off x="5783387" y="5176588"/>
            <a:ext cx="1827823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7200" dirty="0">
                <a:solidFill>
                  <a:schemeClr val="bg1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7" name="red=6">
            <a:extLst>
              <a:ext uri="{FF2B5EF4-FFF2-40B4-BE49-F238E27FC236}">
                <a16:creationId xmlns:a16="http://schemas.microsoft.com/office/drawing/2014/main" id="{D2121952-DBB7-BC1D-7242-EB5BD9908137}"/>
              </a:ext>
            </a:extLst>
          </p:cNvPr>
          <p:cNvSpPr txBox="1"/>
          <p:nvPr/>
        </p:nvSpPr>
        <p:spPr>
          <a:xfrm>
            <a:off x="5778307" y="5176588"/>
            <a:ext cx="1827823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7200" dirty="0">
                <a:solidFill>
                  <a:schemeClr val="bg1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8" name="red=5">
            <a:extLst>
              <a:ext uri="{FF2B5EF4-FFF2-40B4-BE49-F238E27FC236}">
                <a16:creationId xmlns:a16="http://schemas.microsoft.com/office/drawing/2014/main" id="{24E090F1-7663-D802-8338-28F5A2EC799F}"/>
              </a:ext>
            </a:extLst>
          </p:cNvPr>
          <p:cNvSpPr txBox="1"/>
          <p:nvPr/>
        </p:nvSpPr>
        <p:spPr>
          <a:xfrm>
            <a:off x="5778307" y="5176588"/>
            <a:ext cx="1827823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7200" dirty="0">
                <a:solidFill>
                  <a:schemeClr val="bg1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9" name="red=4">
            <a:extLst>
              <a:ext uri="{FF2B5EF4-FFF2-40B4-BE49-F238E27FC236}">
                <a16:creationId xmlns:a16="http://schemas.microsoft.com/office/drawing/2014/main" id="{720F2A9A-BF51-346B-FBBB-44DCF628F57A}"/>
              </a:ext>
            </a:extLst>
          </p:cNvPr>
          <p:cNvSpPr txBox="1"/>
          <p:nvPr/>
        </p:nvSpPr>
        <p:spPr>
          <a:xfrm>
            <a:off x="5773227" y="5176588"/>
            <a:ext cx="1827823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7200" dirty="0">
                <a:solidFill>
                  <a:schemeClr val="bg1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0" name="red=3">
            <a:extLst>
              <a:ext uri="{FF2B5EF4-FFF2-40B4-BE49-F238E27FC236}">
                <a16:creationId xmlns:a16="http://schemas.microsoft.com/office/drawing/2014/main" id="{70AC72B8-DFCD-050B-0B22-157389CC3B70}"/>
              </a:ext>
            </a:extLst>
          </p:cNvPr>
          <p:cNvSpPr txBox="1"/>
          <p:nvPr/>
        </p:nvSpPr>
        <p:spPr>
          <a:xfrm>
            <a:off x="5768147" y="5176588"/>
            <a:ext cx="1827823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7200" dirty="0">
                <a:solidFill>
                  <a:schemeClr val="bg1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1" name="red=2">
            <a:extLst>
              <a:ext uri="{FF2B5EF4-FFF2-40B4-BE49-F238E27FC236}">
                <a16:creationId xmlns:a16="http://schemas.microsoft.com/office/drawing/2014/main" id="{ACED9537-8997-AD80-616C-ABAA0493B4A3}"/>
              </a:ext>
            </a:extLst>
          </p:cNvPr>
          <p:cNvSpPr txBox="1"/>
          <p:nvPr/>
        </p:nvSpPr>
        <p:spPr>
          <a:xfrm>
            <a:off x="5763067" y="5176588"/>
            <a:ext cx="1827823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7200" dirty="0">
                <a:solidFill>
                  <a:schemeClr val="bg1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red=1">
            <a:extLst>
              <a:ext uri="{FF2B5EF4-FFF2-40B4-BE49-F238E27FC236}">
                <a16:creationId xmlns:a16="http://schemas.microsoft.com/office/drawing/2014/main" id="{2C61D688-0907-8D16-C0A8-0B559019B9AC}"/>
              </a:ext>
            </a:extLst>
          </p:cNvPr>
          <p:cNvSpPr txBox="1"/>
          <p:nvPr/>
        </p:nvSpPr>
        <p:spPr>
          <a:xfrm>
            <a:off x="5768147" y="5176588"/>
            <a:ext cx="1827823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7200" dirty="0">
                <a:solidFill>
                  <a:schemeClr val="bg1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red=0">
            <a:extLst>
              <a:ext uri="{FF2B5EF4-FFF2-40B4-BE49-F238E27FC236}">
                <a16:creationId xmlns:a16="http://schemas.microsoft.com/office/drawing/2014/main" id="{E5C61A97-F93E-5205-7BD4-FBDCD552F186}"/>
              </a:ext>
            </a:extLst>
          </p:cNvPr>
          <p:cNvSpPr txBox="1"/>
          <p:nvPr/>
        </p:nvSpPr>
        <p:spPr>
          <a:xfrm>
            <a:off x="5778307" y="5176587"/>
            <a:ext cx="1827823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7200" dirty="0">
                <a:solidFill>
                  <a:schemeClr val="bg1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" name="زيادة نقاط الفريق الاحمر">
            <a:hlinkClick r:id="" action="ppaction://noaction">
              <a:snd r:embed="rId9" name="car.wav"/>
            </a:hlinkClick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61B8A14D-D754-79EB-2DFE-452B3E44721D}"/>
              </a:ext>
            </a:extLst>
          </p:cNvPr>
          <p:cNvSpPr/>
          <p:nvPr/>
        </p:nvSpPr>
        <p:spPr>
          <a:xfrm>
            <a:off x="8255231" y="5653735"/>
            <a:ext cx="488527" cy="488527"/>
          </a:xfrm>
          <a:prstGeom prst="mathPlus">
            <a:avLst/>
          </a:prstGeom>
          <a:solidFill>
            <a:srgbClr val="EF40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/>
          </a:p>
        </p:txBody>
      </p:sp>
      <p:sp>
        <p:nvSpPr>
          <p:cNvPr id="36" name="blue=10">
            <a:extLst>
              <a:ext uri="{FF2B5EF4-FFF2-40B4-BE49-F238E27FC236}">
                <a16:creationId xmlns:a16="http://schemas.microsoft.com/office/drawing/2014/main" id="{F36A96F8-7895-7525-2475-4ACFD2936B8D}"/>
              </a:ext>
            </a:extLst>
          </p:cNvPr>
          <p:cNvSpPr txBox="1"/>
          <p:nvPr/>
        </p:nvSpPr>
        <p:spPr>
          <a:xfrm>
            <a:off x="4510602" y="5176588"/>
            <a:ext cx="1827823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7200" dirty="0">
                <a:solidFill>
                  <a:schemeClr val="bg1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7" name="blue=9">
            <a:extLst>
              <a:ext uri="{FF2B5EF4-FFF2-40B4-BE49-F238E27FC236}">
                <a16:creationId xmlns:a16="http://schemas.microsoft.com/office/drawing/2014/main" id="{8C98BBA6-46C4-2AE9-1679-0DDFD106378E}"/>
              </a:ext>
            </a:extLst>
          </p:cNvPr>
          <p:cNvSpPr txBox="1"/>
          <p:nvPr/>
        </p:nvSpPr>
        <p:spPr>
          <a:xfrm>
            <a:off x="4632522" y="5176588"/>
            <a:ext cx="1827823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7200" dirty="0">
                <a:solidFill>
                  <a:schemeClr val="bg1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8" name="blue=8">
            <a:extLst>
              <a:ext uri="{FF2B5EF4-FFF2-40B4-BE49-F238E27FC236}">
                <a16:creationId xmlns:a16="http://schemas.microsoft.com/office/drawing/2014/main" id="{C64398E2-1BEF-BF57-142B-80F42EDE0545}"/>
              </a:ext>
            </a:extLst>
          </p:cNvPr>
          <p:cNvSpPr txBox="1"/>
          <p:nvPr/>
        </p:nvSpPr>
        <p:spPr>
          <a:xfrm>
            <a:off x="4622362" y="5176588"/>
            <a:ext cx="1827823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7200" dirty="0">
                <a:solidFill>
                  <a:schemeClr val="bg1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9" name="blue=7">
            <a:extLst>
              <a:ext uri="{FF2B5EF4-FFF2-40B4-BE49-F238E27FC236}">
                <a16:creationId xmlns:a16="http://schemas.microsoft.com/office/drawing/2014/main" id="{9F90E5BD-AB58-DCB4-AF49-DFD7C0ED7C9C}"/>
              </a:ext>
            </a:extLst>
          </p:cNvPr>
          <p:cNvSpPr txBox="1"/>
          <p:nvPr/>
        </p:nvSpPr>
        <p:spPr>
          <a:xfrm>
            <a:off x="4627442" y="5176588"/>
            <a:ext cx="1827823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7200" dirty="0">
                <a:solidFill>
                  <a:schemeClr val="bg1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0" name="blue=6">
            <a:extLst>
              <a:ext uri="{FF2B5EF4-FFF2-40B4-BE49-F238E27FC236}">
                <a16:creationId xmlns:a16="http://schemas.microsoft.com/office/drawing/2014/main" id="{A620040F-BEA6-78D8-D9A7-24D3583B7D97}"/>
              </a:ext>
            </a:extLst>
          </p:cNvPr>
          <p:cNvSpPr txBox="1"/>
          <p:nvPr/>
        </p:nvSpPr>
        <p:spPr>
          <a:xfrm>
            <a:off x="4622362" y="5176588"/>
            <a:ext cx="1827823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7200" dirty="0">
                <a:solidFill>
                  <a:schemeClr val="bg1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1" name="blue=5">
            <a:extLst>
              <a:ext uri="{FF2B5EF4-FFF2-40B4-BE49-F238E27FC236}">
                <a16:creationId xmlns:a16="http://schemas.microsoft.com/office/drawing/2014/main" id="{7AA95AA4-0A83-2763-B6D3-A4922802456E}"/>
              </a:ext>
            </a:extLst>
          </p:cNvPr>
          <p:cNvSpPr txBox="1"/>
          <p:nvPr/>
        </p:nvSpPr>
        <p:spPr>
          <a:xfrm>
            <a:off x="4622362" y="5176588"/>
            <a:ext cx="1827823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7200" dirty="0">
                <a:solidFill>
                  <a:schemeClr val="bg1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2" name="blue=4">
            <a:extLst>
              <a:ext uri="{FF2B5EF4-FFF2-40B4-BE49-F238E27FC236}">
                <a16:creationId xmlns:a16="http://schemas.microsoft.com/office/drawing/2014/main" id="{FC113470-57FB-557A-D58E-22CA4FD2F31D}"/>
              </a:ext>
            </a:extLst>
          </p:cNvPr>
          <p:cNvSpPr txBox="1"/>
          <p:nvPr/>
        </p:nvSpPr>
        <p:spPr>
          <a:xfrm>
            <a:off x="4617282" y="5176588"/>
            <a:ext cx="1827823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7200" dirty="0">
                <a:solidFill>
                  <a:schemeClr val="bg1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3" name="blue=3">
            <a:extLst>
              <a:ext uri="{FF2B5EF4-FFF2-40B4-BE49-F238E27FC236}">
                <a16:creationId xmlns:a16="http://schemas.microsoft.com/office/drawing/2014/main" id="{D53ABBF4-7FC3-8501-6A66-5E17AD2D72C1}"/>
              </a:ext>
            </a:extLst>
          </p:cNvPr>
          <p:cNvSpPr txBox="1"/>
          <p:nvPr/>
        </p:nvSpPr>
        <p:spPr>
          <a:xfrm>
            <a:off x="4612202" y="5176588"/>
            <a:ext cx="1827823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7200" dirty="0">
                <a:solidFill>
                  <a:schemeClr val="bg1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4" name="blue=2">
            <a:extLst>
              <a:ext uri="{FF2B5EF4-FFF2-40B4-BE49-F238E27FC236}">
                <a16:creationId xmlns:a16="http://schemas.microsoft.com/office/drawing/2014/main" id="{5D821BB6-578E-5DE6-2030-F2B7A4B614A2}"/>
              </a:ext>
            </a:extLst>
          </p:cNvPr>
          <p:cNvSpPr txBox="1"/>
          <p:nvPr/>
        </p:nvSpPr>
        <p:spPr>
          <a:xfrm>
            <a:off x="4607122" y="5176588"/>
            <a:ext cx="1827823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7200" dirty="0">
                <a:solidFill>
                  <a:schemeClr val="bg1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5" name="blue=1">
            <a:extLst>
              <a:ext uri="{FF2B5EF4-FFF2-40B4-BE49-F238E27FC236}">
                <a16:creationId xmlns:a16="http://schemas.microsoft.com/office/drawing/2014/main" id="{49535BB0-656F-AFB6-CD69-64D77407E210}"/>
              </a:ext>
            </a:extLst>
          </p:cNvPr>
          <p:cNvSpPr txBox="1"/>
          <p:nvPr/>
        </p:nvSpPr>
        <p:spPr>
          <a:xfrm>
            <a:off x="4612202" y="5176588"/>
            <a:ext cx="1827823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7200" dirty="0">
                <a:solidFill>
                  <a:schemeClr val="bg1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6" name="blue=0">
            <a:extLst>
              <a:ext uri="{FF2B5EF4-FFF2-40B4-BE49-F238E27FC236}">
                <a16:creationId xmlns:a16="http://schemas.microsoft.com/office/drawing/2014/main" id="{8F468B5F-B54B-505E-8F6C-459C4AF49A40}"/>
              </a:ext>
            </a:extLst>
          </p:cNvPr>
          <p:cNvSpPr txBox="1"/>
          <p:nvPr/>
        </p:nvSpPr>
        <p:spPr>
          <a:xfrm>
            <a:off x="4622362" y="5176587"/>
            <a:ext cx="1827823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7200" dirty="0">
                <a:solidFill>
                  <a:schemeClr val="bg1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7" name="زيادة نقاط الفريق الازرق">
            <a:hlinkClick r:id="" action="ppaction://noaction">
              <a:snd r:embed="rId9" name="car.wav"/>
            </a:hlinkClick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8AEE46E3-D8C1-2073-426A-9CA331BD9E41}"/>
              </a:ext>
            </a:extLst>
          </p:cNvPr>
          <p:cNvSpPr/>
          <p:nvPr/>
        </p:nvSpPr>
        <p:spPr>
          <a:xfrm>
            <a:off x="3471197" y="5653735"/>
            <a:ext cx="488527" cy="488527"/>
          </a:xfrm>
          <a:prstGeom prst="mathPlus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/>
          </a:p>
        </p:txBody>
      </p:sp>
      <p:pic>
        <p:nvPicPr>
          <p:cNvPr id="1037" name="صورة 1036">
            <a:hlinkClick r:id="" action="ppaction://hlinkshowjump?jump=endshow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C78C9337-0EE9-FFB9-9D78-CE8905F415D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BCCD3246-F693-C7D8-738D-FD2329FA2B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0212">
            <a:off x="6159467" y="4663330"/>
            <a:ext cx="741455" cy="66209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17E4EAED-7863-E094-D29D-EA3A93C08384}"/>
              </a:ext>
            </a:extLst>
          </p:cNvPr>
          <p:cNvSpPr txBox="1"/>
          <p:nvPr/>
        </p:nvSpPr>
        <p:spPr>
          <a:xfrm>
            <a:off x="2891790" y="5205367"/>
            <a:ext cx="168396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dirty="0">
                <a:solidFill>
                  <a:srgbClr val="4472C4"/>
                </a:solidFill>
              </a:rPr>
              <a:t>الفريق الأزرق</a:t>
            </a:r>
            <a:endParaRPr lang="ar-SA" sz="2000" dirty="0">
              <a:ln w="38100">
                <a:solidFill>
                  <a:schemeClr val="bg1"/>
                </a:solidFill>
              </a:ln>
              <a:solidFill>
                <a:srgbClr val="4472C4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B37B08ED-7673-247F-E156-25E68FB9C00B}"/>
              </a:ext>
            </a:extLst>
          </p:cNvPr>
          <p:cNvSpPr txBox="1"/>
          <p:nvPr/>
        </p:nvSpPr>
        <p:spPr>
          <a:xfrm>
            <a:off x="7580342" y="5205367"/>
            <a:ext cx="186733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ar-SA" sz="2000" dirty="0">
                <a:solidFill>
                  <a:srgbClr val="EF4023"/>
                </a:solidFill>
              </a:rPr>
              <a:t>الفريق الأحمر</a:t>
            </a:r>
            <a:endParaRPr lang="ar-SA" sz="2000" dirty="0">
              <a:ln w="38100">
                <a:solidFill>
                  <a:schemeClr val="bg1"/>
                </a:solidFill>
              </a:ln>
              <a:solidFill>
                <a:srgbClr val="EF4023"/>
              </a:solidFill>
            </a:endParaRPr>
          </a:p>
        </p:txBody>
      </p:sp>
      <p:pic>
        <p:nvPicPr>
          <p:cNvPr id="27" name="صورة 26">
            <a:extLst>
              <a:ext uri="{FF2B5EF4-FFF2-40B4-BE49-F238E27FC236}">
                <a16:creationId xmlns:a16="http://schemas.microsoft.com/office/drawing/2014/main" id="{FDE1B368-3F21-21D3-7809-BDFB981C6745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90000"/>
          </a:blip>
          <a:stretch>
            <a:fillRect/>
          </a:stretch>
        </p:blipFill>
        <p:spPr>
          <a:xfrm>
            <a:off x="341891" y="2570480"/>
            <a:ext cx="206411" cy="1658663"/>
          </a:xfrm>
          <a:prstGeom prst="rect">
            <a:avLst/>
          </a:prstGeom>
        </p:spPr>
      </p:pic>
      <p:pic>
        <p:nvPicPr>
          <p:cNvPr id="30" name="السيارة الزرقاء">
            <a:extLst>
              <a:ext uri="{FF2B5EF4-FFF2-40B4-BE49-F238E27FC236}">
                <a16:creationId xmlns:a16="http://schemas.microsoft.com/office/drawing/2014/main" id="{5A65C9DF-ED09-6425-A937-285573EED71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42018" y="3555152"/>
            <a:ext cx="1091600" cy="673991"/>
          </a:xfrm>
          <a:prstGeom prst="rect">
            <a:avLst/>
          </a:prstGeom>
        </p:spPr>
      </p:pic>
      <p:pic>
        <p:nvPicPr>
          <p:cNvPr id="1065" name="السيارة الحمراء">
            <a:extLst>
              <a:ext uri="{FF2B5EF4-FFF2-40B4-BE49-F238E27FC236}">
                <a16:creationId xmlns:a16="http://schemas.microsoft.com/office/drawing/2014/main" id="{6F7393A7-757B-DBF3-2B3F-CB2BEAFA467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1042018" y="2776217"/>
            <a:ext cx="1117598" cy="694934"/>
          </a:xfrm>
          <a:prstGeom prst="rect">
            <a:avLst/>
          </a:prstGeom>
        </p:spPr>
      </p:pic>
      <p:sp>
        <p:nvSpPr>
          <p:cNvPr id="5" name="سهم: بشكل رتبة عسكرية 4">
            <a:extLst>
              <a:ext uri="{FF2B5EF4-FFF2-40B4-BE49-F238E27FC236}">
                <a16:creationId xmlns:a16="http://schemas.microsoft.com/office/drawing/2014/main" id="{2BC81A21-3120-613B-6619-83A8527DD71B}"/>
              </a:ext>
            </a:extLst>
          </p:cNvPr>
          <p:cNvSpPr/>
          <p:nvPr/>
        </p:nvSpPr>
        <p:spPr>
          <a:xfrm rot="16200000">
            <a:off x="9143999" y="4259605"/>
            <a:ext cx="217416" cy="217416"/>
          </a:xfrm>
          <a:prstGeom prst="chevron">
            <a:avLst/>
          </a:prstGeom>
          <a:solidFill>
            <a:srgbClr val="43580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7" name="سهم: بشكل رتبة عسكرية 6">
            <a:extLst>
              <a:ext uri="{FF2B5EF4-FFF2-40B4-BE49-F238E27FC236}">
                <a16:creationId xmlns:a16="http://schemas.microsoft.com/office/drawing/2014/main" id="{E075C2A8-EB13-410D-FDD7-AA144C63E4BE}"/>
              </a:ext>
            </a:extLst>
          </p:cNvPr>
          <p:cNvSpPr/>
          <p:nvPr/>
        </p:nvSpPr>
        <p:spPr>
          <a:xfrm rot="16200000">
            <a:off x="8205238" y="4259605"/>
            <a:ext cx="217416" cy="217416"/>
          </a:xfrm>
          <a:prstGeom prst="chevron">
            <a:avLst/>
          </a:prstGeom>
          <a:solidFill>
            <a:srgbClr val="43580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10" name="سهم: بشكل رتبة عسكرية 9">
            <a:extLst>
              <a:ext uri="{FF2B5EF4-FFF2-40B4-BE49-F238E27FC236}">
                <a16:creationId xmlns:a16="http://schemas.microsoft.com/office/drawing/2014/main" id="{56D4AD8D-D380-1878-B2AE-CD8D2129FD28}"/>
              </a:ext>
            </a:extLst>
          </p:cNvPr>
          <p:cNvSpPr/>
          <p:nvPr/>
        </p:nvSpPr>
        <p:spPr>
          <a:xfrm rot="16200000">
            <a:off x="7211376" y="4259605"/>
            <a:ext cx="217416" cy="217416"/>
          </a:xfrm>
          <a:prstGeom prst="chevron">
            <a:avLst/>
          </a:prstGeom>
          <a:solidFill>
            <a:srgbClr val="43580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12" name="سهم: بشكل رتبة عسكرية 11">
            <a:extLst>
              <a:ext uri="{FF2B5EF4-FFF2-40B4-BE49-F238E27FC236}">
                <a16:creationId xmlns:a16="http://schemas.microsoft.com/office/drawing/2014/main" id="{1CE986DC-AD24-EAB5-B9A2-3EC3A9F2731B}"/>
              </a:ext>
            </a:extLst>
          </p:cNvPr>
          <p:cNvSpPr/>
          <p:nvPr/>
        </p:nvSpPr>
        <p:spPr>
          <a:xfrm rot="16200000">
            <a:off x="6217514" y="4259605"/>
            <a:ext cx="217416" cy="217416"/>
          </a:xfrm>
          <a:prstGeom prst="chevron">
            <a:avLst/>
          </a:prstGeom>
          <a:solidFill>
            <a:srgbClr val="43580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13" name="سهم: بشكل رتبة عسكرية 12">
            <a:extLst>
              <a:ext uri="{FF2B5EF4-FFF2-40B4-BE49-F238E27FC236}">
                <a16:creationId xmlns:a16="http://schemas.microsoft.com/office/drawing/2014/main" id="{7E139CC7-55E5-6E3B-3DE2-F54A6D6CD696}"/>
              </a:ext>
            </a:extLst>
          </p:cNvPr>
          <p:cNvSpPr/>
          <p:nvPr/>
        </p:nvSpPr>
        <p:spPr>
          <a:xfrm rot="16200000">
            <a:off x="5223652" y="4259605"/>
            <a:ext cx="217416" cy="217416"/>
          </a:xfrm>
          <a:prstGeom prst="chevron">
            <a:avLst/>
          </a:prstGeom>
          <a:solidFill>
            <a:srgbClr val="43580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14" name="سهم: بشكل رتبة عسكرية 13">
            <a:extLst>
              <a:ext uri="{FF2B5EF4-FFF2-40B4-BE49-F238E27FC236}">
                <a16:creationId xmlns:a16="http://schemas.microsoft.com/office/drawing/2014/main" id="{86FEC219-4833-2A4D-E435-EBFD6F4ED256}"/>
              </a:ext>
            </a:extLst>
          </p:cNvPr>
          <p:cNvSpPr/>
          <p:nvPr/>
        </p:nvSpPr>
        <p:spPr>
          <a:xfrm rot="16200000">
            <a:off x="4234704" y="4259605"/>
            <a:ext cx="217416" cy="217416"/>
          </a:xfrm>
          <a:prstGeom prst="chevron">
            <a:avLst/>
          </a:prstGeom>
          <a:solidFill>
            <a:srgbClr val="43580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25" name="سهم: بشكل رتبة عسكرية 24">
            <a:extLst>
              <a:ext uri="{FF2B5EF4-FFF2-40B4-BE49-F238E27FC236}">
                <a16:creationId xmlns:a16="http://schemas.microsoft.com/office/drawing/2014/main" id="{6D180E2D-4A3D-C4CC-2F95-C5475393937F}"/>
              </a:ext>
            </a:extLst>
          </p:cNvPr>
          <p:cNvSpPr/>
          <p:nvPr/>
        </p:nvSpPr>
        <p:spPr>
          <a:xfrm rot="16200000">
            <a:off x="3298229" y="4259605"/>
            <a:ext cx="217416" cy="217416"/>
          </a:xfrm>
          <a:prstGeom prst="chevron">
            <a:avLst/>
          </a:prstGeom>
          <a:solidFill>
            <a:srgbClr val="43580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26" name="سهم: بشكل رتبة عسكرية 25">
            <a:extLst>
              <a:ext uri="{FF2B5EF4-FFF2-40B4-BE49-F238E27FC236}">
                <a16:creationId xmlns:a16="http://schemas.microsoft.com/office/drawing/2014/main" id="{594ECF9F-B9C7-3DA8-9B4C-7F358580BA52}"/>
              </a:ext>
            </a:extLst>
          </p:cNvPr>
          <p:cNvSpPr/>
          <p:nvPr/>
        </p:nvSpPr>
        <p:spPr>
          <a:xfrm rot="16200000">
            <a:off x="2302081" y="4259605"/>
            <a:ext cx="217416" cy="217416"/>
          </a:xfrm>
          <a:prstGeom prst="chevron">
            <a:avLst/>
          </a:prstGeom>
          <a:solidFill>
            <a:srgbClr val="43580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28" name="سهم: بشكل رتبة عسكرية 27">
            <a:extLst>
              <a:ext uri="{FF2B5EF4-FFF2-40B4-BE49-F238E27FC236}">
                <a16:creationId xmlns:a16="http://schemas.microsoft.com/office/drawing/2014/main" id="{92A788A3-36A0-DD3C-91BF-3E949189B173}"/>
              </a:ext>
            </a:extLst>
          </p:cNvPr>
          <p:cNvSpPr/>
          <p:nvPr/>
        </p:nvSpPr>
        <p:spPr>
          <a:xfrm rot="16200000">
            <a:off x="1282559" y="4259605"/>
            <a:ext cx="217416" cy="217416"/>
          </a:xfrm>
          <a:prstGeom prst="chevron">
            <a:avLst/>
          </a:prstGeom>
          <a:solidFill>
            <a:srgbClr val="43580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dirty="0">
              <a:solidFill>
                <a:schemeClr val="tx1"/>
              </a:solidFill>
            </a:endParaRPr>
          </a:p>
        </p:txBody>
      </p:sp>
      <p:pic>
        <p:nvPicPr>
          <p:cNvPr id="1029" name="صورة 1028">
            <a:hlinkClick r:id="" action="ppaction://hlinkshowjump?jump=nextslide"/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99BDDB95-C968-EB7F-5CCF-14EDEDE10DD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0575" y="4211998"/>
            <a:ext cx="811143" cy="113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7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-0.14739 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7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739 4.44444E-6 L -0.22578 4.44444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9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578 4.44444E-6 L -0.30768 4.44444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02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768 4.44444E-6 L -0.38854 4.44444E-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9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854 4.44444E-6 L -0.47083 4.44444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5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083 4.44444E-6 L -0.54987 4.44444E-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8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987 4.44444E-6 L -0.62929 4.44444E-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1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2929 4.44444E-6 L -0.70872 4.44444E-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1" y="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0872 4.44444E-6 L -0.79271 4.44444E-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06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9271 4.44444E-6 L -1.00781 4.44444E-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55" y="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11111E-6 L -0.1474 -1.11111E-6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70" y="0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74 -1.11111E-6 L -0.22578 -1.11111E-6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9" y="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578 -1.11111E-6 L -0.30768 -1.11111E-6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02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768 -1.11111E-6 L -0.38854 -1.11111E-6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9" y="0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854 -1.11111E-6 L -0.47083 -1.11111E-6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5" y="0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083 -1.11111E-6 L -0.54987 -1.11111E-6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8" y="0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987 -1.11111E-6 L -0.6293 -1.11111E-6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1" y="0"/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293 -1.11111E-6 L -0.70872 -1.11111E-6 " pathEditMode="relative" rAng="0" ptsTypes="AA">
                                      <p:cBhvr>
                                        <p:cTn id="14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1" y="0"/>
                                    </p:animMotion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0872 -1.11111E-6 L -0.79271 -1.11111E-6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06" y="0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9271 -1.11111E-6 L -1.00911 -1.11111E-6 " pathEditMode="relative" rAng="0" ptsTypes="AA">
                                      <p:cBhvr>
                                        <p:cTn id="16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20" y="0"/>
                                    </p:animMotion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2" grpId="0"/>
      <p:bldP spid="22" grpId="1"/>
      <p:bldP spid="24" grpId="0"/>
      <p:bldP spid="24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15" grpId="0"/>
      <p:bldP spid="15" grpId="1"/>
      <p:bldP spid="6" grpId="0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Untitled video - Made with Clipchamp (1)">
            <a:hlinkClick r:id="" action="ppaction://media"/>
            <a:extLst>
              <a:ext uri="{FF2B5EF4-FFF2-40B4-BE49-F238E27FC236}">
                <a16:creationId xmlns:a16="http://schemas.microsoft.com/office/drawing/2014/main" id="{F310B9CB-D825-9143-7A56-18AB1140503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5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C18775C8-569A-24C5-82C4-70118230AD1D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B795B42F-F737-445B-CF33-6DE703F23B8C}"/>
              </a:ext>
            </a:extLst>
          </p:cNvPr>
          <p:cNvSpPr txBox="1"/>
          <p:nvPr/>
        </p:nvSpPr>
        <p:spPr>
          <a:xfrm>
            <a:off x="2458720" y="1191768"/>
            <a:ext cx="7274560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54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مبارك </a:t>
            </a:r>
          </a:p>
          <a:p>
            <a:pPr algn="ctr"/>
            <a:r>
              <a:rPr lang="ar-SA" sz="5400" dirty="0">
                <a:ln w="3810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للفريق الفائز</a:t>
            </a:r>
          </a:p>
        </p:txBody>
      </p:sp>
      <p:pic>
        <p:nvPicPr>
          <p:cNvPr id="2" name="Gregor_Quendel_Free_Crowd_Cheering_Sounds_08_Rhythmic_cheering_100">
            <a:hlinkClick r:id="" action="ppaction://media"/>
            <a:extLst>
              <a:ext uri="{FF2B5EF4-FFF2-40B4-BE49-F238E27FC236}">
                <a16:creationId xmlns:a16="http://schemas.microsoft.com/office/drawing/2014/main" id="{5DFAB5ED-3525-38C5-1C62-4EDFAE736D5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08638" y="-756065"/>
            <a:ext cx="487362" cy="487363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9C035B53-994A-FD51-1D36-1B6D86F33808}"/>
              </a:ext>
            </a:extLst>
          </p:cNvPr>
          <p:cNvSpPr txBox="1"/>
          <p:nvPr/>
        </p:nvSpPr>
        <p:spPr>
          <a:xfrm>
            <a:off x="5510498" y="6007063"/>
            <a:ext cx="1416082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ar-SA" sz="1600" dirty="0">
                <a:solidFill>
                  <a:srgbClr val="2B2B2D"/>
                </a:solidFill>
              </a:rPr>
              <a:t>تعديل النص</a:t>
            </a:r>
            <a:endParaRPr lang="ar-SA" sz="1600" dirty="0">
              <a:ln w="38100">
                <a:solidFill>
                  <a:schemeClr val="bg1"/>
                </a:solidFill>
              </a:ln>
              <a:solidFill>
                <a:srgbClr val="2B2B2D"/>
              </a:solidFill>
            </a:endParaRPr>
          </a:p>
        </p:txBody>
      </p:sp>
      <p:pic>
        <p:nvPicPr>
          <p:cNvPr id="9" name="صورة 8">
            <a:hlinkClick r:id="" action="ppaction://hlinkshowjump?jump=endshow"/>
            <a:hlinkHover r:id="" action="ppaction://noaction" highlightClick="1">
              <a:snd r:embed="rId9" name="click.wav"/>
            </a:hlinkHover>
            <a:extLst>
              <a:ext uri="{FF2B5EF4-FFF2-40B4-BE49-F238E27FC236}">
                <a16:creationId xmlns:a16="http://schemas.microsoft.com/office/drawing/2014/main" id="{5D5DC378-6DAB-1B2F-BEAE-43F985C31B4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10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3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05" numSld="999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E07A61-32B2-DACE-A336-87F11CBB7A2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4485FC1-0153-A7E3-2543-DE2540CA790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223AE28-EC31-4785-2A1C-1F18CA9EA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40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DC52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B44433B-C741-4A51-B556-30034CFB72E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73369"/>
            <a:ext cx="10515600" cy="81549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ar-SA" b="1" u="sng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تعليمات الاستخدام</a:t>
            </a:r>
            <a:endParaRPr lang="ar-EG" b="1" u="sng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عنوان 1">
            <a:extLst>
              <a:ext uri="{FF2B5EF4-FFF2-40B4-BE49-F238E27FC236}">
                <a16:creationId xmlns:a16="http://schemas.microsoft.com/office/drawing/2014/main" id="{89B47D66-AF35-42B6-AAC6-933CACD3C58D}"/>
              </a:ext>
            </a:extLst>
          </p:cNvPr>
          <p:cNvSpPr txBox="1">
            <a:spLocks/>
          </p:cNvSpPr>
          <p:nvPr/>
        </p:nvSpPr>
        <p:spPr>
          <a:xfrm>
            <a:off x="3303917" y="655758"/>
            <a:ext cx="8709640" cy="3810709"/>
          </a:xfrm>
          <a:prstGeom prst="rect">
            <a:avLst/>
          </a:prstGeom>
        </p:spPr>
        <p:txBody>
          <a:bodyPr vert="horz" lIns="91440" tIns="45720" rIns="91440" bIns="45720" rtlCol="1" anchor="t">
            <a:normAutofit fontScale="92500" lnSpcReduction="200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r" defTabSz="914400" rtl="1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الخط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j-ea"/>
                <a:cs typeface="Arial" panose="020B0604020202020204" pitchFamily="34" charset="0"/>
              </a:rPr>
              <a:t>  المستخدم   في القالب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j-ea"/>
                <a:cs typeface="Arial" panose="020B0604020202020204" pitchFamily="34" charset="0"/>
              </a:rPr>
              <a:t>     </a:t>
            </a:r>
            <a:r>
              <a:rPr kumimoji="0" lang="en-US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j-ea"/>
                <a:cs typeface="Arial" panose="020B0604020202020204" pitchFamily="34" charset="0"/>
              </a:rPr>
              <a:t>Tajawal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j-ea"/>
                <a:cs typeface="Arial" panose="020B0604020202020204" pitchFamily="34" charset="0"/>
              </a:rPr>
              <a:t> black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j-ea"/>
                <a:cs typeface="Arial" panose="020B0604020202020204" pitchFamily="34" charset="0"/>
              </a:rPr>
              <a:t>   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ea typeface="+mj-ea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الرابط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ea typeface="+mj-ea"/>
                <a:cs typeface="Arial" panose="020B0604020202020204" pitchFamily="34" charset="0"/>
              </a:rPr>
              <a:t>       </a:t>
            </a: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j-ea"/>
              <a:cs typeface="Arial" panose="020B0604020202020204" pitchFamily="34" charset="0"/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Arial" panose="020B0604020202020204" pitchFamily="34" charset="0"/>
              </a:rPr>
              <a:t>يمكنك زيادة عدد نقاط الفريق الاحمر بالضغط على 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+mj-ea"/>
                <a:cs typeface="Arial" panose="020B0604020202020204" pitchFamily="34" charset="0"/>
              </a:rPr>
              <a:t>علامة الزائد الحمراء 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Arial" panose="020B0604020202020204" pitchFamily="34" charset="0"/>
              </a:rPr>
              <a:t>في لوحة نتائج السباق .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Arial" panose="020B0604020202020204" pitchFamily="34" charset="0"/>
              </a:rPr>
              <a:t>يمكنك زيادة عدد نقاط الفريق الازرق بالضغط على 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+mj-ea"/>
                <a:cs typeface="Arial" panose="020B0604020202020204" pitchFamily="34" charset="0"/>
              </a:rPr>
              <a:t>علامة الزائد الزرقاء 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Arial" panose="020B0604020202020204" pitchFamily="34" charset="0"/>
              </a:rPr>
              <a:t>في لوحة نتائج السباق .</a:t>
            </a:r>
          </a:p>
          <a:p>
            <a:pPr marL="342900" marR="0" lvl="0" indent="-342900" algn="r" defTabSz="914400" rtl="1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ar-SA" sz="2000" b="1" dirty="0">
                <a:solidFill>
                  <a:schemeClr val="bg1"/>
                </a:solidFill>
                <a:cs typeface="Arial" panose="020B0604020202020204" pitchFamily="34" charset="0"/>
              </a:rPr>
              <a:t>تم ضبط </a:t>
            </a:r>
            <a:r>
              <a:rPr lang="ar-SA" sz="2000" b="1" dirty="0">
                <a:solidFill>
                  <a:srgbClr val="FFC000"/>
                </a:solidFill>
                <a:cs typeface="Arial" panose="020B0604020202020204" pitchFamily="34" charset="0"/>
              </a:rPr>
              <a:t>خط النهاية </a:t>
            </a:r>
            <a:r>
              <a:rPr lang="ar-SA" sz="2000" b="1" dirty="0">
                <a:solidFill>
                  <a:schemeClr val="bg1"/>
                </a:solidFill>
                <a:cs typeface="Arial" panose="020B0604020202020204" pitchFamily="34" charset="0"/>
              </a:rPr>
              <a:t>ليكون الفريق الفائز هو الذي يصل الى 10 نقاط أولا ولكن يمكنك ضبط مكانه ليناسب عدد النقاط المطلوبة للفوز .</a:t>
            </a:r>
          </a:p>
          <a:p>
            <a:pPr marL="342900" marR="0" lvl="0" indent="-342900" algn="r" defTabSz="914400" rtl="1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ar-SA" sz="2000" b="1" dirty="0">
                <a:solidFill>
                  <a:schemeClr val="bg1"/>
                </a:solidFill>
                <a:cs typeface="Arial" panose="020B0604020202020204" pitchFamily="34" charset="0"/>
              </a:rPr>
              <a:t>للانتقال الى شاشة الفوز اضغط على </a:t>
            </a:r>
            <a:r>
              <a:rPr lang="ar-SA" sz="2000" b="1" dirty="0">
                <a:solidFill>
                  <a:srgbClr val="FFC000"/>
                </a:solidFill>
                <a:cs typeface="Arial" panose="020B0604020202020204" pitchFamily="34" charset="0"/>
              </a:rPr>
              <a:t>الكأس</a:t>
            </a:r>
            <a:r>
              <a:rPr lang="ar-SA" sz="20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Arial" panose="020B0604020202020204" pitchFamily="34" charset="0"/>
              </a:rPr>
              <a:t>في لوحة نتائج السباق</a:t>
            </a:r>
            <a:r>
              <a:rPr lang="ar-SA" sz="2000" b="1" dirty="0">
                <a:solidFill>
                  <a:schemeClr val="bg1"/>
                </a:solidFill>
                <a:cs typeface="Arial" panose="020B0604020202020204" pitchFamily="34" charset="0"/>
              </a:rPr>
              <a:t> .</a:t>
            </a:r>
          </a:p>
          <a:p>
            <a:pPr marL="342900" marR="0" lvl="0" indent="-342900" algn="r" defTabSz="914400" rtl="1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ar-SA" sz="2000" b="1" dirty="0">
                <a:solidFill>
                  <a:schemeClr val="bg1"/>
                </a:solidFill>
                <a:cs typeface="Arial" panose="020B0604020202020204" pitchFamily="34" charset="0"/>
              </a:rPr>
              <a:t>لا تقم بحذف أو تغيير أماكن هذه الشرائح :(شريحة رقم 1 أو 2 أو 3 أو 4).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AA146AAC-799F-E12F-42CF-B1B283BADC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565" y="1363168"/>
            <a:ext cx="3831142" cy="980112"/>
          </a:xfrm>
          <a:prstGeom prst="rect">
            <a:avLst/>
          </a:prstGeom>
        </p:spPr>
      </p:pic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94D623C7-AE32-3FB7-4637-9DB3BE7797B8}"/>
              </a:ext>
            </a:extLst>
          </p:cNvPr>
          <p:cNvGrpSpPr/>
          <p:nvPr/>
        </p:nvGrpSpPr>
        <p:grpSpPr>
          <a:xfrm>
            <a:off x="3016898" y="4678620"/>
            <a:ext cx="6158205" cy="1432131"/>
            <a:chOff x="2948473" y="5071306"/>
            <a:chExt cx="6158205" cy="1432131"/>
          </a:xfrm>
        </p:grpSpPr>
        <p:sp>
          <p:nvSpPr>
            <p:cNvPr id="9" name="مستطيل: زوايا مستديرة 8">
              <a:extLst>
                <a:ext uri="{FF2B5EF4-FFF2-40B4-BE49-F238E27FC236}">
                  <a16:creationId xmlns:a16="http://schemas.microsoft.com/office/drawing/2014/main" id="{AD4B344C-2D5A-D2C7-8ED9-E931662B40FB}"/>
                </a:ext>
              </a:extLst>
            </p:cNvPr>
            <p:cNvSpPr/>
            <p:nvPr/>
          </p:nvSpPr>
          <p:spPr>
            <a:xfrm>
              <a:off x="2948473" y="5146985"/>
              <a:ext cx="6158205" cy="1356452"/>
            </a:xfrm>
            <a:prstGeom prst="roundRect">
              <a:avLst/>
            </a:prstGeom>
            <a:noFill/>
            <a:ln>
              <a:solidFill>
                <a:srgbClr val="FBBC0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 panose="01000503000000020003" pitchFamily="2" charset="-78"/>
                <a:ea typeface="+mn-ea"/>
                <a:cs typeface="Harmattan" panose="01000503000000020003" pitchFamily="2" charset="-78"/>
              </a:endParaRPr>
            </a:p>
          </p:txBody>
        </p:sp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C6D00032-6F93-9C35-66B5-B9D42A8AF921}"/>
                </a:ext>
              </a:extLst>
            </p:cNvPr>
            <p:cNvSpPr txBox="1"/>
            <p:nvPr/>
          </p:nvSpPr>
          <p:spPr>
            <a:xfrm>
              <a:off x="3167637" y="5071306"/>
              <a:ext cx="474472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ar-S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ar-S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تم تصميم هذا القالب بواسطة موقع انجز </a:t>
              </a: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ingez-ppt </a:t>
              </a:r>
              <a:r>
                <a:rPr kumimoji="0" lang="ar-S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ولا يحق لأي شخص إعادة نشر أو توزيع ملفات القوالب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 أو إصدارات معدلة في مواقع أخرى بدون إذن خطي من انجز</a:t>
              </a: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srgbClr val="FFD77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1" name="رسم 10" descr="تحذير مع تعبئة خالصة">
              <a:extLst>
                <a:ext uri="{FF2B5EF4-FFF2-40B4-BE49-F238E27FC236}">
                  <a16:creationId xmlns:a16="http://schemas.microsoft.com/office/drawing/2014/main" id="{59D95451-9372-130D-7D5A-37A18061A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052318" y="5357235"/>
              <a:ext cx="914400" cy="914400"/>
            </a:xfrm>
            <a:prstGeom prst="rect">
              <a:avLst/>
            </a:prstGeom>
          </p:spPr>
        </p:pic>
      </p:grp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9CF433F2-23DD-87F7-A1DE-DBE09FE80515}"/>
              </a:ext>
            </a:extLst>
          </p:cNvPr>
          <p:cNvGrpSpPr/>
          <p:nvPr/>
        </p:nvGrpSpPr>
        <p:grpSpPr>
          <a:xfrm>
            <a:off x="2277744" y="2991125"/>
            <a:ext cx="3330678" cy="827497"/>
            <a:chOff x="404560" y="1284833"/>
            <a:chExt cx="3330678" cy="827497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6B700F51-2388-BDC2-CAB1-3A0B56510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4560" y="1284833"/>
              <a:ext cx="3330678" cy="827497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A4B0CDC8-D911-EB63-16F7-ADC7D90DD3A9}"/>
                </a:ext>
              </a:extLst>
            </p:cNvPr>
            <p:cNvSpPr txBox="1"/>
            <p:nvPr/>
          </p:nvSpPr>
          <p:spPr>
            <a:xfrm>
              <a:off x="1130131" y="1496986"/>
              <a:ext cx="1372482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dirty="0">
                  <a:solidFill>
                    <a:srgbClr val="FFC000"/>
                  </a:solidFill>
                </a:rPr>
                <a:t>خط النهاية</a:t>
              </a:r>
            </a:p>
          </p:txBody>
        </p:sp>
        <p:cxnSp>
          <p:nvCxnSpPr>
            <p:cNvPr id="13" name="رابط كسهم مستقيم 12">
              <a:extLst>
                <a:ext uri="{FF2B5EF4-FFF2-40B4-BE49-F238E27FC236}">
                  <a16:creationId xmlns:a16="http://schemas.microsoft.com/office/drawing/2014/main" id="{ABB1C7D9-B287-7BA8-0890-CCBA9BA0D9F1}"/>
                </a:ext>
              </a:extLst>
            </p:cNvPr>
            <p:cNvCxnSpPr>
              <a:cxnSpLocks/>
              <a:stCxn id="7" idx="1"/>
            </p:cNvCxnSpPr>
            <p:nvPr/>
          </p:nvCxnSpPr>
          <p:spPr>
            <a:xfrm flipH="1">
              <a:off x="776377" y="1681652"/>
              <a:ext cx="353754" cy="0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61428400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مخصص 2">
      <a:majorFont>
        <a:latin typeface="Tajawal Black"/>
        <a:ea typeface=""/>
        <a:cs typeface="Tajawal Black"/>
      </a:majorFont>
      <a:minorFont>
        <a:latin typeface="Tajawal Black"/>
        <a:ea typeface=""/>
        <a:cs typeface="Tajawal Black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289</Words>
  <Application>Microsoft Office PowerPoint</Application>
  <PresentationFormat>شاشة عريضة</PresentationFormat>
  <Paragraphs>51</Paragraphs>
  <Slides>6</Slides>
  <Notes>6</Notes>
  <HiddenSlides>2</HiddenSlides>
  <MMClips>4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6</vt:i4>
      </vt:variant>
    </vt:vector>
  </HeadingPairs>
  <TitlesOfParts>
    <vt:vector size="12" baseType="lpstr">
      <vt:lpstr>Score Board</vt:lpstr>
      <vt:lpstr>Calibri</vt:lpstr>
      <vt:lpstr>Arial</vt:lpstr>
      <vt:lpstr>Harmattan</vt:lpstr>
      <vt:lpstr>Tajawal Black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تعليمات الاستخدام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ingez-ppt</dc:creator>
  <cp:lastModifiedBy>ingez-ppt</cp:lastModifiedBy>
  <cp:revision>547</cp:revision>
  <dcterms:created xsi:type="dcterms:W3CDTF">2021-02-24T13:00:27Z</dcterms:created>
  <dcterms:modified xsi:type="dcterms:W3CDTF">2024-05-06T08:55:22Z</dcterms:modified>
</cp:coreProperties>
</file>