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embedTrueTypeFonts="1" autoCompressPictures="0">
  <p:sldMasterIdLst>
    <p:sldMasterId id="2147483648" r:id="rId1"/>
  </p:sldMasterIdLst>
  <p:notesMasterIdLst>
    <p:notesMasterId r:id="rId6"/>
  </p:notesMasterIdLst>
  <p:sldIdLst>
    <p:sldId id="269" r:id="rId2"/>
    <p:sldId id="270" r:id="rId3"/>
    <p:sldId id="471" r:id="rId4"/>
    <p:sldId id="268" r:id="rId5"/>
  </p:sldIdLst>
  <p:sldSz cx="12192000" cy="6858000"/>
  <p:notesSz cx="6858000" cy="9144000"/>
  <p:embeddedFontLst>
    <p:embeddedFont>
      <p:font typeface="Calibri" panose="020F0502020204030204" pitchFamily="34" charset="0"/>
      <p:regular r:id="rId7"/>
      <p:bold r:id="rId8"/>
      <p:italic r:id="rId9"/>
      <p:boldItalic r:id="rId10"/>
    </p:embeddedFont>
    <p:embeddedFont>
      <p:font typeface="Score Board" panose="020B0604020202020204" charset="0"/>
      <p:regular r:id="rId11"/>
    </p:embeddedFont>
    <p:embeddedFont>
      <p:font typeface="Tajawal Black" panose="00000500000000000000" pitchFamily="2" charset="-78"/>
      <p:bold r:id="rId12"/>
    </p:embeddedFont>
  </p:embeddedFontLst>
  <p:defaultTextStyle>
    <a:defPPr>
      <a:defRPr lang="ar-EG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لوحة التسجيل" id="{37F7D7D0-D62B-490E-8A6F-655CFF175584}">
          <p14:sldIdLst>
            <p14:sldId id="269"/>
          </p14:sldIdLst>
        </p14:section>
        <p14:section name="الفوز" id="{9DC3A0D7-A901-4136-BC63-2AF93EBFB111}">
          <p14:sldIdLst>
            <p14:sldId id="270"/>
          </p14:sldIdLst>
        </p14:section>
        <p14:section name="تعليمات الاستخدام" id="{72B44BED-5E88-4B13-AB4F-EE21ED3A0698}">
          <p14:sldIdLst>
            <p14:sldId id="471"/>
            <p14:sldId id="268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296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orient="horz" pos="2999" userDrawn="1">
          <p15:clr>
            <a:srgbClr val="A4A3A4"/>
          </p15:clr>
        </p15:guide>
        <p15:guide id="4" orient="horz" pos="3680" userDrawn="1">
          <p15:clr>
            <a:srgbClr val="A4A3A4"/>
          </p15:clr>
        </p15:guide>
        <p15:guide id="5" orient="horz" pos="157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hassan MH" initials="hM" lastIdx="1" clrIdx="0">
    <p:extLst>
      <p:ext uri="{19B8F6BF-5375-455C-9EA6-DF929625EA0E}">
        <p15:presenceInfo xmlns:p15="http://schemas.microsoft.com/office/powerpoint/2012/main" userId="84cd2103f36ef0dc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>
    <p:kiosk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B050"/>
    <a:srgbClr val="41770B"/>
    <a:srgbClr val="1B2318"/>
    <a:srgbClr val="590A43"/>
    <a:srgbClr val="7A5F89"/>
    <a:srgbClr val="B0431C"/>
    <a:srgbClr val="DC5223"/>
    <a:srgbClr val="B25131"/>
    <a:srgbClr val="3A2F66"/>
    <a:srgbClr val="963D3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893C61A-3F6F-4D9D-91B3-D48805DC18BA}" v="1" dt="2023-04-14T22:46:00.46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4796" autoAdjust="0"/>
    <p:restoredTop sz="94678" autoAdjust="0"/>
  </p:normalViewPr>
  <p:slideViewPr>
    <p:cSldViewPr snapToGrid="0" showGuides="1">
      <p:cViewPr varScale="1">
        <p:scale>
          <a:sx n="82" d="100"/>
          <a:sy n="82" d="100"/>
        </p:scale>
        <p:origin x="710" y="48"/>
      </p:cViewPr>
      <p:guideLst>
        <p:guide orient="horz" pos="2296"/>
        <p:guide pos="3840"/>
        <p:guide orient="horz" pos="2999"/>
        <p:guide orient="horz" pos="3680"/>
        <p:guide orient="horz" pos="157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221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font" Target="fonts/font2.fntdata"/><Relationship Id="rId13" Type="http://schemas.openxmlformats.org/officeDocument/2006/relationships/commentAuthors" Target="commentAuthors.xml"/><Relationship Id="rId18" Type="http://schemas.microsoft.com/office/2016/11/relationships/changesInfo" Target="changesInfos/changesInfo1.xml"/><Relationship Id="rId3" Type="http://schemas.openxmlformats.org/officeDocument/2006/relationships/slide" Target="slides/slide2.xml"/><Relationship Id="rId7" Type="http://schemas.openxmlformats.org/officeDocument/2006/relationships/font" Target="fonts/font1.fntdata"/><Relationship Id="rId12" Type="http://schemas.openxmlformats.org/officeDocument/2006/relationships/font" Target="fonts/font6.fntdata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11" Type="http://schemas.openxmlformats.org/officeDocument/2006/relationships/font" Target="fonts/font5.fntdata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font" Target="fonts/font4.fntdata"/><Relationship Id="rId19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font" Target="fonts/font3.fntdata"/><Relationship Id="rId14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assan Moddather" userId="84cd2103f36ef0dc" providerId="LiveId" clId="{A893C61A-3F6F-4D9D-91B3-D48805DC18BA}"/>
    <pc:docChg chg="addSld modSld">
      <pc:chgData name="Hassan Moddather" userId="84cd2103f36ef0dc" providerId="LiveId" clId="{A893C61A-3F6F-4D9D-91B3-D48805DC18BA}" dt="2023-04-14T22:47:07.197" v="3" actId="1582"/>
      <pc:docMkLst>
        <pc:docMk/>
      </pc:docMkLst>
      <pc:sldChg chg="modSp mod">
        <pc:chgData name="Hassan Moddather" userId="84cd2103f36ef0dc" providerId="LiveId" clId="{A893C61A-3F6F-4D9D-91B3-D48805DC18BA}" dt="2023-04-14T22:47:07.197" v="3" actId="1582"/>
        <pc:sldMkLst>
          <pc:docMk/>
          <pc:sldMk cId="938105377" sldId="270"/>
        </pc:sldMkLst>
        <pc:spChg chg="mod">
          <ac:chgData name="Hassan Moddather" userId="84cd2103f36ef0dc" providerId="LiveId" clId="{A893C61A-3F6F-4D9D-91B3-D48805DC18BA}" dt="2023-04-14T22:47:07.197" v="3" actId="1582"/>
          <ac:spMkLst>
            <pc:docMk/>
            <pc:sldMk cId="938105377" sldId="270"/>
            <ac:spMk id="4" creationId="{B795B42F-F737-445B-CF33-6DE703F23B8C}"/>
          </ac:spMkLst>
        </pc:spChg>
      </pc:sldChg>
      <pc:sldChg chg="add">
        <pc:chgData name="Hassan Moddather" userId="84cd2103f36ef0dc" providerId="LiveId" clId="{A893C61A-3F6F-4D9D-91B3-D48805DC18BA}" dt="2023-04-14T22:46:00.455" v="0"/>
        <pc:sldMkLst>
          <pc:docMk/>
          <pc:sldMk cId="1832840326" sldId="471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ar-EG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5BAA5D80-B819-4390-928E-B4D7E737AA68}" type="datetimeFigureOut">
              <a:rPr lang="ar-EG" smtClean="0"/>
              <a:t>25/09/1444</a:t>
            </a:fld>
            <a:endParaRPr lang="ar-EG"/>
          </a:p>
        </p:txBody>
      </p:sp>
      <p:sp>
        <p:nvSpPr>
          <p:cNvPr id="4" name="عنصر نائب لصورة الشريحة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ar-EG"/>
          </a:p>
        </p:txBody>
      </p:sp>
      <p:sp>
        <p:nvSpPr>
          <p:cNvPr id="5" name="عنصر نائب للملاحظات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EG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ar-EG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21BBE34E-00FD-4E00-AA7A-1706DD9907DB}" type="slidenum">
              <a:rPr lang="ar-EG" smtClean="0"/>
              <a:t>‹#›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14973783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dirty="0"/>
              <a:t>تم تنزيل هذا القالب من موقع </a:t>
            </a:r>
            <a:r>
              <a:rPr lang="en-US" dirty="0" err="1"/>
              <a:t>ingez</a:t>
            </a:r>
            <a:r>
              <a:rPr lang="en-US" dirty="0"/>
              <a:t>-ppt</a:t>
            </a:r>
            <a:endParaRPr lang="ar-EG" dirty="0"/>
          </a:p>
          <a:p>
            <a:endParaRPr lang="ar-EG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BE34E-00FD-4E00-AA7A-1706DD9907DB}" type="slidenum">
              <a:rPr lang="ar-EG" smtClean="0"/>
              <a:t>1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27595270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dirty="0"/>
              <a:t>تم تنزيل هذا القالب من موقع </a:t>
            </a:r>
            <a:r>
              <a:rPr lang="en-US" dirty="0" err="1"/>
              <a:t>ingez</a:t>
            </a:r>
            <a:r>
              <a:rPr lang="en-US" dirty="0"/>
              <a:t>-ppt</a:t>
            </a:r>
            <a:endParaRPr lang="ar-EG" dirty="0"/>
          </a:p>
          <a:p>
            <a:endParaRPr lang="ar-EG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BE34E-00FD-4E00-AA7A-1706DD9907DB}" type="slidenum">
              <a:rPr lang="ar-EG" smtClean="0"/>
              <a:t>4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18810066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218592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94147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CA3E46BE-A259-48A7-8C60-7ED7823EF00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  <a:endParaRPr lang="ar-EG"/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26878867-1D80-42EC-AC87-6C34F2C0CF6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  <a:endParaRPr lang="ar-EG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377FD594-0ECF-490C-82DB-676A32B7D9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49B51A-4345-4294-B44B-7708CFF1B0D2}" type="datetimeFigureOut">
              <a:rPr lang="ar-EG" smtClean="0"/>
              <a:t>25/09/1444</a:t>
            </a:fld>
            <a:endParaRPr lang="ar-EG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E9CB37B8-6F74-4CC2-B509-0DECC9DB87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4E617158-EB0B-4E4C-BFA1-FDB6CD3284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A26514-3FEC-42E5-A69D-A827C28613E0}" type="slidenum">
              <a:rPr lang="ar-EG" smtClean="0"/>
              <a:t>‹#›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26873491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صورة 7">
            <a:extLst>
              <a:ext uri="{FF2B5EF4-FFF2-40B4-BE49-F238E27FC236}">
                <a16:creationId xmlns:a16="http://schemas.microsoft.com/office/drawing/2014/main" id="{FA9A0303-D171-4D51-B97F-ECF30ECBC2CB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410987" y="6983514"/>
            <a:ext cx="11370025" cy="377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30053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EG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microsoft.com/office/2007/relationships/media" Target="../media/media2.mp4"/><Relationship Id="rId7" Type="http://schemas.openxmlformats.org/officeDocument/2006/relationships/image" Target="../media/image3.png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2.png"/><Relationship Id="rId11" Type="http://schemas.microsoft.com/office/2007/relationships/hdphoto" Target="../media/hdphoto1.wdp"/><Relationship Id="rId5" Type="http://schemas.openxmlformats.org/officeDocument/2006/relationships/notesSlide" Target="../notesSlides/notesSlide1.xml"/><Relationship Id="rId10" Type="http://schemas.openxmlformats.org/officeDocument/2006/relationships/image" Target="../media/image4.png"/><Relationship Id="rId4" Type="http://schemas.openxmlformats.org/officeDocument/2006/relationships/slideLayout" Target="../slideLayouts/slideLayout2.xml"/><Relationship Id="rId9" Type="http://schemas.openxmlformats.org/officeDocument/2006/relationships/slide" Target="slide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2.wav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fonts.google.com/specimen/Tajawal?preview.text_type=custom&amp;preview.text=%D8%B9%D8%B1%D9%88%D8%B6%20%D8%A8%D9%88%D8%B1%D8%A8%D9%88%D9%8A%D9%86%D8%AA&amp;subset=arabic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backgroun video">
            <a:hlinkClick r:id="" action="ppaction://media"/>
            <a:extLst>
              <a:ext uri="{FF2B5EF4-FFF2-40B4-BE49-F238E27FC236}">
                <a16:creationId xmlns:a16="http://schemas.microsoft.com/office/drawing/2014/main" id="{83386C93-99CB-889A-0DB1-B71AD2E856A1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10474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9" name="هدف الفريق الازرق">
            <a:hlinkClick r:id="" action="ppaction://media"/>
            <a:extLst>
              <a:ext uri="{FF2B5EF4-FFF2-40B4-BE49-F238E27FC236}">
                <a16:creationId xmlns:a16="http://schemas.microsoft.com/office/drawing/2014/main" id="{21B0882B-3472-F791-2469-72AB2D5B6C0D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3">
                  <p14:trim end="5842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0" name="هدف الفريق الازرق">
            <a:hlinkClick r:id="" action="ppaction://media"/>
            <a:extLst>
              <a:ext uri="{FF2B5EF4-FFF2-40B4-BE49-F238E27FC236}">
                <a16:creationId xmlns:a16="http://schemas.microsoft.com/office/drawing/2014/main" id="{BEF2A345-3934-6C44-95CA-3FB4D3706F4A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3">
                  <p14:trim end="5842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1" name="هدف الفريق الازرق">
            <a:hlinkClick r:id="" action="ppaction://media"/>
            <a:extLst>
              <a:ext uri="{FF2B5EF4-FFF2-40B4-BE49-F238E27FC236}">
                <a16:creationId xmlns:a16="http://schemas.microsoft.com/office/drawing/2014/main" id="{9CD8BCA1-9429-9D8C-395C-7071E37A6C99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3">
                  <p14:trim end="5842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2" name="هدف الفريق الازرق">
            <a:hlinkClick r:id="" action="ppaction://media"/>
            <a:extLst>
              <a:ext uri="{FF2B5EF4-FFF2-40B4-BE49-F238E27FC236}">
                <a16:creationId xmlns:a16="http://schemas.microsoft.com/office/drawing/2014/main" id="{6BE6121F-5D49-C216-9056-E9161CF1122A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3">
                  <p14:trim end="5842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3" name="هدف الفريق الازرق">
            <a:hlinkClick r:id="" action="ppaction://media"/>
            <a:extLst>
              <a:ext uri="{FF2B5EF4-FFF2-40B4-BE49-F238E27FC236}">
                <a16:creationId xmlns:a16="http://schemas.microsoft.com/office/drawing/2014/main" id="{35D8EB7F-E223-AA60-4720-58B8DEEFEAAA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3">
                  <p14:trim end="5842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5" name="هدف الفريق الازرق">
            <a:hlinkClick r:id="" action="ppaction://media"/>
            <a:extLst>
              <a:ext uri="{FF2B5EF4-FFF2-40B4-BE49-F238E27FC236}">
                <a16:creationId xmlns:a16="http://schemas.microsoft.com/office/drawing/2014/main" id="{9696BC27-B9AB-377C-BDC4-E85783A2F51C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3">
                  <p14:trim end="5842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6" name="هدف الفريق الازرق">
            <a:hlinkClick r:id="" action="ppaction://media"/>
            <a:extLst>
              <a:ext uri="{FF2B5EF4-FFF2-40B4-BE49-F238E27FC236}">
                <a16:creationId xmlns:a16="http://schemas.microsoft.com/office/drawing/2014/main" id="{7CFAF54F-1DF3-9692-D03D-C400626B7431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3">
                  <p14:trim end="5842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7" name="هدف الفريق الازرق">
            <a:hlinkClick r:id="" action="ppaction://media"/>
            <a:extLst>
              <a:ext uri="{FF2B5EF4-FFF2-40B4-BE49-F238E27FC236}">
                <a16:creationId xmlns:a16="http://schemas.microsoft.com/office/drawing/2014/main" id="{E0F4A912-677B-2E7B-1449-7C523D4BEDB9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3">
                  <p14:trim end="5842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4" name="هدف الفريق الازرق">
            <a:hlinkClick r:id="" action="ppaction://media"/>
            <a:extLst>
              <a:ext uri="{FF2B5EF4-FFF2-40B4-BE49-F238E27FC236}">
                <a16:creationId xmlns:a16="http://schemas.microsoft.com/office/drawing/2014/main" id="{DEAF77F4-C3CA-9EF3-828E-627815B1F655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3">
                  <p14:trim end="5842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8" name="هدف الفريق الازرق">
            <a:hlinkClick r:id="" action="ppaction://media"/>
            <a:extLst>
              <a:ext uri="{FF2B5EF4-FFF2-40B4-BE49-F238E27FC236}">
                <a16:creationId xmlns:a16="http://schemas.microsoft.com/office/drawing/2014/main" id="{8BEDE50C-4794-8D74-9F4E-E86AE425D6D7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3">
                  <p14:trim end="5842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6" name="0001-0251">
            <a:hlinkClick r:id="" action="ppaction://media"/>
            <a:extLst>
              <a:ext uri="{FF2B5EF4-FFF2-40B4-BE49-F238E27FC236}">
                <a16:creationId xmlns:a16="http://schemas.microsoft.com/office/drawing/2014/main" id="{DB8CD310-0558-2D2F-D0E9-355AC1B78987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588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" name="0001-0251">
            <a:hlinkClick r:id="" action="ppaction://media"/>
            <a:extLst>
              <a:ext uri="{FF2B5EF4-FFF2-40B4-BE49-F238E27FC236}">
                <a16:creationId xmlns:a16="http://schemas.microsoft.com/office/drawing/2014/main" id="{FBEC77CE-4898-5BBE-BB9E-AE0B3AF762C5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588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7" name="0001-0251">
            <a:hlinkClick r:id="" action="ppaction://media"/>
            <a:extLst>
              <a:ext uri="{FF2B5EF4-FFF2-40B4-BE49-F238E27FC236}">
                <a16:creationId xmlns:a16="http://schemas.microsoft.com/office/drawing/2014/main" id="{49B07BF8-22EB-144C-7655-E3D1B2B6F038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588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8" name="0001-0251">
            <a:hlinkClick r:id="" action="ppaction://media"/>
            <a:extLst>
              <a:ext uri="{FF2B5EF4-FFF2-40B4-BE49-F238E27FC236}">
                <a16:creationId xmlns:a16="http://schemas.microsoft.com/office/drawing/2014/main" id="{405DBE76-8227-672B-4499-71CF64BC4928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588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9" name="0001-0251">
            <a:hlinkClick r:id="" action="ppaction://media"/>
            <a:extLst>
              <a:ext uri="{FF2B5EF4-FFF2-40B4-BE49-F238E27FC236}">
                <a16:creationId xmlns:a16="http://schemas.microsoft.com/office/drawing/2014/main" id="{261746B4-79CA-2550-B461-92CE896949C0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588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0" name="0001-0251">
            <a:hlinkClick r:id="" action="ppaction://media"/>
            <a:extLst>
              <a:ext uri="{FF2B5EF4-FFF2-40B4-BE49-F238E27FC236}">
                <a16:creationId xmlns:a16="http://schemas.microsoft.com/office/drawing/2014/main" id="{3C379547-F6FD-0A9F-A902-D61452104494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588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1" name="0001-0251">
            <a:hlinkClick r:id="" action="ppaction://media"/>
            <a:extLst>
              <a:ext uri="{FF2B5EF4-FFF2-40B4-BE49-F238E27FC236}">
                <a16:creationId xmlns:a16="http://schemas.microsoft.com/office/drawing/2014/main" id="{1C540761-914F-6A94-6746-2442EEC88D6D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588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2" name="0001-0251">
            <a:hlinkClick r:id="" action="ppaction://media"/>
            <a:extLst>
              <a:ext uri="{FF2B5EF4-FFF2-40B4-BE49-F238E27FC236}">
                <a16:creationId xmlns:a16="http://schemas.microsoft.com/office/drawing/2014/main" id="{69E72946-F2D7-A6B4-D15F-F1E2664C582F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588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3" name="0001-0251">
            <a:hlinkClick r:id="" action="ppaction://media"/>
            <a:extLst>
              <a:ext uri="{FF2B5EF4-FFF2-40B4-BE49-F238E27FC236}">
                <a16:creationId xmlns:a16="http://schemas.microsoft.com/office/drawing/2014/main" id="{F6A4D145-2660-6584-1CDE-87F7CCD0317F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588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4" name="0001-0251">
            <a:hlinkClick r:id="" action="ppaction://media"/>
            <a:extLst>
              <a:ext uri="{FF2B5EF4-FFF2-40B4-BE49-F238E27FC236}">
                <a16:creationId xmlns:a16="http://schemas.microsoft.com/office/drawing/2014/main" id="{F64754E7-6616-3F86-76EB-07FF2EDD6120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588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الفريم">
            <a:extLst>
              <a:ext uri="{FF2B5EF4-FFF2-40B4-BE49-F238E27FC236}">
                <a16:creationId xmlns:a16="http://schemas.microsoft.com/office/drawing/2014/main" id="{9B53FD9E-D87C-E4AB-8A5C-1701B97C83A3}"/>
              </a:ext>
            </a:extLst>
          </p:cNvPr>
          <p:cNvSpPr/>
          <p:nvPr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red=10">
            <a:extLst>
              <a:ext uri="{FF2B5EF4-FFF2-40B4-BE49-F238E27FC236}">
                <a16:creationId xmlns:a16="http://schemas.microsoft.com/office/drawing/2014/main" id="{0C53D9F6-BF03-561C-6FEB-231FD3A12FCB}"/>
              </a:ext>
            </a:extLst>
          </p:cNvPr>
          <p:cNvSpPr txBox="1"/>
          <p:nvPr/>
        </p:nvSpPr>
        <p:spPr>
          <a:xfrm>
            <a:off x="5982284" y="0"/>
            <a:ext cx="1827823" cy="1862048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0"/>
            <a:r>
              <a:rPr lang="en-US" sz="11500" dirty="0">
                <a:solidFill>
                  <a:schemeClr val="bg1"/>
                </a:solidFill>
                <a:latin typeface="Score Board" panose="02000500000000000000" pitchFamily="2" charset="0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22" name="red=9">
            <a:extLst>
              <a:ext uri="{FF2B5EF4-FFF2-40B4-BE49-F238E27FC236}">
                <a16:creationId xmlns:a16="http://schemas.microsoft.com/office/drawing/2014/main" id="{0C8EED47-898A-C760-AAD6-7CEA4962E01D}"/>
              </a:ext>
            </a:extLst>
          </p:cNvPr>
          <p:cNvSpPr txBox="1"/>
          <p:nvPr/>
        </p:nvSpPr>
        <p:spPr>
          <a:xfrm>
            <a:off x="6104204" y="0"/>
            <a:ext cx="1827823" cy="1862048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0"/>
            <a:r>
              <a:rPr lang="en-US" sz="11500" dirty="0">
                <a:solidFill>
                  <a:schemeClr val="bg1"/>
                </a:solidFill>
                <a:latin typeface="Score Board" panose="02000500000000000000" pitchFamily="2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24" name="red=8">
            <a:extLst>
              <a:ext uri="{FF2B5EF4-FFF2-40B4-BE49-F238E27FC236}">
                <a16:creationId xmlns:a16="http://schemas.microsoft.com/office/drawing/2014/main" id="{71FEA811-FC04-1D17-BED7-866B99864511}"/>
              </a:ext>
            </a:extLst>
          </p:cNvPr>
          <p:cNvSpPr txBox="1"/>
          <p:nvPr/>
        </p:nvSpPr>
        <p:spPr>
          <a:xfrm>
            <a:off x="6094044" y="0"/>
            <a:ext cx="1827823" cy="1862048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0"/>
            <a:r>
              <a:rPr lang="en-US" sz="11500" dirty="0">
                <a:solidFill>
                  <a:schemeClr val="bg1"/>
                </a:solidFill>
                <a:latin typeface="Score Board" panose="02000500000000000000" pitchFamily="2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16" name="red=7">
            <a:extLst>
              <a:ext uri="{FF2B5EF4-FFF2-40B4-BE49-F238E27FC236}">
                <a16:creationId xmlns:a16="http://schemas.microsoft.com/office/drawing/2014/main" id="{EA0BACCE-1B91-BA02-A09B-46FCAF464770}"/>
              </a:ext>
            </a:extLst>
          </p:cNvPr>
          <p:cNvSpPr txBox="1"/>
          <p:nvPr/>
        </p:nvSpPr>
        <p:spPr>
          <a:xfrm>
            <a:off x="6099124" y="0"/>
            <a:ext cx="1827823" cy="1862048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0"/>
            <a:r>
              <a:rPr lang="en-US" sz="11500" dirty="0">
                <a:solidFill>
                  <a:schemeClr val="bg1"/>
                </a:solidFill>
                <a:latin typeface="Score Board" panose="02000500000000000000" pitchFamily="2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17" name="red=6">
            <a:extLst>
              <a:ext uri="{FF2B5EF4-FFF2-40B4-BE49-F238E27FC236}">
                <a16:creationId xmlns:a16="http://schemas.microsoft.com/office/drawing/2014/main" id="{D2121952-DBB7-BC1D-7242-EB5BD9908137}"/>
              </a:ext>
            </a:extLst>
          </p:cNvPr>
          <p:cNvSpPr txBox="1"/>
          <p:nvPr/>
        </p:nvSpPr>
        <p:spPr>
          <a:xfrm>
            <a:off x="6094044" y="0"/>
            <a:ext cx="1827823" cy="1862048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0"/>
            <a:r>
              <a:rPr lang="en-US" sz="11500" dirty="0">
                <a:solidFill>
                  <a:schemeClr val="bg1"/>
                </a:solidFill>
                <a:latin typeface="Score Board" panose="02000500000000000000" pitchFamily="2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18" name="red=5">
            <a:extLst>
              <a:ext uri="{FF2B5EF4-FFF2-40B4-BE49-F238E27FC236}">
                <a16:creationId xmlns:a16="http://schemas.microsoft.com/office/drawing/2014/main" id="{24E090F1-7663-D802-8338-28F5A2EC799F}"/>
              </a:ext>
            </a:extLst>
          </p:cNvPr>
          <p:cNvSpPr txBox="1"/>
          <p:nvPr/>
        </p:nvSpPr>
        <p:spPr>
          <a:xfrm>
            <a:off x="6094044" y="0"/>
            <a:ext cx="1827823" cy="1862048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0"/>
            <a:r>
              <a:rPr lang="en-US" sz="11500" dirty="0">
                <a:solidFill>
                  <a:schemeClr val="bg1"/>
                </a:solidFill>
                <a:latin typeface="Score Board" panose="02000500000000000000" pitchFamily="2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19" name="red=4">
            <a:extLst>
              <a:ext uri="{FF2B5EF4-FFF2-40B4-BE49-F238E27FC236}">
                <a16:creationId xmlns:a16="http://schemas.microsoft.com/office/drawing/2014/main" id="{720F2A9A-BF51-346B-FBBB-44DCF628F57A}"/>
              </a:ext>
            </a:extLst>
          </p:cNvPr>
          <p:cNvSpPr txBox="1"/>
          <p:nvPr/>
        </p:nvSpPr>
        <p:spPr>
          <a:xfrm>
            <a:off x="6088964" y="0"/>
            <a:ext cx="1827823" cy="1862048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0"/>
            <a:r>
              <a:rPr lang="en-US" sz="11500" dirty="0">
                <a:solidFill>
                  <a:schemeClr val="bg1"/>
                </a:solidFill>
                <a:latin typeface="Score Board" panose="02000500000000000000" pitchFamily="2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20" name="red=3">
            <a:extLst>
              <a:ext uri="{FF2B5EF4-FFF2-40B4-BE49-F238E27FC236}">
                <a16:creationId xmlns:a16="http://schemas.microsoft.com/office/drawing/2014/main" id="{70AC72B8-DFCD-050B-0B22-157389CC3B70}"/>
              </a:ext>
            </a:extLst>
          </p:cNvPr>
          <p:cNvSpPr txBox="1"/>
          <p:nvPr/>
        </p:nvSpPr>
        <p:spPr>
          <a:xfrm>
            <a:off x="6083884" y="0"/>
            <a:ext cx="1827823" cy="1862048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0"/>
            <a:r>
              <a:rPr lang="en-US" sz="11500" dirty="0">
                <a:solidFill>
                  <a:schemeClr val="bg1"/>
                </a:solidFill>
                <a:latin typeface="Score Board" panose="02000500000000000000" pitchFamily="2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21" name="red=2">
            <a:extLst>
              <a:ext uri="{FF2B5EF4-FFF2-40B4-BE49-F238E27FC236}">
                <a16:creationId xmlns:a16="http://schemas.microsoft.com/office/drawing/2014/main" id="{ACED9537-8997-AD80-616C-ABAA0493B4A3}"/>
              </a:ext>
            </a:extLst>
          </p:cNvPr>
          <p:cNvSpPr txBox="1"/>
          <p:nvPr/>
        </p:nvSpPr>
        <p:spPr>
          <a:xfrm>
            <a:off x="6078804" y="0"/>
            <a:ext cx="1827823" cy="1862048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0"/>
            <a:r>
              <a:rPr lang="en-US" sz="11500" dirty="0">
                <a:solidFill>
                  <a:schemeClr val="bg1"/>
                </a:solidFill>
                <a:latin typeface="Score Board" panose="02000500000000000000" pitchFamily="2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5" name="red=1">
            <a:extLst>
              <a:ext uri="{FF2B5EF4-FFF2-40B4-BE49-F238E27FC236}">
                <a16:creationId xmlns:a16="http://schemas.microsoft.com/office/drawing/2014/main" id="{2C61D688-0907-8D16-C0A8-0B559019B9AC}"/>
              </a:ext>
            </a:extLst>
          </p:cNvPr>
          <p:cNvSpPr txBox="1"/>
          <p:nvPr/>
        </p:nvSpPr>
        <p:spPr>
          <a:xfrm>
            <a:off x="6083884" y="0"/>
            <a:ext cx="1827823" cy="1862048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0"/>
            <a:r>
              <a:rPr lang="en-US" sz="11500" dirty="0">
                <a:solidFill>
                  <a:schemeClr val="bg1"/>
                </a:solidFill>
                <a:latin typeface="Score Board" panose="02000500000000000000" pitchFamily="2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6" name="red=0">
            <a:extLst>
              <a:ext uri="{FF2B5EF4-FFF2-40B4-BE49-F238E27FC236}">
                <a16:creationId xmlns:a16="http://schemas.microsoft.com/office/drawing/2014/main" id="{E5C61A97-F93E-5205-7BD4-FBDCD552F186}"/>
              </a:ext>
            </a:extLst>
          </p:cNvPr>
          <p:cNvSpPr txBox="1"/>
          <p:nvPr/>
        </p:nvSpPr>
        <p:spPr>
          <a:xfrm>
            <a:off x="6094044" y="-1"/>
            <a:ext cx="1827823" cy="1862048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0"/>
            <a:r>
              <a:rPr lang="en-US" sz="11500" dirty="0">
                <a:solidFill>
                  <a:schemeClr val="bg1"/>
                </a:solidFill>
                <a:latin typeface="Score Board" panose="02000500000000000000" pitchFamily="2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11" name="زيادة نقاط الفريق الاحمر">
            <a:hlinkHover r:id="" action="ppaction://noaction" highlightClick="1">
              <a:snd r:embed="rId8" name="click.wav"/>
            </a:hlinkHover>
            <a:extLst>
              <a:ext uri="{FF2B5EF4-FFF2-40B4-BE49-F238E27FC236}">
                <a16:creationId xmlns:a16="http://schemas.microsoft.com/office/drawing/2014/main" id="{61B8A14D-D754-79EB-2DFE-452B3E44721D}"/>
              </a:ext>
            </a:extLst>
          </p:cNvPr>
          <p:cNvSpPr/>
          <p:nvPr/>
        </p:nvSpPr>
        <p:spPr>
          <a:xfrm>
            <a:off x="6859342" y="2047008"/>
            <a:ext cx="297226" cy="297226"/>
          </a:xfrm>
          <a:prstGeom prst="mathPlus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endParaRPr lang="ar-SA"/>
          </a:p>
        </p:txBody>
      </p:sp>
      <p:sp>
        <p:nvSpPr>
          <p:cNvPr id="5" name="RED Team">
            <a:extLst>
              <a:ext uri="{FF2B5EF4-FFF2-40B4-BE49-F238E27FC236}">
                <a16:creationId xmlns:a16="http://schemas.microsoft.com/office/drawing/2014/main" id="{1026E0BF-6BBE-0E20-ECE4-E2E68E9B0BB6}"/>
              </a:ext>
            </a:extLst>
          </p:cNvPr>
          <p:cNvSpPr txBox="1"/>
          <p:nvPr/>
        </p:nvSpPr>
        <p:spPr>
          <a:xfrm>
            <a:off x="6153150" y="1629508"/>
            <a:ext cx="1709610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0"/>
            <a:r>
              <a:rPr lang="en-US" dirty="0">
                <a:solidFill>
                  <a:srgbClr val="FF0000"/>
                </a:solidFill>
                <a:latin typeface="Score Board" panose="02000500000000000000" pitchFamily="2" charset="0"/>
                <a:cs typeface="Arial" panose="020B0604020202020204" pitchFamily="34" charset="0"/>
              </a:rPr>
              <a:t>RED Team</a:t>
            </a:r>
            <a:endParaRPr lang="ar-SA" dirty="0">
              <a:solidFill>
                <a:srgbClr val="FF0000"/>
              </a:solidFill>
              <a:latin typeface="Score Board" panose="02000500000000000000" pitchFamily="2" charset="0"/>
              <a:cs typeface="Arial" panose="020B0604020202020204" pitchFamily="34" charset="0"/>
            </a:endParaRPr>
          </a:p>
        </p:txBody>
      </p:sp>
      <p:sp>
        <p:nvSpPr>
          <p:cNvPr id="36" name="blue=10">
            <a:extLst>
              <a:ext uri="{FF2B5EF4-FFF2-40B4-BE49-F238E27FC236}">
                <a16:creationId xmlns:a16="http://schemas.microsoft.com/office/drawing/2014/main" id="{F36A96F8-7895-7525-2475-4ACFD2936B8D}"/>
              </a:ext>
            </a:extLst>
          </p:cNvPr>
          <p:cNvSpPr txBox="1"/>
          <p:nvPr/>
        </p:nvSpPr>
        <p:spPr>
          <a:xfrm>
            <a:off x="4292380" y="0"/>
            <a:ext cx="1827823" cy="1862048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0"/>
            <a:r>
              <a:rPr lang="en-US" sz="11500" dirty="0">
                <a:solidFill>
                  <a:schemeClr val="bg1"/>
                </a:solidFill>
                <a:latin typeface="Score Board" panose="02000500000000000000" pitchFamily="2" charset="0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37" name="blue=9">
            <a:extLst>
              <a:ext uri="{FF2B5EF4-FFF2-40B4-BE49-F238E27FC236}">
                <a16:creationId xmlns:a16="http://schemas.microsoft.com/office/drawing/2014/main" id="{8C98BBA6-46C4-2AE9-1679-0DDFD106378E}"/>
              </a:ext>
            </a:extLst>
          </p:cNvPr>
          <p:cNvSpPr txBox="1"/>
          <p:nvPr/>
        </p:nvSpPr>
        <p:spPr>
          <a:xfrm>
            <a:off x="4414300" y="0"/>
            <a:ext cx="1827823" cy="1862048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0"/>
            <a:r>
              <a:rPr lang="en-US" sz="11500" dirty="0">
                <a:solidFill>
                  <a:schemeClr val="bg1"/>
                </a:solidFill>
                <a:latin typeface="Score Board" panose="02000500000000000000" pitchFamily="2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38" name="blue=8">
            <a:extLst>
              <a:ext uri="{FF2B5EF4-FFF2-40B4-BE49-F238E27FC236}">
                <a16:creationId xmlns:a16="http://schemas.microsoft.com/office/drawing/2014/main" id="{C64398E2-1BEF-BF57-142B-80F42EDE0545}"/>
              </a:ext>
            </a:extLst>
          </p:cNvPr>
          <p:cNvSpPr txBox="1"/>
          <p:nvPr/>
        </p:nvSpPr>
        <p:spPr>
          <a:xfrm>
            <a:off x="4404140" y="0"/>
            <a:ext cx="1827823" cy="1862048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0"/>
            <a:r>
              <a:rPr lang="en-US" sz="11500" dirty="0">
                <a:solidFill>
                  <a:schemeClr val="bg1"/>
                </a:solidFill>
                <a:latin typeface="Score Board" panose="02000500000000000000" pitchFamily="2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39" name="blue=7">
            <a:extLst>
              <a:ext uri="{FF2B5EF4-FFF2-40B4-BE49-F238E27FC236}">
                <a16:creationId xmlns:a16="http://schemas.microsoft.com/office/drawing/2014/main" id="{9F90E5BD-AB58-DCB4-AF49-DFD7C0ED7C9C}"/>
              </a:ext>
            </a:extLst>
          </p:cNvPr>
          <p:cNvSpPr txBox="1"/>
          <p:nvPr/>
        </p:nvSpPr>
        <p:spPr>
          <a:xfrm>
            <a:off x="4409220" y="0"/>
            <a:ext cx="1827823" cy="1862048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0"/>
            <a:r>
              <a:rPr lang="en-US" sz="11500" dirty="0">
                <a:solidFill>
                  <a:schemeClr val="bg1"/>
                </a:solidFill>
                <a:latin typeface="Score Board" panose="02000500000000000000" pitchFamily="2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40" name="blue=6">
            <a:extLst>
              <a:ext uri="{FF2B5EF4-FFF2-40B4-BE49-F238E27FC236}">
                <a16:creationId xmlns:a16="http://schemas.microsoft.com/office/drawing/2014/main" id="{A620040F-BEA6-78D8-D9A7-24D3583B7D97}"/>
              </a:ext>
            </a:extLst>
          </p:cNvPr>
          <p:cNvSpPr txBox="1"/>
          <p:nvPr/>
        </p:nvSpPr>
        <p:spPr>
          <a:xfrm>
            <a:off x="4404140" y="0"/>
            <a:ext cx="1827823" cy="1862048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0"/>
            <a:r>
              <a:rPr lang="en-US" sz="11500" dirty="0">
                <a:solidFill>
                  <a:schemeClr val="bg1"/>
                </a:solidFill>
                <a:latin typeface="Score Board" panose="02000500000000000000" pitchFamily="2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41" name="blue=5">
            <a:extLst>
              <a:ext uri="{FF2B5EF4-FFF2-40B4-BE49-F238E27FC236}">
                <a16:creationId xmlns:a16="http://schemas.microsoft.com/office/drawing/2014/main" id="{7AA95AA4-0A83-2763-B6D3-A4922802456E}"/>
              </a:ext>
            </a:extLst>
          </p:cNvPr>
          <p:cNvSpPr txBox="1"/>
          <p:nvPr/>
        </p:nvSpPr>
        <p:spPr>
          <a:xfrm>
            <a:off x="4404140" y="0"/>
            <a:ext cx="1827823" cy="1862048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0"/>
            <a:r>
              <a:rPr lang="en-US" sz="11500" dirty="0">
                <a:solidFill>
                  <a:schemeClr val="bg1"/>
                </a:solidFill>
                <a:latin typeface="Score Board" panose="02000500000000000000" pitchFamily="2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42" name="blue=4">
            <a:extLst>
              <a:ext uri="{FF2B5EF4-FFF2-40B4-BE49-F238E27FC236}">
                <a16:creationId xmlns:a16="http://schemas.microsoft.com/office/drawing/2014/main" id="{FC113470-57FB-557A-D58E-22CA4FD2F31D}"/>
              </a:ext>
            </a:extLst>
          </p:cNvPr>
          <p:cNvSpPr txBox="1"/>
          <p:nvPr/>
        </p:nvSpPr>
        <p:spPr>
          <a:xfrm>
            <a:off x="4399060" y="0"/>
            <a:ext cx="1827823" cy="1862048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0"/>
            <a:r>
              <a:rPr lang="en-US" sz="11500" dirty="0">
                <a:solidFill>
                  <a:schemeClr val="bg1"/>
                </a:solidFill>
                <a:latin typeface="Score Board" panose="02000500000000000000" pitchFamily="2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43" name="blue=3">
            <a:extLst>
              <a:ext uri="{FF2B5EF4-FFF2-40B4-BE49-F238E27FC236}">
                <a16:creationId xmlns:a16="http://schemas.microsoft.com/office/drawing/2014/main" id="{D53ABBF4-7FC3-8501-6A66-5E17AD2D72C1}"/>
              </a:ext>
            </a:extLst>
          </p:cNvPr>
          <p:cNvSpPr txBox="1"/>
          <p:nvPr/>
        </p:nvSpPr>
        <p:spPr>
          <a:xfrm>
            <a:off x="4393980" y="0"/>
            <a:ext cx="1827823" cy="1862048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0"/>
            <a:r>
              <a:rPr lang="en-US" sz="11500" dirty="0">
                <a:solidFill>
                  <a:schemeClr val="bg1"/>
                </a:solidFill>
                <a:latin typeface="Score Board" panose="02000500000000000000" pitchFamily="2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44" name="blue=2">
            <a:extLst>
              <a:ext uri="{FF2B5EF4-FFF2-40B4-BE49-F238E27FC236}">
                <a16:creationId xmlns:a16="http://schemas.microsoft.com/office/drawing/2014/main" id="{5D821BB6-578E-5DE6-2030-F2B7A4B614A2}"/>
              </a:ext>
            </a:extLst>
          </p:cNvPr>
          <p:cNvSpPr txBox="1"/>
          <p:nvPr/>
        </p:nvSpPr>
        <p:spPr>
          <a:xfrm>
            <a:off x="4388900" y="0"/>
            <a:ext cx="1827823" cy="1862048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0"/>
            <a:r>
              <a:rPr lang="en-US" sz="11500" dirty="0">
                <a:solidFill>
                  <a:schemeClr val="bg1"/>
                </a:solidFill>
                <a:latin typeface="Score Board" panose="02000500000000000000" pitchFamily="2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45" name="blue=1">
            <a:extLst>
              <a:ext uri="{FF2B5EF4-FFF2-40B4-BE49-F238E27FC236}">
                <a16:creationId xmlns:a16="http://schemas.microsoft.com/office/drawing/2014/main" id="{49535BB0-656F-AFB6-CD69-64D77407E210}"/>
              </a:ext>
            </a:extLst>
          </p:cNvPr>
          <p:cNvSpPr txBox="1"/>
          <p:nvPr/>
        </p:nvSpPr>
        <p:spPr>
          <a:xfrm>
            <a:off x="4393980" y="0"/>
            <a:ext cx="1827823" cy="1862048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0"/>
            <a:r>
              <a:rPr lang="en-US" sz="11500" dirty="0">
                <a:solidFill>
                  <a:schemeClr val="bg1"/>
                </a:solidFill>
                <a:latin typeface="Score Board" panose="02000500000000000000" pitchFamily="2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46" name="blue=0">
            <a:extLst>
              <a:ext uri="{FF2B5EF4-FFF2-40B4-BE49-F238E27FC236}">
                <a16:creationId xmlns:a16="http://schemas.microsoft.com/office/drawing/2014/main" id="{8F468B5F-B54B-505E-8F6C-459C4AF49A40}"/>
              </a:ext>
            </a:extLst>
          </p:cNvPr>
          <p:cNvSpPr txBox="1"/>
          <p:nvPr/>
        </p:nvSpPr>
        <p:spPr>
          <a:xfrm>
            <a:off x="4404140" y="-1"/>
            <a:ext cx="1827823" cy="1862048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0"/>
            <a:r>
              <a:rPr lang="en-US" sz="11500" dirty="0">
                <a:solidFill>
                  <a:schemeClr val="bg1"/>
                </a:solidFill>
                <a:latin typeface="Score Board" panose="02000500000000000000" pitchFamily="2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47" name="زيادة نقاط الفريق الازرق">
            <a:hlinkHover r:id="" action="ppaction://noaction" highlightClick="1">
              <a:snd r:embed="rId8" name="click.wav"/>
            </a:hlinkHover>
            <a:extLst>
              <a:ext uri="{FF2B5EF4-FFF2-40B4-BE49-F238E27FC236}">
                <a16:creationId xmlns:a16="http://schemas.microsoft.com/office/drawing/2014/main" id="{8AEE46E3-D8C1-2073-426A-9CA331BD9E41}"/>
              </a:ext>
            </a:extLst>
          </p:cNvPr>
          <p:cNvSpPr/>
          <p:nvPr/>
        </p:nvSpPr>
        <p:spPr>
          <a:xfrm>
            <a:off x="5169438" y="2047008"/>
            <a:ext cx="297226" cy="297226"/>
          </a:xfrm>
          <a:prstGeom prst="mathPlus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endParaRPr lang="ar-SA"/>
          </a:p>
        </p:txBody>
      </p:sp>
      <p:sp>
        <p:nvSpPr>
          <p:cNvPr id="10" name="blue Team">
            <a:extLst>
              <a:ext uri="{FF2B5EF4-FFF2-40B4-BE49-F238E27FC236}">
                <a16:creationId xmlns:a16="http://schemas.microsoft.com/office/drawing/2014/main" id="{FDAF0964-0D25-2735-0BB8-8BB710EB2859}"/>
              </a:ext>
            </a:extLst>
          </p:cNvPr>
          <p:cNvSpPr txBox="1"/>
          <p:nvPr/>
        </p:nvSpPr>
        <p:spPr>
          <a:xfrm>
            <a:off x="4412952" y="1625698"/>
            <a:ext cx="1782108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0"/>
            <a:r>
              <a:rPr lang="en-US" dirty="0">
                <a:solidFill>
                  <a:schemeClr val="accent1"/>
                </a:solidFill>
                <a:latin typeface="Score Board" panose="02000500000000000000" pitchFamily="2" charset="0"/>
                <a:cs typeface="Arial" panose="020B0604020202020204" pitchFamily="34" charset="0"/>
              </a:rPr>
              <a:t>blue Team</a:t>
            </a:r>
            <a:endParaRPr lang="ar-SA" dirty="0">
              <a:solidFill>
                <a:schemeClr val="accent1"/>
              </a:solidFill>
              <a:latin typeface="Score Board" panose="02000500000000000000" pitchFamily="2" charset="0"/>
              <a:cs typeface="Arial" panose="020B0604020202020204" pitchFamily="34" charset="0"/>
            </a:endParaRPr>
          </a:p>
        </p:txBody>
      </p:sp>
      <p:pic>
        <p:nvPicPr>
          <p:cNvPr id="1026" name="cup" descr="World Cup Icon">
            <a:hlinkClick r:id="rId9" action="ppaction://hlinksldjump"/>
            <a:hlinkHover r:id="" action="ppaction://noaction" highlightClick="1">
              <a:snd r:embed="rId8" name="click.wav"/>
            </a:hlinkHover>
            <a:extLst>
              <a:ext uri="{FF2B5EF4-FFF2-40B4-BE49-F238E27FC236}">
                <a16:creationId xmlns:a16="http://schemas.microsoft.com/office/drawing/2014/main" id="{36971375-46BE-9091-1ED9-DBA8BC906CA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6667" b="95111" l="9778" r="89778">
                        <a14:foregroundMark x1="59556" y1="8889" x2="41333" y2="9333"/>
                        <a14:foregroundMark x1="50667" y1="6667" x2="50667" y2="6667"/>
                        <a14:foregroundMark x1="52000" y1="89778" x2="52000" y2="89778"/>
                        <a14:foregroundMark x1="53333" y1="95111" x2="53333" y2="95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153" r="22332"/>
          <a:stretch/>
        </p:blipFill>
        <p:spPr bwMode="auto">
          <a:xfrm>
            <a:off x="6014085" y="1387697"/>
            <a:ext cx="316230" cy="580072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90492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0" dur="1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3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8" dur="1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3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6" dur="1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4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4" dur="1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5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2" dur="1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6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0" dur="1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7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8" dur="1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7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 vol="80000" showWhenStopped="0">
                <p:cTn id="87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  <p:video>
              <p:cMediaNode vol="80000" showWhenStopped="0">
                <p:cTn id="88" fill="hold" display="0">
                  <p:stCondLst>
                    <p:cond delay="indefinite"/>
                  </p:stCondLst>
                </p:cTn>
                <p:tgtEl>
                  <p:spTgt spid="26"/>
                </p:tgtEl>
              </p:cMediaNode>
            </p:video>
            <p:video>
              <p:cMediaNode vol="80000" showWhenStopped="0">
                <p:cTn id="89" fill="hold" display="0">
                  <p:stCondLst>
                    <p:cond delay="indefinite"/>
                  </p:stCondLst>
                </p:cTn>
                <p:tgtEl>
                  <p:spTgt spid="27"/>
                </p:tgtEl>
              </p:cMediaNode>
            </p:video>
            <p:video>
              <p:cMediaNode vol="80000" showWhenStopped="0">
                <p:cTn id="90" fill="hold" display="0">
                  <p:stCondLst>
                    <p:cond delay="indefinite"/>
                  </p:stCondLst>
                </p:cTn>
                <p:tgtEl>
                  <p:spTgt spid="28"/>
                </p:tgtEl>
              </p:cMediaNode>
            </p:video>
            <p:video>
              <p:cMediaNode vol="80000" showWhenStopped="0">
                <p:cTn id="91" fill="hold" display="0">
                  <p:stCondLst>
                    <p:cond delay="indefinite"/>
                  </p:stCondLst>
                </p:cTn>
                <p:tgtEl>
                  <p:spTgt spid="29"/>
                </p:tgtEl>
              </p:cMediaNode>
            </p:video>
            <p:video>
              <p:cMediaNode vol="80000" showWhenStopped="0">
                <p:cTn id="92" fill="hold" display="0">
                  <p:stCondLst>
                    <p:cond delay="indefinite"/>
                  </p:stCondLst>
                </p:cTn>
                <p:tgtEl>
                  <p:spTgt spid="30"/>
                </p:tgtEl>
              </p:cMediaNode>
            </p:video>
            <p:video>
              <p:cMediaNode vol="80000" showWhenStopped="0">
                <p:cTn id="93" fill="hold" display="0">
                  <p:stCondLst>
                    <p:cond delay="indefinite"/>
                  </p:stCondLst>
                </p:cTn>
                <p:tgtEl>
                  <p:spTgt spid="31"/>
                </p:tgtEl>
              </p:cMediaNode>
            </p:video>
            <p:video>
              <p:cMediaNode vol="80000" showWhenStopped="0">
                <p:cTn id="94" fill="hold" display="0">
                  <p:stCondLst>
                    <p:cond delay="indefinite"/>
                  </p:stCondLst>
                </p:cTn>
                <p:tgtEl>
                  <p:spTgt spid="32"/>
                </p:tgtEl>
              </p:cMediaNode>
            </p:video>
            <p:video>
              <p:cMediaNode vol="80000" showWhenStopped="0">
                <p:cTn id="95" fill="hold" display="0">
                  <p:stCondLst>
                    <p:cond delay="indefinite"/>
                  </p:stCondLst>
                </p:cTn>
                <p:tgtEl>
                  <p:spTgt spid="33"/>
                </p:tgtEl>
              </p:cMediaNode>
            </p:video>
            <p:video>
              <p:cMediaNode vol="80000" showWhenStopped="0">
                <p:cTn id="96" fill="hold" display="0">
                  <p:stCondLst>
                    <p:cond delay="indefinite"/>
                  </p:stCondLst>
                </p:cTn>
                <p:tgtEl>
                  <p:spTgt spid="34"/>
                </p:tgtEl>
              </p:cMediaNode>
            </p:video>
            <p:video>
              <p:cMediaNode vol="80000">
                <p:cTn id="97" fill="hold" display="0">
                  <p:stCondLst>
                    <p:cond delay="indefinite"/>
                  </p:stCondLst>
                </p:cTn>
                <p:tgtEl>
                  <p:spTgt spid="35"/>
                </p:tgtEl>
              </p:cMediaNode>
            </p:video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02" dur="1" fill="hold"/>
                                        <p:tgtEl>
                                          <p:spTgt spid="48"/>
                                        </p:tgtEl>
                                      </p:cBhvr>
                                    </p:cmd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0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0" dur="1" fill="hold"/>
                                        <p:tgtEl>
                                          <p:spTgt spid="49"/>
                                        </p:tgtEl>
                                      </p:cBhvr>
                                    </p:cmd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1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8" dur="1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1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6" dur="1" fill="hold"/>
                                        <p:tgtEl>
                                          <p:spTgt spid="51"/>
                                        </p:tgtEl>
                                      </p:cBhvr>
                                    </p:cmd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2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34" dur="1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3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2" dur="1" fill="hold"/>
                                        <p:tgtEl>
                                          <p:spTgt spid="53"/>
                                        </p:tgtEl>
                                      </p:cBhvr>
                                    </p:cmd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4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0" dur="1" fill="hold"/>
                                        <p:tgtEl>
                                          <p:spTgt spid="54"/>
                                        </p:tgtEl>
                                      </p:cBhvr>
                                    </p:cmd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5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8" dur="1" fill="hold"/>
                                        <p:tgtEl>
                                          <p:spTgt spid="55"/>
                                        </p:tgtEl>
                                      </p:cBhvr>
                                    </p:cmd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5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6" dur="1" fill="hold"/>
                                        <p:tgtEl>
                                          <p:spTgt spid="56"/>
                                        </p:tgtEl>
                                      </p:cBhvr>
                                    </p:cmd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6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4" dur="1" fill="hold"/>
                                        <p:tgtEl>
                                          <p:spTgt spid="57"/>
                                        </p:tgtEl>
                                      </p:cBhvr>
                                    </p:cmd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7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video>
              <p:cMediaNode vol="80000" showWhenStopped="0">
                <p:cTn id="183" fill="hold" display="0">
                  <p:stCondLst>
                    <p:cond delay="indefinite"/>
                  </p:stCondLst>
                </p:cTn>
                <p:tgtEl>
                  <p:spTgt spid="48"/>
                </p:tgtEl>
              </p:cMediaNode>
            </p:video>
            <p:video>
              <p:cMediaNode vol="80000" showWhenStopped="0">
                <p:cTn id="184" fill="hold" display="0">
                  <p:stCondLst>
                    <p:cond delay="indefinite"/>
                  </p:stCondLst>
                </p:cTn>
                <p:tgtEl>
                  <p:spTgt spid="49"/>
                </p:tgtEl>
              </p:cMediaNode>
            </p:video>
            <p:video>
              <p:cMediaNode vol="80000" showWhenStopped="0">
                <p:cTn id="185" fill="hold" display="0">
                  <p:stCondLst>
                    <p:cond delay="indefinite"/>
                  </p:stCondLst>
                </p:cTn>
                <p:tgtEl>
                  <p:spTgt spid="50"/>
                </p:tgtEl>
              </p:cMediaNode>
            </p:video>
            <p:video>
              <p:cMediaNode vol="80000" showWhenStopped="0">
                <p:cTn id="186" fill="hold" display="0">
                  <p:stCondLst>
                    <p:cond delay="indefinite"/>
                  </p:stCondLst>
                </p:cTn>
                <p:tgtEl>
                  <p:spTgt spid="51"/>
                </p:tgtEl>
              </p:cMediaNode>
            </p:video>
            <p:video>
              <p:cMediaNode vol="80000" showWhenStopped="0">
                <p:cTn id="187" fill="hold" display="0">
                  <p:stCondLst>
                    <p:cond delay="indefinite"/>
                  </p:stCondLst>
                </p:cTn>
                <p:tgtEl>
                  <p:spTgt spid="52"/>
                </p:tgtEl>
              </p:cMediaNode>
            </p:video>
            <p:video>
              <p:cMediaNode vol="80000" showWhenStopped="0">
                <p:cTn id="188" fill="hold" display="0">
                  <p:stCondLst>
                    <p:cond delay="indefinite"/>
                  </p:stCondLst>
                </p:cTn>
                <p:tgtEl>
                  <p:spTgt spid="53"/>
                </p:tgtEl>
              </p:cMediaNode>
            </p:video>
            <p:video>
              <p:cMediaNode vol="80000" showWhenStopped="0">
                <p:cTn id="189" fill="hold" display="0">
                  <p:stCondLst>
                    <p:cond delay="indefinite"/>
                  </p:stCondLst>
                </p:cTn>
                <p:tgtEl>
                  <p:spTgt spid="54"/>
                </p:tgtEl>
              </p:cMediaNode>
            </p:video>
            <p:video>
              <p:cMediaNode vol="80000" showWhenStopped="0">
                <p:cTn id="190" fill="hold" display="0">
                  <p:stCondLst>
                    <p:cond delay="indefinite"/>
                  </p:stCondLst>
                </p:cTn>
                <p:tgtEl>
                  <p:spTgt spid="55"/>
                </p:tgtEl>
              </p:cMediaNode>
            </p:video>
            <p:video>
              <p:cMediaNode vol="80000" showWhenStopped="0">
                <p:cTn id="191" fill="hold" display="0">
                  <p:stCondLst>
                    <p:cond delay="indefinite"/>
                  </p:stCondLst>
                </p:cTn>
                <p:tgtEl>
                  <p:spTgt spid="56"/>
                </p:tgtEl>
              </p:cMediaNode>
            </p:video>
            <p:video>
              <p:cMediaNode vol="80000" showWhenStopped="0">
                <p:cTn id="192" fill="hold" display="0">
                  <p:stCondLst>
                    <p:cond delay="indefinite"/>
                  </p:stCondLst>
                </p:cTn>
                <p:tgtEl>
                  <p:spTgt spid="57"/>
                </p:tgtEl>
              </p:cMediaNode>
            </p:video>
          </p:childTnLst>
        </p:cTn>
      </p:par>
    </p:tnLst>
    <p:bldLst>
      <p:bldP spid="23" grpId="0"/>
      <p:bldP spid="23" grpId="1"/>
      <p:bldP spid="22" grpId="0"/>
      <p:bldP spid="22" grpId="1"/>
      <p:bldP spid="24" grpId="0"/>
      <p:bldP spid="24" grpId="1"/>
      <p:bldP spid="16" grpId="0"/>
      <p:bldP spid="16" grpId="1"/>
      <p:bldP spid="17" grpId="0"/>
      <p:bldP spid="17" grpId="1"/>
      <p:bldP spid="18" grpId="0"/>
      <p:bldP spid="18" grpId="1"/>
      <p:bldP spid="19" grpId="0"/>
      <p:bldP spid="19" grpId="1"/>
      <p:bldP spid="20" grpId="0"/>
      <p:bldP spid="20" grpId="1"/>
      <p:bldP spid="21" grpId="0"/>
      <p:bldP spid="21" grpId="1"/>
      <p:bldP spid="15" grpId="0"/>
      <p:bldP spid="15" grpId="1"/>
      <p:bldP spid="6" grpId="0"/>
      <p:bldP spid="36" grpId="0"/>
      <p:bldP spid="36" grpId="1"/>
      <p:bldP spid="37" grpId="0"/>
      <p:bldP spid="37" grpId="1"/>
      <p:bldP spid="38" grpId="0"/>
      <p:bldP spid="38" grpId="1"/>
      <p:bldP spid="39" grpId="0"/>
      <p:bldP spid="39" grpId="1"/>
      <p:bldP spid="40" grpId="0"/>
      <p:bldP spid="40" grpId="1"/>
      <p:bldP spid="41" grpId="0"/>
      <p:bldP spid="41" grpId="1"/>
      <p:bldP spid="42" grpId="0"/>
      <p:bldP spid="42" grpId="1"/>
      <p:bldP spid="43" grpId="0"/>
      <p:bldP spid="43" grpId="1"/>
      <p:bldP spid="44" grpId="0"/>
      <p:bldP spid="44" grpId="1"/>
      <p:bldP spid="45" grpId="0"/>
      <p:bldP spid="45" grpId="1"/>
      <p:bldP spid="4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B52487FE-D0A7-C246-5A4E-27F5CFA051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مربع نص 3">
            <a:extLst>
              <a:ext uri="{FF2B5EF4-FFF2-40B4-BE49-F238E27FC236}">
                <a16:creationId xmlns:a16="http://schemas.microsoft.com/office/drawing/2014/main" id="{B795B42F-F737-445B-CF33-6DE703F23B8C}"/>
              </a:ext>
            </a:extLst>
          </p:cNvPr>
          <p:cNvSpPr txBox="1"/>
          <p:nvPr/>
        </p:nvSpPr>
        <p:spPr>
          <a:xfrm>
            <a:off x="426720" y="1955696"/>
            <a:ext cx="7274560" cy="304698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9600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مبارك </a:t>
            </a:r>
          </a:p>
          <a:p>
            <a:r>
              <a:rPr lang="ar-SA" sz="9600" dirty="0">
                <a:ln w="38100">
                  <a:solidFill>
                    <a:schemeClr val="bg1"/>
                  </a:solidFill>
                </a:ln>
                <a:solidFill>
                  <a:srgbClr val="00B05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للفريق الفائز</a:t>
            </a:r>
          </a:p>
        </p:txBody>
      </p:sp>
    </p:spTree>
    <p:extLst>
      <p:ext uri="{BB962C8B-B14F-4D97-AF65-F5344CB8AC3E}">
        <p14:creationId xmlns:p14="http://schemas.microsoft.com/office/powerpoint/2010/main" val="938105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  <p:sndAc>
          <p:stSnd>
            <p:snd r:embed="rId2" name="applause.wav"/>
          </p:stSnd>
        </p:sndAc>
      </p:transition>
    </mc:Choice>
    <mc:Fallback xmlns="">
      <p:transition spd="slow">
        <p:fade/>
        <p:sndAc>
          <p:stSnd>
            <p:snd r:embed="rId4" name="applause.wav"/>
          </p:stSnd>
        </p:sndAc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FBE07A61-32B2-DACE-A336-87F11CBB7A2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94485FC1-0153-A7E3-2543-DE2540CA790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F223AE28-EC31-4785-2A1C-1F18CA9EA3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28403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DC522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5B44433B-C741-4A51-B556-30034CFB72E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616352"/>
            <a:ext cx="10515600" cy="81549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ar-SA" u="sng" dirty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تعليمات الاستخدام</a:t>
            </a:r>
            <a:endParaRPr lang="ar-EG" u="sng" dirty="0">
              <a:solidFill>
                <a:schemeClr val="accent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عنوان 1">
            <a:extLst>
              <a:ext uri="{FF2B5EF4-FFF2-40B4-BE49-F238E27FC236}">
                <a16:creationId xmlns:a16="http://schemas.microsoft.com/office/drawing/2014/main" id="{89B47D66-AF35-42B6-AAC6-933CACD3C58D}"/>
              </a:ext>
            </a:extLst>
          </p:cNvPr>
          <p:cNvSpPr txBox="1">
            <a:spLocks/>
          </p:cNvSpPr>
          <p:nvPr/>
        </p:nvSpPr>
        <p:spPr>
          <a:xfrm>
            <a:off x="4155311" y="1378184"/>
            <a:ext cx="7858246" cy="2614310"/>
          </a:xfrm>
          <a:prstGeom prst="rect">
            <a:avLst/>
          </a:prstGeom>
        </p:spPr>
        <p:txBody>
          <a:bodyPr vert="horz" lIns="91440" tIns="45720" rIns="91440" bIns="45720" rtlCol="1" anchor="t">
            <a:normAutofit/>
          </a:bodyPr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marR="0" lvl="0" indent="-342900" algn="r" defTabSz="914400" rtl="1" eaLnBrk="1" fontAlgn="auto" latinLnBrk="0" hangingPunct="1">
              <a:lnSpc>
                <a:spcPct val="2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ar-SA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الخط  المستخدم   في القالب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   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Tajawal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black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  </a:t>
            </a:r>
            <a:r>
              <a:rPr kumimoji="0" lang="ar-SA" sz="18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الرابط</a:t>
            </a:r>
            <a:r>
              <a:rPr kumimoji="0" lang="ar-SA" sz="20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      </a:t>
            </a:r>
            <a:endParaRPr kumimoji="0" lang="ar-SA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  <a:p>
            <a:pPr marL="342900" marR="0" lvl="0" indent="-342900" algn="r" defTabSz="914400" rtl="1" eaLnBrk="1" fontAlgn="auto" latinLnBrk="0" hangingPunct="1">
              <a:lnSpc>
                <a:spcPct val="2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ar-SA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يمكنك زيادة عدد نقاط الفريق بالضغط على علامة الزائد الخضراء في لوحة نتائج المباراة .</a:t>
            </a:r>
          </a:p>
          <a:p>
            <a:pPr marL="342900" marR="0" lvl="0" indent="-342900" algn="r" defTabSz="914400" rtl="1" eaLnBrk="1" fontAlgn="auto" latinLnBrk="0" hangingPunct="1">
              <a:lnSpc>
                <a:spcPct val="2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ar-SA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للانتقال الى شاشة الفوز اضغط على ايقونة الكأس </a:t>
            </a:r>
            <a:r>
              <a:rPr kumimoji="0" lang="ar-SA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في لوحة نتائج المباراة</a:t>
            </a:r>
            <a:r>
              <a:rPr lang="ar-SA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.</a:t>
            </a:r>
          </a:p>
        </p:txBody>
      </p:sp>
      <p:sp>
        <p:nvSpPr>
          <p:cNvPr id="5" name="مربع نص 4">
            <a:extLst>
              <a:ext uri="{FF2B5EF4-FFF2-40B4-BE49-F238E27FC236}">
                <a16:creationId xmlns:a16="http://schemas.microsoft.com/office/drawing/2014/main" id="{9B69F768-574C-4E8A-A1E5-F2DCE300C30A}"/>
              </a:ext>
            </a:extLst>
          </p:cNvPr>
          <p:cNvSpPr txBox="1"/>
          <p:nvPr/>
        </p:nvSpPr>
        <p:spPr>
          <a:xfrm>
            <a:off x="0" y="4556447"/>
            <a:ext cx="1219193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EG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تم تصميم هذا القالب بواسط</a:t>
            </a:r>
            <a:r>
              <a:rPr kumimoji="0" lang="ar-SA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ة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ar-EG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ingez-ppt.com</a:t>
            </a:r>
            <a:endParaRPr kumimoji="0" lang="en-GB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مربع نص 5">
            <a:extLst>
              <a:ext uri="{FF2B5EF4-FFF2-40B4-BE49-F238E27FC236}">
                <a16:creationId xmlns:a16="http://schemas.microsoft.com/office/drawing/2014/main" id="{18EB36C2-A881-40EE-8706-7A3EBD7CEB67}"/>
              </a:ext>
            </a:extLst>
          </p:cNvPr>
          <p:cNvSpPr txBox="1"/>
          <p:nvPr/>
        </p:nvSpPr>
        <p:spPr>
          <a:xfrm>
            <a:off x="0" y="6111148"/>
            <a:ext cx="12192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br>
              <a:rPr lang="ar-SA" sz="1200" b="1" i="1" dirty="0">
                <a:solidFill>
                  <a:srgbClr val="FFC94D"/>
                </a:solidFill>
                <a:effectLst/>
                <a:latin typeface="Times New Roman" panose="02020603050405020304" pitchFamily="18" charset="0"/>
                <a:cs typeface="Arial" panose="020B0604020202020204" pitchFamily="34" charset="0"/>
              </a:rPr>
            </a:br>
            <a:r>
              <a:rPr lang="ar-SA" sz="1200" b="1" i="1" dirty="0">
                <a:solidFill>
                  <a:srgbClr val="FFC94D"/>
                </a:solidFill>
                <a:effectLst/>
                <a:latin typeface="Times New Roman" panose="02020603050405020304" pitchFamily="18" charset="0"/>
                <a:cs typeface="Arial" panose="020B0604020202020204" pitchFamily="34" charset="0"/>
              </a:rPr>
              <a:t>*تم تصميم هذا القالب بواسطة موقع انجز </a:t>
            </a:r>
            <a:r>
              <a:rPr lang="en-US" sz="1200" b="1" i="1" dirty="0">
                <a:solidFill>
                  <a:srgbClr val="FFC94D"/>
                </a:solidFill>
                <a:effectLst/>
                <a:latin typeface="Times New Roman" panose="02020603050405020304" pitchFamily="18" charset="0"/>
                <a:cs typeface="Arial" panose="020B0604020202020204" pitchFamily="34" charset="0"/>
              </a:rPr>
              <a:t>ingez-ppt </a:t>
            </a:r>
            <a:r>
              <a:rPr lang="ar-SA" sz="1200" b="1" i="1" dirty="0">
                <a:solidFill>
                  <a:srgbClr val="FFC94D"/>
                </a:solidFill>
                <a:effectLst/>
                <a:latin typeface="Times New Roman" panose="02020603050405020304" pitchFamily="18" charset="0"/>
                <a:cs typeface="Arial" panose="020B0604020202020204" pitchFamily="34" charset="0"/>
              </a:rPr>
              <a:t>ولا يحق لأي شخص إعادة نشر أو توزيع ملفات القوالب أو إصدارات معدلة في مواقع أخرى بدون إذن خطي من انجز</a:t>
            </a:r>
            <a:endParaRPr lang="ar-SA" sz="1200" dirty="0">
              <a:solidFill>
                <a:srgbClr val="FFC94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صورة 6">
            <a:extLst>
              <a:ext uri="{FF2B5EF4-FFF2-40B4-BE49-F238E27FC236}">
                <a16:creationId xmlns:a16="http://schemas.microsoft.com/office/drawing/2014/main" id="{7C2FA455-64F3-8CF6-EC10-04AE3C0C9D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6575" y="1514030"/>
            <a:ext cx="3718560" cy="2493194"/>
          </a:xfrm>
          <a:prstGeom prst="rect">
            <a:avLst/>
          </a:prstGeom>
          <a:ln w="762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4161428400"/>
      </p:ext>
    </p:extLst>
  </p:cSld>
  <p:clrMapOvr>
    <a:masterClrMapping/>
  </p:clrMapOvr>
</p:sld>
</file>

<file path=ppt/theme/theme1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مخصص 2">
      <a:majorFont>
        <a:latin typeface="Tajawal Black"/>
        <a:ea typeface=""/>
        <a:cs typeface="Tajawal Black"/>
      </a:majorFont>
      <a:minorFont>
        <a:latin typeface="Tajawal Black"/>
        <a:ea typeface=""/>
        <a:cs typeface="Tajawal Black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123</Words>
  <Application>Microsoft Office PowerPoint</Application>
  <PresentationFormat>شاشة عريضة</PresentationFormat>
  <Paragraphs>37</Paragraphs>
  <Slides>4</Slides>
  <Notes>2</Notes>
  <HiddenSlides>2</HiddenSlides>
  <MMClips>21</MMClips>
  <ScaleCrop>false</ScaleCrop>
  <HeadingPairs>
    <vt:vector size="6" baseType="variant">
      <vt:variant>
        <vt:lpstr>الخطوط المستخدمة</vt:lpstr>
      </vt:variant>
      <vt:variant>
        <vt:i4>5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4</vt:i4>
      </vt:variant>
    </vt:vector>
  </HeadingPairs>
  <TitlesOfParts>
    <vt:vector size="10" baseType="lpstr">
      <vt:lpstr>Tajawal Black</vt:lpstr>
      <vt:lpstr>Arial</vt:lpstr>
      <vt:lpstr>Score Board</vt:lpstr>
      <vt:lpstr>Calibri</vt:lpstr>
      <vt:lpstr>Times New Roman</vt:lpstr>
      <vt:lpstr>نسق Office</vt:lpstr>
      <vt:lpstr>عرض تقديمي في PowerPoint</vt:lpstr>
      <vt:lpstr>عرض تقديمي في PowerPoint</vt:lpstr>
      <vt:lpstr>عرض تقديمي في PowerPoint</vt:lpstr>
      <vt:lpstr>تعليمات الاستخدام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ingez-ppt</dc:creator>
  <cp:lastModifiedBy>ingez-ppt.com</cp:lastModifiedBy>
  <cp:revision>468</cp:revision>
  <dcterms:created xsi:type="dcterms:W3CDTF">2021-02-24T13:00:27Z</dcterms:created>
  <dcterms:modified xsi:type="dcterms:W3CDTF">2023-04-14T22:47:17Z</dcterms:modified>
</cp:coreProperties>
</file>