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"/>
  </p:notesMasterIdLst>
  <p:sldIdLst>
    <p:sldId id="280" r:id="rId2"/>
    <p:sldId id="474" r:id="rId3"/>
    <p:sldId id="473" r:id="rId4"/>
    <p:sldId id="471" r:id="rId5"/>
    <p:sldId id="268" r:id="rId6"/>
  </p:sldIdLst>
  <p:sldSz cx="12192000" cy="6858000"/>
  <p:notesSz cx="6858000" cy="9144000"/>
  <p:embeddedFontLst>
    <p:embeddedFont>
      <p:font typeface="Harmattan" panose="01000503000000020003" pitchFamily="2" charset="-78"/>
      <p:regular r:id="rId8"/>
      <p:bold r:id="rId9"/>
    </p:embeddedFont>
    <p:embeddedFont>
      <p:font typeface="Score Board" panose="020B0604020202020204" charset="0"/>
      <p:regular r:id="rId10"/>
    </p:embeddedFont>
    <p:embeddedFont>
      <p:font typeface="Tajawal Black" panose="00000500000000000000" pitchFamily="2" charset="-78"/>
      <p:bold r:id="rId11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37F7D7D0-D62B-490E-8A6F-655CFF175584}">
          <p14:sldIdLst>
            <p14:sldId id="280"/>
            <p14:sldId id="474"/>
          </p14:sldIdLst>
        </p14:section>
        <p14:section name="لوحة التسجيل" id="{3B74EA77-AEEE-4C72-8A57-39064BE561E8}">
          <p14:sldIdLst>
            <p14:sldId id="473"/>
          </p14:sldIdLst>
        </p14:section>
        <p14:section name="تعليمات الاستخدام" id="{72B44BED-5E88-4B13-AB4F-EE21ED3A0698}">
          <p14:sldIdLst>
            <p14:sldId id="471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2" pos="5858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5" pos="5722" userDrawn="1">
          <p15:clr>
            <a:srgbClr val="A4A3A4"/>
          </p15:clr>
        </p15:guide>
        <p15:guide id="6" pos="5201" userDrawn="1">
          <p15:clr>
            <a:srgbClr val="A4A3A4"/>
          </p15:clr>
        </p15:guide>
        <p15:guide id="7" pos="4656" userDrawn="1">
          <p15:clr>
            <a:srgbClr val="A4A3A4"/>
          </p15:clr>
        </p15:guide>
        <p15:guide id="8" pos="3591" userDrawn="1">
          <p15:clr>
            <a:srgbClr val="A4A3A4"/>
          </p15:clr>
        </p15:guide>
        <p15:guide id="9" pos="3001" userDrawn="1">
          <p15:clr>
            <a:srgbClr val="A4A3A4"/>
          </p15:clr>
        </p15:guide>
        <p15:guide id="10" pos="2525" userDrawn="1">
          <p15:clr>
            <a:srgbClr val="A4A3A4"/>
          </p15:clr>
        </p15:guide>
        <p15:guide id="11" pos="1799" userDrawn="1">
          <p15:clr>
            <a:srgbClr val="A4A3A4"/>
          </p15:clr>
        </p15:guide>
        <p15:guide id="12" pos="1595" userDrawn="1">
          <p15:clr>
            <a:srgbClr val="A4A3A4"/>
          </p15:clr>
        </p15:guide>
        <p15:guide id="13" pos="1028" userDrawn="1">
          <p15:clr>
            <a:srgbClr val="A4A3A4"/>
          </p15:clr>
        </p15:guide>
        <p15:guide id="14" pos="6085" userDrawn="1">
          <p15:clr>
            <a:srgbClr val="A4A3A4"/>
          </p15:clr>
        </p15:guide>
        <p15:guide id="15" pos="6425" userDrawn="1">
          <p15:clr>
            <a:srgbClr val="A4A3A4"/>
          </p15:clr>
        </p15:guide>
        <p15:guide id="16" pos="6652" userDrawn="1">
          <p15:clr>
            <a:srgbClr val="A4A3A4"/>
          </p15:clr>
        </p15:guide>
        <p15:guide id="17" pos="6834" userDrawn="1">
          <p15:clr>
            <a:srgbClr val="A4A3A4"/>
          </p15:clr>
        </p15:guide>
        <p15:guide id="18" pos="1935" userDrawn="1">
          <p15:clr>
            <a:srgbClr val="A4A3A4"/>
          </p15:clr>
        </p15:guide>
        <p15:guide id="19" pos="1255" userDrawn="1">
          <p15:clr>
            <a:srgbClr val="A4A3A4"/>
          </p15:clr>
        </p15:guide>
        <p15:guide id="20" pos="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4445"/>
    <a:srgbClr val="726155"/>
    <a:srgbClr val="404040"/>
    <a:srgbClr val="435808"/>
    <a:srgbClr val="4A6109"/>
    <a:srgbClr val="122609"/>
    <a:srgbClr val="112304"/>
    <a:srgbClr val="242526"/>
    <a:srgbClr val="2B2B2D"/>
    <a:srgbClr val="33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73A03-90F2-474A-BD34-655AF4A3D615}" v="43" dt="2024-05-10T07:28:01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47" autoAdjust="0"/>
    <p:restoredTop sz="94660" autoAdjust="0"/>
  </p:normalViewPr>
  <p:slideViewPr>
    <p:cSldViewPr snapToGrid="0" showGuides="1">
      <p:cViewPr>
        <p:scale>
          <a:sx n="66" d="100"/>
          <a:sy n="66" d="100"/>
        </p:scale>
        <p:origin x="1426" y="557"/>
      </p:cViewPr>
      <p:guideLst>
        <p:guide pos="5858"/>
        <p:guide orient="horz" pos="4133"/>
        <p:guide pos="5722"/>
        <p:guide pos="5201"/>
        <p:guide pos="4656"/>
        <p:guide pos="3591"/>
        <p:guide pos="3001"/>
        <p:guide pos="2525"/>
        <p:guide pos="1799"/>
        <p:guide pos="1595"/>
        <p:guide pos="1028"/>
        <p:guide pos="6085"/>
        <p:guide pos="6425"/>
        <p:guide pos="6652"/>
        <p:guide pos="6834"/>
        <p:guide pos="1935"/>
        <p:guide pos="1255"/>
        <p:guide pos="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3F073A03-90F2-474A-BD34-655AF4A3D615}"/>
    <pc:docChg chg="undo custSel modSld">
      <pc:chgData name="Hasan Selim" userId="84cd2103f36ef0dc" providerId="LiveId" clId="{3F073A03-90F2-474A-BD34-655AF4A3D615}" dt="2024-05-10T07:31:09.866" v="77" actId="20577"/>
      <pc:docMkLst>
        <pc:docMk/>
      </pc:docMkLst>
      <pc:sldChg chg="modSp mod">
        <pc:chgData name="Hasan Selim" userId="84cd2103f36ef0dc" providerId="LiveId" clId="{3F073A03-90F2-474A-BD34-655AF4A3D615}" dt="2024-05-10T07:31:09.866" v="77" actId="20577"/>
        <pc:sldMkLst>
          <pc:docMk/>
          <pc:sldMk cId="4161428400" sldId="268"/>
        </pc:sldMkLst>
        <pc:spChg chg="mod">
          <ac:chgData name="Hasan Selim" userId="84cd2103f36ef0dc" providerId="LiveId" clId="{3F073A03-90F2-474A-BD34-655AF4A3D615}" dt="2024-05-10T07:31:09.866" v="77" actId="20577"/>
          <ac:spMkLst>
            <pc:docMk/>
            <pc:sldMk cId="4161428400" sldId="268"/>
            <ac:spMk id="4" creationId="{89B47D66-AF35-42B6-AAC6-933CACD3C58D}"/>
          </ac:spMkLst>
        </pc:spChg>
      </pc:sldChg>
      <pc:sldChg chg="modSp mod">
        <pc:chgData name="Hasan Selim" userId="84cd2103f36ef0dc" providerId="LiveId" clId="{3F073A03-90F2-474A-BD34-655AF4A3D615}" dt="2024-05-10T07:27:55.291" v="44" actId="1076"/>
        <pc:sldMkLst>
          <pc:docMk/>
          <pc:sldMk cId="1091807618" sldId="280"/>
        </pc:sldMkLst>
        <pc:spChg chg="mod">
          <ac:chgData name="Hasan Selim" userId="84cd2103f36ef0dc" providerId="LiveId" clId="{3F073A03-90F2-474A-BD34-655AF4A3D615}" dt="2024-05-10T07:27:55.291" v="44" actId="1076"/>
          <ac:spMkLst>
            <pc:docMk/>
            <pc:sldMk cId="1091807618" sldId="280"/>
            <ac:spMk id="5" creationId="{05A66B8A-175C-BEAC-BFC2-2E47B0A4DC81}"/>
          </ac:spMkLst>
        </pc:spChg>
        <pc:picChg chg="mod">
          <ac:chgData name="Hasan Selim" userId="84cd2103f36ef0dc" providerId="LiveId" clId="{3F073A03-90F2-474A-BD34-655AF4A3D615}" dt="2024-05-10T07:26:58.414" v="36"/>
          <ac:picMkLst>
            <pc:docMk/>
            <pc:sldMk cId="1091807618" sldId="280"/>
            <ac:picMk id="9" creationId="{36E6B515-4A48-6B6A-DA16-2D295233C10F}"/>
          </ac:picMkLst>
        </pc:picChg>
        <pc:picChg chg="mod">
          <ac:chgData name="Hasan Selim" userId="84cd2103f36ef0dc" providerId="LiveId" clId="{3F073A03-90F2-474A-BD34-655AF4A3D615}" dt="2024-05-10T07:26:05.769" v="28"/>
          <ac:picMkLst>
            <pc:docMk/>
            <pc:sldMk cId="1091807618" sldId="280"/>
            <ac:picMk id="50" creationId="{700C84EC-A6A6-755E-9E60-8A2A6316299F}"/>
          </ac:picMkLst>
        </pc:picChg>
      </pc:sldChg>
      <pc:sldChg chg="modSp">
        <pc:chgData name="Hasan Selim" userId="84cd2103f36ef0dc" providerId="LiveId" clId="{3F073A03-90F2-474A-BD34-655AF4A3D615}" dt="2024-05-10T07:27:11.760" v="38"/>
        <pc:sldMkLst>
          <pc:docMk/>
          <pc:sldMk cId="2688470604" sldId="473"/>
        </pc:sldMkLst>
        <pc:picChg chg="mod">
          <ac:chgData name="Hasan Selim" userId="84cd2103f36ef0dc" providerId="LiveId" clId="{3F073A03-90F2-474A-BD34-655AF4A3D615}" dt="2024-05-10T07:27:11.760" v="38"/>
          <ac:picMkLst>
            <pc:docMk/>
            <pc:sldMk cId="2688470604" sldId="473"/>
            <ac:picMk id="51" creationId="{0FED6FBD-0420-3C46-43AC-05BBF660809D}"/>
          </ac:picMkLst>
        </pc:picChg>
      </pc:sldChg>
      <pc:sldChg chg="modSp mod">
        <pc:chgData name="Hasan Selim" userId="84cd2103f36ef0dc" providerId="LiveId" clId="{3F073A03-90F2-474A-BD34-655AF4A3D615}" dt="2024-05-10T07:27:53.064" v="43" actId="1076"/>
        <pc:sldMkLst>
          <pc:docMk/>
          <pc:sldMk cId="2809481386" sldId="474"/>
        </pc:sldMkLst>
        <pc:spChg chg="mod">
          <ac:chgData name="Hasan Selim" userId="84cd2103f36ef0dc" providerId="LiveId" clId="{3F073A03-90F2-474A-BD34-655AF4A3D615}" dt="2024-05-10T07:27:53.064" v="43" actId="1076"/>
          <ac:spMkLst>
            <pc:docMk/>
            <pc:sldMk cId="2809481386" sldId="474"/>
            <ac:spMk id="7" creationId="{AF61D8A1-08CA-9473-37A9-1B00AFA5861D}"/>
          </ac:spMkLst>
        </pc:spChg>
        <pc:picChg chg="mod">
          <ac:chgData name="Hasan Selim" userId="84cd2103f36ef0dc" providerId="LiveId" clId="{3F073A03-90F2-474A-BD34-655AF4A3D615}" dt="2024-05-10T07:26:21.271" v="30"/>
          <ac:picMkLst>
            <pc:docMk/>
            <pc:sldMk cId="2809481386" sldId="474"/>
            <ac:picMk id="6" creationId="{8B4DDB0C-F152-E0F0-AA8A-AD3D5A790F30}"/>
          </ac:picMkLst>
        </pc:picChg>
      </pc:sldChg>
    </pc:docChg>
  </pc:docChgLst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03/11/1445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007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633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395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03/11/1445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087BE59-9839-5423-DDD9-A84399CDFE93}"/>
              </a:ext>
            </a:extLst>
          </p:cNvPr>
          <p:cNvSpPr txBox="1"/>
          <p:nvPr userDrawn="1"/>
        </p:nvSpPr>
        <p:spPr>
          <a:xfrm>
            <a:off x="2141220" y="-302250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1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oundsss">
            <a:hlinkClick r:id="" action="ppaction://media"/>
            <a:extLst>
              <a:ext uri="{FF2B5EF4-FFF2-40B4-BE49-F238E27FC236}">
                <a16:creationId xmlns:a16="http://schemas.microsoft.com/office/drawing/2014/main" id="{700C84EC-A6A6-755E-9E60-8A2A631629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434"/>
                </p14:media>
              </p:ext>
            </p:extLst>
          </p:nvPr>
        </p:nvPicPr>
        <p:blipFill>
          <a:blip r:embed="rId7">
            <a:lum bright="5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5A66B8A-175C-BEAC-BFC2-2E47B0A4DC8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: زوايا مستديرة 2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CF913CC-8A43-1537-6CBA-A68E30F73AA8}"/>
              </a:ext>
            </a:extLst>
          </p:cNvPr>
          <p:cNvSpPr/>
          <p:nvPr/>
        </p:nvSpPr>
        <p:spPr>
          <a:xfrm>
            <a:off x="5400233" y="6159468"/>
            <a:ext cx="1391534" cy="394041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اضغط هنا للبدء</a:t>
            </a:r>
          </a:p>
        </p:txBody>
      </p:sp>
      <p:pic>
        <p:nvPicPr>
          <p:cNvPr id="7" name="smartsound_ATMO_NATURE_Quiet_Tropical_Night_Close_Crickets_01">
            <a:hlinkClick r:id="" action="ppaction://media"/>
            <a:extLst>
              <a:ext uri="{FF2B5EF4-FFF2-40B4-BE49-F238E27FC236}">
                <a16:creationId xmlns:a16="http://schemas.microsoft.com/office/drawing/2014/main" id="{76383CF8-C8DC-6C99-7B35-5EEAA715E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1040" y="-791854"/>
            <a:ext cx="487363" cy="487363"/>
          </a:xfrm>
          <a:prstGeom prst="rect">
            <a:avLst/>
          </a:prstGeom>
        </p:spPr>
      </p:pic>
      <p:pic>
        <p:nvPicPr>
          <p:cNvPr id="9" name="صورة 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6E6B515-4A48-6B6A-DA16-2D295233C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48162" y="152623"/>
            <a:ext cx="337976" cy="3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undsss">
            <a:hlinkClick r:id="" action="ppaction://media"/>
            <a:extLst>
              <a:ext uri="{FF2B5EF4-FFF2-40B4-BE49-F238E27FC236}">
                <a16:creationId xmlns:a16="http://schemas.microsoft.com/office/drawing/2014/main" id="{8B4DDB0C-F152-E0F0-AA8A-AD3D5A790F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1"/>
                </p14:media>
              </p:ext>
            </p:extLst>
          </p:nvPr>
        </p:nvPicPr>
        <p:blipFill>
          <a:blip r:embed="rId5">
            <a:lum bright="5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F61D8A1-08CA-9473-37A9-1B00AFA5861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94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223617B1-805F-49F3-F5C4-C8AF45BE4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red=10">
            <a:extLst>
              <a:ext uri="{FF2B5EF4-FFF2-40B4-BE49-F238E27FC236}">
                <a16:creationId xmlns:a16="http://schemas.microsoft.com/office/drawing/2014/main" id="{0C53D9F6-BF03-561C-6FEB-231FD3A12FCB}"/>
              </a:ext>
            </a:extLst>
          </p:cNvPr>
          <p:cNvSpPr txBox="1"/>
          <p:nvPr/>
        </p:nvSpPr>
        <p:spPr>
          <a:xfrm>
            <a:off x="9083468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d=9">
            <a:extLst>
              <a:ext uri="{FF2B5EF4-FFF2-40B4-BE49-F238E27FC236}">
                <a16:creationId xmlns:a16="http://schemas.microsoft.com/office/drawing/2014/main" id="{0C8EED47-898A-C760-AAD6-7CEA4962E01D}"/>
              </a:ext>
            </a:extLst>
          </p:cNvPr>
          <p:cNvSpPr txBox="1"/>
          <p:nvPr/>
        </p:nvSpPr>
        <p:spPr>
          <a:xfrm>
            <a:off x="917951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d=8">
            <a:extLst>
              <a:ext uri="{FF2B5EF4-FFF2-40B4-BE49-F238E27FC236}">
                <a16:creationId xmlns:a16="http://schemas.microsoft.com/office/drawing/2014/main" id="{71FEA811-FC04-1D17-BED7-866B99864511}"/>
              </a:ext>
            </a:extLst>
          </p:cNvPr>
          <p:cNvSpPr txBox="1"/>
          <p:nvPr/>
        </p:nvSpPr>
        <p:spPr>
          <a:xfrm>
            <a:off x="916935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d=7">
            <a:extLst>
              <a:ext uri="{FF2B5EF4-FFF2-40B4-BE49-F238E27FC236}">
                <a16:creationId xmlns:a16="http://schemas.microsoft.com/office/drawing/2014/main" id="{EA0BACCE-1B91-BA02-A09B-46FCAF464770}"/>
              </a:ext>
            </a:extLst>
          </p:cNvPr>
          <p:cNvSpPr txBox="1"/>
          <p:nvPr/>
        </p:nvSpPr>
        <p:spPr>
          <a:xfrm>
            <a:off x="917443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d=6">
            <a:extLst>
              <a:ext uri="{FF2B5EF4-FFF2-40B4-BE49-F238E27FC236}">
                <a16:creationId xmlns:a16="http://schemas.microsoft.com/office/drawing/2014/main" id="{D2121952-DBB7-BC1D-7242-EB5BD9908137}"/>
              </a:ext>
            </a:extLst>
          </p:cNvPr>
          <p:cNvSpPr txBox="1"/>
          <p:nvPr/>
        </p:nvSpPr>
        <p:spPr>
          <a:xfrm>
            <a:off x="916935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d=5">
            <a:extLst>
              <a:ext uri="{FF2B5EF4-FFF2-40B4-BE49-F238E27FC236}">
                <a16:creationId xmlns:a16="http://schemas.microsoft.com/office/drawing/2014/main" id="{24E090F1-7663-D802-8338-28F5A2EC799F}"/>
              </a:ext>
            </a:extLst>
          </p:cNvPr>
          <p:cNvSpPr txBox="1"/>
          <p:nvPr/>
        </p:nvSpPr>
        <p:spPr>
          <a:xfrm>
            <a:off x="916935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d=4">
            <a:extLst>
              <a:ext uri="{FF2B5EF4-FFF2-40B4-BE49-F238E27FC236}">
                <a16:creationId xmlns:a16="http://schemas.microsoft.com/office/drawing/2014/main" id="{720F2A9A-BF51-346B-FBBB-44DCF628F57A}"/>
              </a:ext>
            </a:extLst>
          </p:cNvPr>
          <p:cNvSpPr txBox="1"/>
          <p:nvPr/>
        </p:nvSpPr>
        <p:spPr>
          <a:xfrm>
            <a:off x="916427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d=3">
            <a:extLst>
              <a:ext uri="{FF2B5EF4-FFF2-40B4-BE49-F238E27FC236}">
                <a16:creationId xmlns:a16="http://schemas.microsoft.com/office/drawing/2014/main" id="{70AC72B8-DFCD-050B-0B22-157389CC3B70}"/>
              </a:ext>
            </a:extLst>
          </p:cNvPr>
          <p:cNvSpPr txBox="1"/>
          <p:nvPr/>
        </p:nvSpPr>
        <p:spPr>
          <a:xfrm>
            <a:off x="915919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d=2">
            <a:extLst>
              <a:ext uri="{FF2B5EF4-FFF2-40B4-BE49-F238E27FC236}">
                <a16:creationId xmlns:a16="http://schemas.microsoft.com/office/drawing/2014/main" id="{ACED9537-8997-AD80-616C-ABAA0493B4A3}"/>
              </a:ext>
            </a:extLst>
          </p:cNvPr>
          <p:cNvSpPr txBox="1"/>
          <p:nvPr/>
        </p:nvSpPr>
        <p:spPr>
          <a:xfrm>
            <a:off x="915411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d=1">
            <a:extLst>
              <a:ext uri="{FF2B5EF4-FFF2-40B4-BE49-F238E27FC236}">
                <a16:creationId xmlns:a16="http://schemas.microsoft.com/office/drawing/2014/main" id="{2C61D688-0907-8D16-C0A8-0B559019B9AC}"/>
              </a:ext>
            </a:extLst>
          </p:cNvPr>
          <p:cNvSpPr txBox="1"/>
          <p:nvPr/>
        </p:nvSpPr>
        <p:spPr>
          <a:xfrm>
            <a:off x="9159190" y="494247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d=0">
            <a:extLst>
              <a:ext uri="{FF2B5EF4-FFF2-40B4-BE49-F238E27FC236}">
                <a16:creationId xmlns:a16="http://schemas.microsoft.com/office/drawing/2014/main" id="{E5C61A97-F93E-5205-7BD4-FBDCD552F186}"/>
              </a:ext>
            </a:extLst>
          </p:cNvPr>
          <p:cNvSpPr txBox="1"/>
          <p:nvPr/>
        </p:nvSpPr>
        <p:spPr>
          <a:xfrm>
            <a:off x="9169350" y="4942475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زيادة نقاط الفريق الاحمر">
            <a:hlinkClick r:id="" action="ppaction://noaction">
              <a:snd r:embed="rId6" name="zapsplat_foley_lable_pull_from_cardboard_49610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61B8A14D-D754-79EB-2DFE-452B3E44721D}"/>
              </a:ext>
            </a:extLst>
          </p:cNvPr>
          <p:cNvSpPr/>
          <p:nvPr/>
        </p:nvSpPr>
        <p:spPr>
          <a:xfrm>
            <a:off x="9903455" y="6002937"/>
            <a:ext cx="360568" cy="360566"/>
          </a:xfrm>
          <a:prstGeom prst="mathPlus">
            <a:avLst/>
          </a:prstGeom>
          <a:solidFill>
            <a:srgbClr val="59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36" name="blue=10">
            <a:extLst>
              <a:ext uri="{FF2B5EF4-FFF2-40B4-BE49-F238E27FC236}">
                <a16:creationId xmlns:a16="http://schemas.microsoft.com/office/drawing/2014/main" id="{F36A96F8-7895-7525-2475-4ACFD2936B8D}"/>
              </a:ext>
            </a:extLst>
          </p:cNvPr>
          <p:cNvSpPr txBox="1"/>
          <p:nvPr/>
        </p:nvSpPr>
        <p:spPr>
          <a:xfrm>
            <a:off x="1199656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blue=9">
            <a:extLst>
              <a:ext uri="{FF2B5EF4-FFF2-40B4-BE49-F238E27FC236}">
                <a16:creationId xmlns:a16="http://schemas.microsoft.com/office/drawing/2014/main" id="{8C98BBA6-46C4-2AE9-1679-0DDFD106378E}"/>
              </a:ext>
            </a:extLst>
          </p:cNvPr>
          <p:cNvSpPr txBox="1"/>
          <p:nvPr/>
        </p:nvSpPr>
        <p:spPr>
          <a:xfrm>
            <a:off x="128707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blue=8">
            <a:extLst>
              <a:ext uri="{FF2B5EF4-FFF2-40B4-BE49-F238E27FC236}">
                <a16:creationId xmlns:a16="http://schemas.microsoft.com/office/drawing/2014/main" id="{C64398E2-1BEF-BF57-142B-80F42EDE0545}"/>
              </a:ext>
            </a:extLst>
          </p:cNvPr>
          <p:cNvSpPr txBox="1"/>
          <p:nvPr/>
        </p:nvSpPr>
        <p:spPr>
          <a:xfrm>
            <a:off x="127691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blue=7">
            <a:extLst>
              <a:ext uri="{FF2B5EF4-FFF2-40B4-BE49-F238E27FC236}">
                <a16:creationId xmlns:a16="http://schemas.microsoft.com/office/drawing/2014/main" id="{9F90E5BD-AB58-DCB4-AF49-DFD7C0ED7C9C}"/>
              </a:ext>
            </a:extLst>
          </p:cNvPr>
          <p:cNvSpPr txBox="1"/>
          <p:nvPr/>
        </p:nvSpPr>
        <p:spPr>
          <a:xfrm>
            <a:off x="128199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blue=6">
            <a:extLst>
              <a:ext uri="{FF2B5EF4-FFF2-40B4-BE49-F238E27FC236}">
                <a16:creationId xmlns:a16="http://schemas.microsoft.com/office/drawing/2014/main" id="{A620040F-BEA6-78D8-D9A7-24D3583B7D97}"/>
              </a:ext>
            </a:extLst>
          </p:cNvPr>
          <p:cNvSpPr txBox="1"/>
          <p:nvPr/>
        </p:nvSpPr>
        <p:spPr>
          <a:xfrm>
            <a:off x="127691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blue=5">
            <a:extLst>
              <a:ext uri="{FF2B5EF4-FFF2-40B4-BE49-F238E27FC236}">
                <a16:creationId xmlns:a16="http://schemas.microsoft.com/office/drawing/2014/main" id="{7AA95AA4-0A83-2763-B6D3-A4922802456E}"/>
              </a:ext>
            </a:extLst>
          </p:cNvPr>
          <p:cNvSpPr txBox="1"/>
          <p:nvPr/>
        </p:nvSpPr>
        <p:spPr>
          <a:xfrm>
            <a:off x="127691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blue=4">
            <a:extLst>
              <a:ext uri="{FF2B5EF4-FFF2-40B4-BE49-F238E27FC236}">
                <a16:creationId xmlns:a16="http://schemas.microsoft.com/office/drawing/2014/main" id="{FC113470-57FB-557A-D58E-22CA4FD2F31D}"/>
              </a:ext>
            </a:extLst>
          </p:cNvPr>
          <p:cNvSpPr txBox="1"/>
          <p:nvPr/>
        </p:nvSpPr>
        <p:spPr>
          <a:xfrm>
            <a:off x="127183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blue=3">
            <a:extLst>
              <a:ext uri="{FF2B5EF4-FFF2-40B4-BE49-F238E27FC236}">
                <a16:creationId xmlns:a16="http://schemas.microsoft.com/office/drawing/2014/main" id="{D53ABBF4-7FC3-8501-6A66-5E17AD2D72C1}"/>
              </a:ext>
            </a:extLst>
          </p:cNvPr>
          <p:cNvSpPr txBox="1"/>
          <p:nvPr/>
        </p:nvSpPr>
        <p:spPr>
          <a:xfrm>
            <a:off x="126675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blue=2">
            <a:extLst>
              <a:ext uri="{FF2B5EF4-FFF2-40B4-BE49-F238E27FC236}">
                <a16:creationId xmlns:a16="http://schemas.microsoft.com/office/drawing/2014/main" id="{5D821BB6-578E-5DE6-2030-F2B7A4B614A2}"/>
              </a:ext>
            </a:extLst>
          </p:cNvPr>
          <p:cNvSpPr txBox="1"/>
          <p:nvPr/>
        </p:nvSpPr>
        <p:spPr>
          <a:xfrm>
            <a:off x="126167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blue=1">
            <a:extLst>
              <a:ext uri="{FF2B5EF4-FFF2-40B4-BE49-F238E27FC236}">
                <a16:creationId xmlns:a16="http://schemas.microsoft.com/office/drawing/2014/main" id="{49535BB0-656F-AFB6-CD69-64D77407E210}"/>
              </a:ext>
            </a:extLst>
          </p:cNvPr>
          <p:cNvSpPr txBox="1"/>
          <p:nvPr/>
        </p:nvSpPr>
        <p:spPr>
          <a:xfrm>
            <a:off x="1266752" y="4941934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blue=0">
            <a:extLst>
              <a:ext uri="{FF2B5EF4-FFF2-40B4-BE49-F238E27FC236}">
                <a16:creationId xmlns:a16="http://schemas.microsoft.com/office/drawing/2014/main" id="{8F468B5F-B54B-505E-8F6C-459C4AF49A40}"/>
              </a:ext>
            </a:extLst>
          </p:cNvPr>
          <p:cNvSpPr txBox="1"/>
          <p:nvPr/>
        </p:nvSpPr>
        <p:spPr>
          <a:xfrm>
            <a:off x="1276912" y="4941933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rgbClr val="594445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زيادة نقاط الفريق الازرق">
            <a:hlinkClick r:id="" action="ppaction://noaction">
              <a:snd r:embed="rId6" name="zapsplat_foley_lable_pull_from_cardboard_49610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8AEE46E3-D8C1-2073-426A-9CA331BD9E41}"/>
              </a:ext>
            </a:extLst>
          </p:cNvPr>
          <p:cNvSpPr/>
          <p:nvPr/>
        </p:nvSpPr>
        <p:spPr>
          <a:xfrm>
            <a:off x="2003071" y="6002937"/>
            <a:ext cx="360568" cy="360566"/>
          </a:xfrm>
          <a:prstGeom prst="mathPlus">
            <a:avLst/>
          </a:prstGeom>
          <a:solidFill>
            <a:srgbClr val="59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0" name="ستيكر اليسار">
            <a:extLst>
              <a:ext uri="{FF2B5EF4-FFF2-40B4-BE49-F238E27FC236}">
                <a16:creationId xmlns:a16="http://schemas.microsoft.com/office/drawing/2014/main" id="{5A65C9DF-ED09-6425-A937-285573EED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22180" y="262386"/>
            <a:ext cx="970568" cy="1429764"/>
          </a:xfrm>
          <a:prstGeom prst="rect">
            <a:avLst/>
          </a:prstGeom>
        </p:spPr>
      </p:pic>
      <p:pic>
        <p:nvPicPr>
          <p:cNvPr id="1065" name="ستيكر اليمين">
            <a:extLst>
              <a:ext uri="{FF2B5EF4-FFF2-40B4-BE49-F238E27FC236}">
                <a16:creationId xmlns:a16="http://schemas.microsoft.com/office/drawing/2014/main" id="{6F7393A7-757B-DBF3-2B3F-CB2BEAFA46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16678" y="371929"/>
            <a:ext cx="925242" cy="1429765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0FED6FBD-0420-3C46-43AC-05BBF660809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48162" y="152623"/>
            <a:ext cx="337976" cy="3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19804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04 -0.01157 L 0.29791 0.1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91 0.13843 L 0.15546 0.170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5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46 0.17061 L 0.00559 0.203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9 0.20394 L 0.08151 0.341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687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51 0.34167 L 0.23854 0.341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54 0.34167 L 0.26914 0.4902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0.49028 L 0.14804 0.5083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90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04 0.50834 L 0.05092 0.4699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78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91 0.46991 L 0.02304 0.716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extra-in-a-video-game-20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20235 -0.0016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6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35 -0.00162 L -0.30052 0.1599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807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052 0.15995 L -0.16237 0.1939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169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37 0.19398 L -0.0125 0.1939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19398 L -0.0849 0.3576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817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9 0.35764 L -0.23477 0.3229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73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77 0.32292 L -0.26732 0.4979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875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0.49792 L -0.14896 0.508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509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96 0.5081 L -0.0556 0.4738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0.47384 L -0.03229 0.7199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extra-in-a-video-game-20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2" grpId="0"/>
      <p:bldP spid="22" grpId="1"/>
      <p:bldP spid="24" grpId="0"/>
      <p:bldP spid="2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15" grpId="0"/>
      <p:bldP spid="15" grpId="1"/>
      <p:bldP spid="6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3369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تعليمات الاستخدام</a:t>
            </a:r>
            <a:endParaRPr lang="ar-EG" b="1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01884" y="804955"/>
            <a:ext cx="11411673" cy="2624045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يمكنك زيادة عدد نقاط الفريق الايمن بالضغط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علامة الزائد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في 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الدفتر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يمكنك زيادة عدد نقاط الفريق الايسر بالضغط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علامة الزائد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في 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الدفتر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لا تقم بحذف أو تغيير أماكن هذه الشرائح :(شريحة رقم 1 أو 2 أو 3).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يمكن تعديل التأثيرات الصوتية للنقاط باختيار علامة الزائد ثم من قائمة ادراج &gt; اجراء &gt; تشغيل </a:t>
            </a:r>
            <a:r>
              <a:rPr lang="ar-SA" sz="2000" b="1">
                <a:solidFill>
                  <a:schemeClr val="bg1"/>
                </a:solidFill>
                <a:cs typeface="Arial" panose="020B0604020202020204" pitchFamily="34" charset="0"/>
              </a:rPr>
              <a:t>الصوت ، واختيار 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ملف صوت.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D623C7-AE32-3FB7-4637-9DB3BE7797B8}"/>
              </a:ext>
            </a:extLst>
          </p:cNvPr>
          <p:cNvGrpSpPr/>
          <p:nvPr/>
        </p:nvGrpSpPr>
        <p:grpSpPr>
          <a:xfrm>
            <a:off x="3016898" y="3990797"/>
            <a:ext cx="6158205" cy="1432131"/>
            <a:chOff x="2948473" y="5071306"/>
            <a:chExt cx="6158205" cy="1432131"/>
          </a:xfrm>
        </p:grpSpPr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AD4B344C-2D5A-D2C7-8ED9-E931662B40FB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C6D00032-6F93-9C35-66B5-B9D42A8AF921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رسم 10" descr="تحذير مع تعبئة خالصة">
              <a:extLst>
                <a:ext uri="{FF2B5EF4-FFF2-40B4-BE49-F238E27FC236}">
                  <a16:creationId xmlns:a16="http://schemas.microsoft.com/office/drawing/2014/main" id="{59D95451-9372-130D-7D5A-37A18061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شاشة عريضة</PresentationFormat>
  <Paragraphs>41</Paragraphs>
  <Slides>5</Slides>
  <Notes>5</Notes>
  <HiddenSlides>2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1" baseType="lpstr">
      <vt:lpstr>Tajawal Black</vt:lpstr>
      <vt:lpstr>Arial</vt:lpstr>
      <vt:lpstr>Calibri</vt:lpstr>
      <vt:lpstr>Harmattan</vt:lpstr>
      <vt:lpstr>Score Board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</cp:lastModifiedBy>
  <cp:revision>589</cp:revision>
  <dcterms:created xsi:type="dcterms:W3CDTF">2021-02-24T13:00:27Z</dcterms:created>
  <dcterms:modified xsi:type="dcterms:W3CDTF">2024-05-10T07:31:10Z</dcterms:modified>
</cp:coreProperties>
</file>