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2"/>
  </p:notesMasterIdLst>
  <p:sldIdLst>
    <p:sldId id="483" r:id="rId2"/>
    <p:sldId id="484" r:id="rId3"/>
    <p:sldId id="280" r:id="rId4"/>
    <p:sldId id="485" r:id="rId5"/>
    <p:sldId id="486" r:id="rId6"/>
    <p:sldId id="487" r:id="rId7"/>
    <p:sldId id="278" r:id="rId8"/>
    <p:sldId id="482" r:id="rId9"/>
    <p:sldId id="471" r:id="rId10"/>
    <p:sldId id="284" r:id="rId11"/>
  </p:sldIdLst>
  <p:sldSz cx="12192000" cy="6858000"/>
  <p:notesSz cx="6858000" cy="9144000"/>
  <p:embeddedFontLst>
    <p:embeddedFont>
      <p:font typeface="Arabic Typesetting" panose="03020402040406030203" pitchFamily="66" charset="-78"/>
      <p:regular r:id="rId13"/>
    </p:embeddedFont>
    <p:embeddedFont>
      <p:font typeface="El Messiri" pitchFamily="2" charset="-78"/>
      <p:regular r:id="rId14"/>
      <p:bold r:id="rId15"/>
    </p:embeddedFont>
    <p:embeddedFont>
      <p:font typeface="Harmattan" panose="01000503000000020003" pitchFamily="2" charset="-78"/>
      <p:regular r:id="rId16"/>
      <p:bold r:id="rId17"/>
    </p:embeddedFont>
  </p:embeddedFontLst>
  <p:custShowLst>
    <p:custShow name="اجابة  خاطئة" id="0">
      <p:sldLst>
        <p:sld r:id="rId9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483"/>
            <p14:sldId id="484"/>
            <p14:sldId id="280"/>
          </p14:sldIdLst>
        </p14:section>
        <p14:section name="لزيادة الاسئلة كرر الشرائح التالية:" id="{5E257FAA-E65D-4F9B-8001-75D523501378}">
          <p14:sldIdLst>
            <p14:sldId id="485"/>
            <p14:sldId id="486"/>
            <p14:sldId id="487"/>
          </p14:sldIdLst>
        </p14:section>
        <p14:section name="مقطع النهاية" id="{64A9EE2B-AEF4-4495-8E12-371755A5D112}">
          <p14:sldIdLst>
            <p14:sldId id="278"/>
          </p14:sldIdLst>
        </p14:section>
        <p14:section name="اجابة خاطئة" id="{D582ED57-5F51-48F4-956E-AF8594351522}">
          <p14:sldIdLst>
            <p14:sldId id="482"/>
          </p14:sldIdLst>
        </p14:section>
        <p14:section name="تعليمات الاستخدام" id="{054E9DF5-E175-4997-BA75-FFF10796D900}">
          <p14:sldIdLst>
            <p14:sldId id="47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409" userDrawn="1">
          <p15:clr>
            <a:srgbClr val="A4A3A4"/>
          </p15:clr>
        </p15:guide>
        <p15:guide id="3" orient="horz" pos="2455" userDrawn="1">
          <p15:clr>
            <a:srgbClr val="A4A3A4"/>
          </p15:clr>
        </p15:guide>
        <p15:guide id="4" orient="horz" pos="3022" userDrawn="1">
          <p15:clr>
            <a:srgbClr val="A4A3A4"/>
          </p15:clr>
        </p15:guide>
        <p15:guide id="5" orient="horz" pos="2568" userDrawn="1">
          <p15:clr>
            <a:srgbClr val="A4A3A4"/>
          </p15:clr>
        </p15:guide>
        <p15:guide id="6" orient="horz" pos="1911" userDrawn="1">
          <p15:clr>
            <a:srgbClr val="A4A3A4"/>
          </p15:clr>
        </p15:guide>
        <p15:guide id="7" orient="horz" pos="2024" userDrawn="1">
          <p15:clr>
            <a:srgbClr val="A4A3A4"/>
          </p15:clr>
        </p15:guide>
        <p15:guide id="8" pos="15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6CAAF"/>
    <a:srgbClr val="7C1601"/>
    <a:srgbClr val="E7CCB7"/>
    <a:srgbClr val="D09D76"/>
    <a:srgbClr val="9F6236"/>
    <a:srgbClr val="FEFBD0"/>
    <a:srgbClr val="F65C75"/>
    <a:srgbClr val="D86A78"/>
    <a:srgbClr val="25293E"/>
    <a:srgbClr val="3D4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DD89B-9A81-4550-9B51-3DAF75904BD9}" v="497" dt="2024-04-30T15:49:42.0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89" d="100"/>
          <a:sy n="89" d="100"/>
        </p:scale>
        <p:origin x="442" y="77"/>
      </p:cViewPr>
      <p:guideLst>
        <p:guide orient="horz" pos="1480"/>
        <p:guide pos="3409"/>
        <p:guide orient="horz" pos="2455"/>
        <p:guide orient="horz" pos="3022"/>
        <p:guide orient="horz" pos="2568"/>
        <p:guide orient="horz" pos="1911"/>
        <p:guide orient="horz" pos="2024"/>
        <p:guide pos="15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CD8DD89B-9A81-4550-9B51-3DAF75904BD9}"/>
    <pc:docChg chg="undo custSel addSld delSld modSld sldOrd addSection modSection">
      <pc:chgData name="Hasan Selim" userId="84cd2103f36ef0dc" providerId="LiveId" clId="{CD8DD89B-9A81-4550-9B51-3DAF75904BD9}" dt="2024-04-30T16:06:44.108" v="1076" actId="1035"/>
      <pc:docMkLst>
        <pc:docMk/>
      </pc:docMkLst>
      <pc:sldChg chg="addSp delSp modSp mod ord modTransition delAnim modAnim">
        <pc:chgData name="Hasan Selim" userId="84cd2103f36ef0dc" providerId="LiveId" clId="{CD8DD89B-9A81-4550-9B51-3DAF75904BD9}" dt="2024-04-30T15:49:23.809" v="953"/>
        <pc:sldMkLst>
          <pc:docMk/>
          <pc:sldMk cId="2365406340" sldId="278"/>
        </pc:sldMkLst>
        <pc:spChg chg="add mod ord">
          <ac:chgData name="Hasan Selim" userId="84cd2103f36ef0dc" providerId="LiveId" clId="{CD8DD89B-9A81-4550-9B51-3DAF75904BD9}" dt="2024-04-30T15:33:32.565" v="787" actId="20577"/>
          <ac:spMkLst>
            <pc:docMk/>
            <pc:sldMk cId="2365406340" sldId="278"/>
            <ac:spMk id="7" creationId="{D2D4E7DC-D3E5-AF92-7AC3-60FCE62A8819}"/>
          </ac:spMkLst>
        </pc:spChg>
        <pc:spChg chg="add del mod ord">
          <ac:chgData name="Hasan Selim" userId="84cd2103f36ef0dc" providerId="LiveId" clId="{CD8DD89B-9A81-4550-9B51-3DAF75904BD9}" dt="2024-04-30T15:30:58.669" v="754" actId="12789"/>
          <ac:spMkLst>
            <pc:docMk/>
            <pc:sldMk cId="2365406340" sldId="278"/>
            <ac:spMk id="10" creationId="{DDE3A97E-A45D-453E-8E6D-5702E6E2059C}"/>
          </ac:spMkLst>
        </pc:spChg>
        <pc:picChg chg="add mod">
          <ac:chgData name="Hasan Selim" userId="84cd2103f36ef0dc" providerId="LiveId" clId="{CD8DD89B-9A81-4550-9B51-3DAF75904BD9}" dt="2024-04-30T15:21:52.325" v="686"/>
          <ac:picMkLst>
            <pc:docMk/>
            <pc:sldMk cId="2365406340" sldId="278"/>
            <ac:picMk id="2" creationId="{7BFC7689-AB10-AB59-A53E-477B867FD965}"/>
          </ac:picMkLst>
        </pc:picChg>
        <pc:picChg chg="del">
          <ac:chgData name="Hasan Selim" userId="84cd2103f36ef0dc" providerId="LiveId" clId="{CD8DD89B-9A81-4550-9B51-3DAF75904BD9}" dt="2024-04-30T11:02:38.127" v="5" actId="478"/>
          <ac:picMkLst>
            <pc:docMk/>
            <pc:sldMk cId="2365406340" sldId="278"/>
            <ac:picMk id="2" creationId="{E2B7F82F-A25C-9447-1A9F-A047BD8F90F8}"/>
          </ac:picMkLst>
        </pc:picChg>
        <pc:picChg chg="add del mod ord">
          <ac:chgData name="Hasan Selim" userId="84cd2103f36ef0dc" providerId="LiveId" clId="{CD8DD89B-9A81-4550-9B51-3DAF75904BD9}" dt="2024-04-30T15:22:22.957" v="688" actId="478"/>
          <ac:picMkLst>
            <pc:docMk/>
            <pc:sldMk cId="2365406340" sldId="278"/>
            <ac:picMk id="3" creationId="{BD6AE85E-64B6-545E-0A78-F7B02A20852C}"/>
          </ac:picMkLst>
        </pc:picChg>
        <pc:picChg chg="del">
          <ac:chgData name="Hasan Selim" userId="84cd2103f36ef0dc" providerId="LiveId" clId="{CD8DD89B-9A81-4550-9B51-3DAF75904BD9}" dt="2024-04-30T15:27:38.008" v="707" actId="478"/>
          <ac:picMkLst>
            <pc:docMk/>
            <pc:sldMk cId="2365406340" sldId="278"/>
            <ac:picMk id="4" creationId="{0BAA3361-565D-76C0-0588-1CE06565380B}"/>
          </ac:picMkLst>
        </pc:picChg>
        <pc:picChg chg="add mod ord">
          <ac:chgData name="Hasan Selim" userId="84cd2103f36ef0dc" providerId="LiveId" clId="{CD8DD89B-9A81-4550-9B51-3DAF75904BD9}" dt="2024-04-30T15:27:28.604" v="704" actId="167"/>
          <ac:picMkLst>
            <pc:docMk/>
            <pc:sldMk cId="2365406340" sldId="278"/>
            <ac:picMk id="5" creationId="{B133E08E-9074-DF72-A2E7-A8DE41DA55D2}"/>
          </ac:picMkLst>
        </pc:picChg>
        <pc:picChg chg="add mod">
          <ac:chgData name="Hasan Selim" userId="84cd2103f36ef0dc" providerId="LiveId" clId="{CD8DD89B-9A81-4550-9B51-3DAF75904BD9}" dt="2024-04-30T15:27:45.914" v="708"/>
          <ac:picMkLst>
            <pc:docMk/>
            <pc:sldMk cId="2365406340" sldId="278"/>
            <ac:picMk id="6" creationId="{2C7652DD-006A-DEF3-0A8D-EFEC0D6118DF}"/>
          </ac:picMkLst>
        </pc:picChg>
        <pc:picChg chg="add mod">
          <ac:chgData name="Hasan Selim" userId="84cd2103f36ef0dc" providerId="LiveId" clId="{CD8DD89B-9A81-4550-9B51-3DAF75904BD9}" dt="2024-04-30T15:33:01.727" v="770" actId="1076"/>
          <ac:picMkLst>
            <pc:docMk/>
            <pc:sldMk cId="2365406340" sldId="278"/>
            <ac:picMk id="8" creationId="{C8B9C35A-5C01-A2EC-544E-D9143A79B113}"/>
          </ac:picMkLst>
        </pc:picChg>
      </pc:sldChg>
      <pc:sldChg chg="addSp delSp modSp mod modTransition delAnim modAnim">
        <pc:chgData name="Hasan Selim" userId="84cd2103f36ef0dc" providerId="LiveId" clId="{CD8DD89B-9A81-4550-9B51-3DAF75904BD9}" dt="2024-04-30T16:06:44.108" v="1076" actId="1035"/>
        <pc:sldMkLst>
          <pc:docMk/>
          <pc:sldMk cId="1091807618" sldId="280"/>
        </pc:sldMkLst>
        <pc:spChg chg="add mod ord">
          <ac:chgData name="Hasan Selim" userId="84cd2103f36ef0dc" providerId="LiveId" clId="{CD8DD89B-9A81-4550-9B51-3DAF75904BD9}" dt="2024-04-30T15:31:13.138" v="756" actId="12789"/>
          <ac:spMkLst>
            <pc:docMk/>
            <pc:sldMk cId="1091807618" sldId="280"/>
            <ac:spMk id="2" creationId="{B6C689C6-D770-275D-F049-23BD70C9272B}"/>
          </ac:spMkLst>
        </pc:spChg>
        <pc:spChg chg="del">
          <ac:chgData name="Hasan Selim" userId="84cd2103f36ef0dc" providerId="LiveId" clId="{CD8DD89B-9A81-4550-9B51-3DAF75904BD9}" dt="2024-04-30T11:02:52.967" v="10" actId="478"/>
          <ac:spMkLst>
            <pc:docMk/>
            <pc:sldMk cId="1091807618" sldId="280"/>
            <ac:spMk id="5" creationId="{AF61D8A1-08CA-9473-37A9-1B00AFA5861D}"/>
          </ac:spMkLst>
        </pc:spChg>
        <pc:spChg chg="del mod topLvl">
          <ac:chgData name="Hasan Selim" userId="84cd2103f36ef0dc" providerId="LiveId" clId="{CD8DD89B-9A81-4550-9B51-3DAF75904BD9}" dt="2024-04-30T12:15:35.074" v="75" actId="478"/>
          <ac:spMkLst>
            <pc:docMk/>
            <pc:sldMk cId="1091807618" sldId="280"/>
            <ac:spMk id="7" creationId="{33ECA951-82B7-7886-CBF3-8CB692293716}"/>
          </ac:spMkLst>
        </pc:spChg>
        <pc:spChg chg="add mod">
          <ac:chgData name="Hasan Selim" userId="84cd2103f36ef0dc" providerId="LiveId" clId="{CD8DD89B-9A81-4550-9B51-3DAF75904BD9}" dt="2024-04-30T16:06:16.541" v="1069" actId="404"/>
          <ac:spMkLst>
            <pc:docMk/>
            <pc:sldMk cId="1091807618" sldId="280"/>
            <ac:spMk id="10" creationId="{A43607A4-189A-F9EB-B56D-7E61BEA8F13E}"/>
          </ac:spMkLst>
        </pc:spChg>
        <pc:spChg chg="mod ord topLvl">
          <ac:chgData name="Hasan Selim" userId="84cd2103f36ef0dc" providerId="LiveId" clId="{CD8DD89B-9A81-4550-9B51-3DAF75904BD9}" dt="2024-04-30T16:06:44.108" v="1076" actId="1035"/>
          <ac:spMkLst>
            <pc:docMk/>
            <pc:sldMk cId="1091807618" sldId="280"/>
            <ac:spMk id="36" creationId="{37F4DFBB-C469-48F8-A0B4-0E627C132E44}"/>
          </ac:spMkLst>
        </pc:spChg>
        <pc:spChg chg="mod ord">
          <ac:chgData name="Hasan Selim" userId="84cd2103f36ef0dc" providerId="LiveId" clId="{CD8DD89B-9A81-4550-9B51-3DAF75904BD9}" dt="2024-04-30T12:48:51.247" v="457" actId="166"/>
          <ac:spMkLst>
            <pc:docMk/>
            <pc:sldMk cId="1091807618" sldId="280"/>
            <ac:spMk id="74" creationId="{E8193938-1D27-4B51-B187-44E89FDEDBBD}"/>
          </ac:spMkLst>
        </pc:spChg>
        <pc:grpChg chg="del mod">
          <ac:chgData name="Hasan Selim" userId="84cd2103f36ef0dc" providerId="LiveId" clId="{CD8DD89B-9A81-4550-9B51-3DAF75904BD9}" dt="2024-04-30T11:02:47.527" v="7" actId="165"/>
          <ac:grpSpMkLst>
            <pc:docMk/>
            <pc:sldMk cId="1091807618" sldId="280"/>
            <ac:grpSpMk id="8" creationId="{66111D5C-E15F-BFE5-4C5C-1D6D2613FD1B}"/>
          </ac:grpSpMkLst>
        </pc:grpChg>
        <pc:grpChg chg="add mod">
          <ac:chgData name="Hasan Selim" userId="84cd2103f36ef0dc" providerId="LiveId" clId="{CD8DD89B-9A81-4550-9B51-3DAF75904BD9}" dt="2024-04-30T12:48:44.082" v="456" actId="164"/>
          <ac:grpSpMkLst>
            <pc:docMk/>
            <pc:sldMk cId="1091807618" sldId="280"/>
            <ac:grpSpMk id="14" creationId="{CA43281D-3BA1-4612-CD6B-33B82F38F5AE}"/>
          </ac:grpSpMkLst>
        </pc:grpChg>
        <pc:picChg chg="del">
          <ac:chgData name="Hasan Selim" userId="84cd2103f36ef0dc" providerId="LiveId" clId="{CD8DD89B-9A81-4550-9B51-3DAF75904BD9}" dt="2024-04-30T11:02:54.567" v="11" actId="478"/>
          <ac:picMkLst>
            <pc:docMk/>
            <pc:sldMk cId="1091807618" sldId="280"/>
            <ac:picMk id="2" creationId="{5D557244-0618-F771-507B-91C40734023B}"/>
          </ac:picMkLst>
        </pc:picChg>
        <pc:picChg chg="del">
          <ac:chgData name="Hasan Selim" userId="84cd2103f36ef0dc" providerId="LiveId" clId="{CD8DD89B-9A81-4550-9B51-3DAF75904BD9}" dt="2024-04-30T12:23:18.187" v="138" actId="478"/>
          <ac:picMkLst>
            <pc:docMk/>
            <pc:sldMk cId="1091807618" sldId="280"/>
            <ac:picMk id="3" creationId="{4D1374C6-FEAC-4D25-1D57-018FF15A7A1B}"/>
          </ac:picMkLst>
        </pc:picChg>
        <pc:picChg chg="del mod topLvl">
          <ac:chgData name="Hasan Selim" userId="84cd2103f36ef0dc" providerId="LiveId" clId="{CD8DD89B-9A81-4550-9B51-3DAF75904BD9}" dt="2024-04-30T11:02:49.567" v="8" actId="478"/>
          <ac:picMkLst>
            <pc:docMk/>
            <pc:sldMk cId="1091807618" sldId="280"/>
            <ac:picMk id="4" creationId="{11B4A68B-48FF-4247-3DBF-5AA334FF71A7}"/>
          </ac:picMkLst>
        </pc:picChg>
        <pc:picChg chg="add mod">
          <ac:chgData name="Hasan Selim" userId="84cd2103f36ef0dc" providerId="LiveId" clId="{CD8DD89B-9A81-4550-9B51-3DAF75904BD9}" dt="2024-04-30T12:48:44.082" v="456" actId="164"/>
          <ac:picMkLst>
            <pc:docMk/>
            <pc:sldMk cId="1091807618" sldId="280"/>
            <ac:picMk id="9" creationId="{BBE114E1-0EF6-700D-D713-BCB957E7FF00}"/>
          </ac:picMkLst>
        </pc:picChg>
        <pc:picChg chg="add del mod">
          <ac:chgData name="Hasan Selim" userId="84cd2103f36ef0dc" providerId="LiveId" clId="{CD8DD89B-9A81-4550-9B51-3DAF75904BD9}" dt="2024-04-30T12:43:53.052" v="426" actId="478"/>
          <ac:picMkLst>
            <pc:docMk/>
            <pc:sldMk cId="1091807618" sldId="280"/>
            <ac:picMk id="11" creationId="{77CC5D9C-E052-0A98-7943-82DF41D75337}"/>
          </ac:picMkLst>
        </pc:picChg>
        <pc:picChg chg="add del mod ord">
          <ac:chgData name="Hasan Selim" userId="84cd2103f36ef0dc" providerId="LiveId" clId="{CD8DD89B-9A81-4550-9B51-3DAF75904BD9}" dt="2024-04-30T12:46:17.348" v="440" actId="21"/>
          <ac:picMkLst>
            <pc:docMk/>
            <pc:sldMk cId="1091807618" sldId="280"/>
            <ac:picMk id="12" creationId="{946B2E37-51ED-0631-7EC6-A0E38E3901DA}"/>
          </ac:picMkLst>
        </pc:picChg>
        <pc:picChg chg="add mod ord">
          <ac:chgData name="Hasan Selim" userId="84cd2103f36ef0dc" providerId="LiveId" clId="{CD8DD89B-9A81-4550-9B51-3DAF75904BD9}" dt="2024-04-30T15:19:37.966" v="669"/>
          <ac:picMkLst>
            <pc:docMk/>
            <pc:sldMk cId="1091807618" sldId="280"/>
            <ac:picMk id="13" creationId="{7E0F696E-9939-4ECF-EA06-96CD29994170}"/>
          </ac:picMkLst>
        </pc:picChg>
        <pc:picChg chg="add del mod">
          <ac:chgData name="Hasan Selim" userId="84cd2103f36ef0dc" providerId="LiveId" clId="{CD8DD89B-9A81-4550-9B51-3DAF75904BD9}" dt="2024-04-30T12:58:22.972" v="470" actId="21"/>
          <ac:picMkLst>
            <pc:docMk/>
            <pc:sldMk cId="1091807618" sldId="280"/>
            <ac:picMk id="15" creationId="{7BA10D89-6067-CF3D-8860-16CE3F73E8DF}"/>
          </ac:picMkLst>
        </pc:picChg>
        <pc:picChg chg="add del mod">
          <ac:chgData name="Hasan Selim" userId="84cd2103f36ef0dc" providerId="LiveId" clId="{CD8DD89B-9A81-4550-9B51-3DAF75904BD9}" dt="2024-04-30T13:01:32.211" v="476" actId="21"/>
          <ac:picMkLst>
            <pc:docMk/>
            <pc:sldMk cId="1091807618" sldId="280"/>
            <ac:picMk id="16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8" creationId="{19A02D2C-9212-DD46-0B1E-048104AA71B4}"/>
          </ac:picMkLst>
        </pc:picChg>
        <pc:picChg chg="add mod">
          <ac:chgData name="Hasan Selim" userId="84cd2103f36ef0dc" providerId="LiveId" clId="{CD8DD89B-9A81-4550-9B51-3DAF75904BD9}" dt="2024-04-30T13:07:12.363" v="519"/>
          <ac:picMkLst>
            <pc:docMk/>
            <pc:sldMk cId="1091807618" sldId="280"/>
            <ac:picMk id="19" creationId="{BE6F60BE-8D07-50A0-52EC-B00AB107F0A0}"/>
          </ac:picMkLst>
        </pc:picChg>
        <pc:picChg chg="mod">
          <ac:chgData name="Hasan Selim" userId="84cd2103f36ef0dc" providerId="LiveId" clId="{CD8DD89B-9A81-4550-9B51-3DAF75904BD9}" dt="2024-04-30T12:47:16.137" v="446" actId="14826"/>
          <ac:picMkLst>
            <pc:docMk/>
            <pc:sldMk cId="1091807618" sldId="280"/>
            <ac:picMk id="28" creationId="{BE2A48FD-8348-4D32-BB6D-0C14AB20C614}"/>
          </ac:picMkLst>
        </pc:picChg>
        <pc:picChg chg="del mod topLvl">
          <ac:chgData name="Hasan Selim" userId="84cd2103f36ef0dc" providerId="LiveId" clId="{CD8DD89B-9A81-4550-9B51-3DAF75904BD9}" dt="2024-04-30T11:02:51.307" v="9" actId="478"/>
          <ac:picMkLst>
            <pc:docMk/>
            <pc:sldMk cId="1091807618" sldId="280"/>
            <ac:picMk id="1026" creationId="{DAC834BE-E933-634E-127A-6637C9D7565D}"/>
          </ac:picMkLst>
        </pc:picChg>
      </pc:sldChg>
      <pc:sldChg chg="modSp mod">
        <pc:chgData name="Hasan Selim" userId="84cd2103f36ef0dc" providerId="LiveId" clId="{CD8DD89B-9A81-4550-9B51-3DAF75904BD9}" dt="2024-04-30T15:53:33.059" v="1054" actId="108"/>
        <pc:sldMkLst>
          <pc:docMk/>
          <pc:sldMk cId="4096775158" sldId="284"/>
        </pc:sldMkLst>
        <pc:spChg chg="mod">
          <ac:chgData name="Hasan Selim" userId="84cd2103f36ef0dc" providerId="LiveId" clId="{CD8DD89B-9A81-4550-9B51-3DAF75904BD9}" dt="2024-04-30T15:53:33.059" v="1054" actId="108"/>
          <ac:spMkLst>
            <pc:docMk/>
            <pc:sldMk cId="4096775158" sldId="284"/>
            <ac:spMk id="4" creationId="{89B47D66-AF35-42B6-AAC6-933CACD3C58D}"/>
          </ac:spMkLst>
        </pc:spChg>
      </pc:sldChg>
      <pc:sldChg chg="addSp delSp modSp del mod delAnim modAnim">
        <pc:chgData name="Hasan Selim" userId="84cd2103f36ef0dc" providerId="LiveId" clId="{CD8DD89B-9A81-4550-9B51-3DAF75904BD9}" dt="2024-04-30T15:40:05.386" v="837" actId="47"/>
        <pc:sldMkLst>
          <pc:docMk/>
          <pc:sldMk cId="1582487605" sldId="472"/>
        </pc:sldMkLst>
        <pc:spChg chg="add mod ord">
          <ac:chgData name="Hasan Selim" userId="84cd2103f36ef0dc" providerId="LiveId" clId="{CD8DD89B-9A81-4550-9B51-3DAF75904BD9}" dt="2024-04-30T15:18:01.962" v="663" actId="167"/>
          <ac:spMkLst>
            <pc:docMk/>
            <pc:sldMk cId="1582487605" sldId="472"/>
            <ac:spMk id="2" creationId="{AD612143-E47F-6578-5752-96BA04FEC7D6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5" creationId="{F239E0B8-E7CA-9DD6-628A-759975FECE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7" creationId="{461C4B37-7A40-0EA1-89FE-FB015B2B9B81}"/>
          </ac:spMkLst>
        </pc:spChg>
        <pc:spChg chg="add mod">
          <ac:chgData name="Hasan Selim" userId="84cd2103f36ef0dc" providerId="LiveId" clId="{CD8DD89B-9A81-4550-9B51-3DAF75904BD9}" dt="2024-04-30T12:34:40.983" v="337" actId="1076"/>
          <ac:spMkLst>
            <pc:docMk/>
            <pc:sldMk cId="1582487605" sldId="472"/>
            <ac:spMk id="8" creationId="{49CAF3DD-CF05-289A-8A3E-8B1F345617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9" creationId="{DE785F68-3D1A-D337-B7F1-F8C92A94EED2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0" creationId="{18B8ED1E-6472-9C3F-2171-2D0B9CA352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1" creationId="{AC93B976-4193-185B-7EA3-5EF9E8AAF1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4" creationId="{8B8F362D-3FDA-4189-81B2-22175E2A0BC1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5" creationId="{95D6B478-63C4-4FEE-9E1C-E6806F5F132E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9" creationId="{3E09172F-6D62-E233-DBAF-8670CC40376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21" creationId="{5D727EDD-3398-C8A3-1CA8-7D4920FF0AD7}"/>
          </ac:spMkLst>
        </pc:spChg>
        <pc:spChg chg="add mod">
          <ac:chgData name="Hasan Selim" userId="84cd2103f36ef0dc" providerId="LiveId" clId="{CD8DD89B-9A81-4550-9B51-3DAF75904BD9}" dt="2024-04-30T15:05:36.634" v="621" actId="255"/>
          <ac:spMkLst>
            <pc:docMk/>
            <pc:sldMk cId="1582487605" sldId="472"/>
            <ac:spMk id="37" creationId="{3C8D1A2C-1B39-09AE-48C6-5A737458127F}"/>
          </ac:spMkLst>
        </pc:sp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" creationId="{AD1FD456-B124-D9F8-4291-547D8B61894D}"/>
          </ac:picMkLst>
        </pc:picChg>
        <pc:picChg chg="add del mod modCrop">
          <ac:chgData name="Hasan Selim" userId="84cd2103f36ef0dc" providerId="LiveId" clId="{CD8DD89B-9A81-4550-9B51-3DAF75904BD9}" dt="2024-04-30T12:30:07.163" v="274" actId="478"/>
          <ac:picMkLst>
            <pc:docMk/>
            <pc:sldMk cId="1582487605" sldId="472"/>
            <ac:picMk id="3" creationId="{B6D1D2FD-E5AD-8EFF-A432-23753EB8254D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4" creationId="{8ABE97CE-152E-A0FA-16EE-B881B100B2DB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2" creationId="{8686A846-9406-64EF-CBD3-F1BBBF989FE9}"/>
          </ac:picMkLst>
        </pc:picChg>
        <pc:picChg chg="add mod ord">
          <ac:chgData name="Hasan Selim" userId="84cd2103f36ef0dc" providerId="LiveId" clId="{CD8DD89B-9A81-4550-9B51-3DAF75904BD9}" dt="2024-04-30T15:05:48.105" v="624" actId="1076"/>
          <ac:picMkLst>
            <pc:docMk/>
            <pc:sldMk cId="1582487605" sldId="472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8" creationId="{6421FF06-4FC2-2D5E-327F-D930A31FD740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0" creationId="{55EA81C8-A119-A678-57D0-C374B07805DD}"/>
          </ac:picMkLst>
        </pc:picChg>
        <pc:picChg chg="add del mod">
          <ac:chgData name="Hasan Selim" userId="84cd2103f36ef0dc" providerId="LiveId" clId="{CD8DD89B-9A81-4550-9B51-3DAF75904BD9}" dt="2024-04-30T12:33:11.643" v="307" actId="478"/>
          <ac:picMkLst>
            <pc:docMk/>
            <pc:sldMk cId="1582487605" sldId="472"/>
            <ac:picMk id="23" creationId="{D5DED449-7E5E-9794-49D2-76CB8DE63EE8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5" creationId="{167AE32A-D818-B179-5AE9-80FE6F8B6E2D}"/>
          </ac:picMkLst>
        </pc:picChg>
        <pc:picChg chg="add del mod">
          <ac:chgData name="Hasan Selim" userId="84cd2103f36ef0dc" providerId="LiveId" clId="{CD8DD89B-9A81-4550-9B51-3DAF75904BD9}" dt="2024-04-30T12:33:20.493" v="312" actId="478"/>
          <ac:picMkLst>
            <pc:docMk/>
            <pc:sldMk cId="1582487605" sldId="472"/>
            <ac:picMk id="27" creationId="{CFE1252E-8A71-7409-C092-4626E344747E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9" creationId="{B2742E65-E3A1-FF58-31CF-798884DCDC62}"/>
          </ac:picMkLst>
        </pc:picChg>
        <pc:picChg chg="add mod">
          <ac:chgData name="Hasan Selim" userId="84cd2103f36ef0dc" providerId="LiveId" clId="{CD8DD89B-9A81-4550-9B51-3DAF75904BD9}" dt="2024-04-30T15:05:06.440" v="614" actId="12788"/>
          <ac:picMkLst>
            <pc:docMk/>
            <pc:sldMk cId="1582487605" sldId="472"/>
            <ac:picMk id="31" creationId="{981E9EB7-D56A-D63B-5745-C908D441D190}"/>
          </ac:picMkLst>
        </pc:picChg>
        <pc:picChg chg="add del mod">
          <ac:chgData name="Hasan Selim" userId="84cd2103f36ef0dc" providerId="LiveId" clId="{CD8DD89B-9A81-4550-9B51-3DAF75904BD9}" dt="2024-04-30T12:34:49.349" v="342" actId="478"/>
          <ac:picMkLst>
            <pc:docMk/>
            <pc:sldMk cId="1582487605" sldId="472"/>
            <ac:picMk id="32" creationId="{8D1446FC-76CE-FE4A-9E3E-73D2200B0019}"/>
          </ac:picMkLst>
        </pc:picChg>
        <pc:picChg chg="add mod">
          <ac:chgData name="Hasan Selim" userId="84cd2103f36ef0dc" providerId="LiveId" clId="{CD8DD89B-9A81-4550-9B51-3DAF75904BD9}" dt="2024-04-30T12:47:28.362" v="448"/>
          <ac:picMkLst>
            <pc:docMk/>
            <pc:sldMk cId="1582487605" sldId="472"/>
            <ac:picMk id="33" creationId="{F6355505-5A27-FDAB-8BC8-9706137728FC}"/>
          </ac:picMkLst>
        </pc:picChg>
        <pc:picChg chg="add mod">
          <ac:chgData name="Hasan Selim" userId="84cd2103f36ef0dc" providerId="LiveId" clId="{CD8DD89B-9A81-4550-9B51-3DAF75904BD9}" dt="2024-04-30T13:01:59.552" v="486" actId="1076"/>
          <ac:picMkLst>
            <pc:docMk/>
            <pc:sldMk cId="1582487605" sldId="472"/>
            <ac:picMk id="34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9:13.503" v="534" actId="478"/>
          <ac:picMkLst>
            <pc:docMk/>
            <pc:sldMk cId="1582487605" sldId="472"/>
            <ac:picMk id="35" creationId="{40A9D2D3-9415-7AFF-5042-3A2B4BC07FC0}"/>
          </ac:picMkLst>
        </pc:picChg>
        <pc:picChg chg="add mod ord">
          <ac:chgData name="Hasan Selim" userId="84cd2103f36ef0dc" providerId="LiveId" clId="{CD8DD89B-9A81-4550-9B51-3DAF75904BD9}" dt="2024-04-30T15:18:03.621" v="664" actId="167"/>
          <ac:picMkLst>
            <pc:docMk/>
            <pc:sldMk cId="1582487605" sldId="472"/>
            <ac:picMk id="36" creationId="{21ED7D27-0B39-DA85-04CA-6D3203795A7C}"/>
          </ac:picMkLst>
        </pc:picChg>
      </pc:sldChg>
      <pc:sldChg chg="delSp add del mod delAnim">
        <pc:chgData name="Hasan Selim" userId="84cd2103f36ef0dc" providerId="LiveId" clId="{CD8DD89B-9A81-4550-9B51-3DAF75904BD9}" dt="2024-04-30T12:36:53.442" v="354" actId="47"/>
        <pc:sldMkLst>
          <pc:docMk/>
          <pc:sldMk cId="3223810523" sldId="473"/>
        </pc:sldMkLst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8" creationId="{49CAF3DD-CF05-289A-8A3E-8B1F345617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9" creationId="{DE785F68-3D1A-D337-B7F1-F8C92A94EED2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0" creationId="{18B8ED1E-6472-9C3F-2171-2D0B9CA352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1" creationId="{AC93B976-4193-185B-7EA3-5EF9E8AAF123}"/>
          </ac:spMkLst>
        </pc:sp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31" creationId="{981E9EB7-D56A-D63B-5745-C908D441D190}"/>
          </ac:picMkLst>
        </pc:picChg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401092663" sldId="479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536558230" sldId="480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3554808330" sldId="481"/>
        </pc:sldMkLst>
      </pc:sldChg>
      <pc:sldChg chg="addSp delSp modSp add mod modTransition delAnim modAnim">
        <pc:chgData name="Hasan Selim" userId="84cd2103f36ef0dc" providerId="LiveId" clId="{CD8DD89B-9A81-4550-9B51-3DAF75904BD9}" dt="2024-04-30T15:49:42.020" v="962"/>
        <pc:sldMkLst>
          <pc:docMk/>
          <pc:sldMk cId="3385123787" sldId="482"/>
        </pc:sldMkLst>
        <pc:spChg chg="mod">
          <ac:chgData name="Hasan Selim" userId="84cd2103f36ef0dc" providerId="LiveId" clId="{CD8DD89B-9A81-4550-9B51-3DAF75904BD9}" dt="2024-04-30T12:39:55.092" v="416" actId="14100"/>
          <ac:spMkLst>
            <pc:docMk/>
            <pc:sldMk cId="3385123787" sldId="482"/>
            <ac:spMk id="4" creationId="{30EB9F04-8538-8378-7219-B9FFE6BFD6FF}"/>
          </ac:spMkLst>
        </pc:spChg>
        <pc:spChg chg="add mod ord">
          <ac:chgData name="Hasan Selim" userId="84cd2103f36ef0dc" providerId="LiveId" clId="{CD8DD89B-9A81-4550-9B51-3DAF75904BD9}" dt="2024-04-30T15:41:32.734" v="861" actId="1076"/>
          <ac:spMkLst>
            <pc:docMk/>
            <pc:sldMk cId="3385123787" sldId="482"/>
            <ac:spMk id="5" creationId="{C9463871-2E82-B130-2DDC-D0BC53A59FBF}"/>
          </ac:spMkLst>
        </pc:spChg>
        <pc:spChg chg="mod">
          <ac:chgData name="Hasan Selim" userId="84cd2103f36ef0dc" providerId="LiveId" clId="{CD8DD89B-9A81-4550-9B51-3DAF75904BD9}" dt="2024-04-30T12:39:41.685" v="407" actId="1076"/>
          <ac:spMkLst>
            <pc:docMk/>
            <pc:sldMk cId="3385123787" sldId="482"/>
            <ac:spMk id="6" creationId="{23057AB4-6D02-EA94-02C2-7124BB46054E}"/>
          </ac:spMkLst>
        </pc:spChg>
        <pc:spChg chg="del">
          <ac:chgData name="Hasan Selim" userId="84cd2103f36ef0dc" providerId="LiveId" clId="{CD8DD89B-9A81-4550-9B51-3DAF75904BD9}" dt="2024-04-30T12:39:58.513" v="417" actId="478"/>
          <ac:spMkLst>
            <pc:docMk/>
            <pc:sldMk cId="3385123787" sldId="482"/>
            <ac:spMk id="7" creationId="{DE59BC1F-D2CC-1267-33DC-611C903665D7}"/>
          </ac:spMkLst>
        </pc:spChg>
        <pc:spChg chg="del">
          <ac:chgData name="Hasan Selim" userId="84cd2103f36ef0dc" providerId="LiveId" clId="{CD8DD89B-9A81-4550-9B51-3DAF75904BD9}" dt="2024-04-30T12:36:56.572" v="355" actId="478"/>
          <ac:spMkLst>
            <pc:docMk/>
            <pc:sldMk cId="3385123787" sldId="482"/>
            <ac:spMk id="15" creationId="{5B2F63F5-DA5B-FB5E-5EA4-4CFC7836F207}"/>
          </ac:spMkLst>
        </pc:spChg>
        <pc:grpChg chg="add del mod">
          <ac:chgData name="Hasan Selim" userId="84cd2103f36ef0dc" providerId="LiveId" clId="{CD8DD89B-9A81-4550-9B51-3DAF75904BD9}" dt="2024-04-30T12:39:11.618" v="394" actId="478"/>
          <ac:grpSpMkLst>
            <pc:docMk/>
            <pc:sldMk cId="3385123787" sldId="482"/>
            <ac:grpSpMk id="13" creationId="{6E763637-1AD5-BEC0-BC26-105F138555CE}"/>
          </ac:grpSpMkLst>
        </pc:grpChg>
        <pc:grpChg chg="add mod">
          <ac:chgData name="Hasan Selim" userId="84cd2103f36ef0dc" providerId="LiveId" clId="{CD8DD89B-9A81-4550-9B51-3DAF75904BD9}" dt="2024-04-30T12:39:29.249" v="402" actId="12788"/>
          <ac:grpSpMkLst>
            <pc:docMk/>
            <pc:sldMk cId="3385123787" sldId="482"/>
            <ac:grpSpMk id="20" creationId="{2328EFB1-7781-0901-5972-AF4EE049F3D6}"/>
          </ac:grpSpMkLst>
        </pc:grpChg>
        <pc:picChg chg="add mod ord">
          <ac:chgData name="Hasan Selim" userId="84cd2103f36ef0dc" providerId="LiveId" clId="{CD8DD89B-9A81-4550-9B51-3DAF75904BD9}" dt="2024-04-30T12:39:43.833" v="409" actId="1076"/>
          <ac:picMkLst>
            <pc:docMk/>
            <pc:sldMk cId="3385123787" sldId="482"/>
            <ac:picMk id="2" creationId="{6AE25675-3B08-DA6D-D867-1798B6162DB4}"/>
          </ac:picMkLst>
        </pc:picChg>
        <pc:picChg chg="del mod">
          <ac:chgData name="Hasan Selim" userId="84cd2103f36ef0dc" providerId="LiveId" clId="{CD8DD89B-9A81-4550-9B51-3DAF75904BD9}" dt="2024-04-30T12:37:35.807" v="368" actId="478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CD8DD89B-9A81-4550-9B51-3DAF75904BD9}" dt="2024-04-30T15:00:39.382" v="578" actId="1076"/>
          <ac:picMkLst>
            <pc:docMk/>
            <pc:sldMk cId="3385123787" sldId="482"/>
            <ac:picMk id="3" creationId="{6F4DC860-F8D2-5247-802D-1C69C5B37DC4}"/>
          </ac:picMkLst>
        </pc:picChg>
        <pc:picChg chg="del">
          <ac:chgData name="Hasan Selim" userId="84cd2103f36ef0dc" providerId="LiveId" clId="{CD8DD89B-9A81-4550-9B51-3DAF75904BD9}" dt="2024-04-30T12:39:17.792" v="397" actId="478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CD8DD89B-9A81-4550-9B51-3DAF75904BD9}" dt="2024-04-30T15:18:14.519" v="667" actId="167"/>
          <ac:picMkLst>
            <pc:docMk/>
            <pc:sldMk cId="3385123787" sldId="482"/>
            <ac:picMk id="7" creationId="{81E81093-464B-2ED5-A8E3-B33B0D4D2A0F}"/>
          </ac:picMkLst>
        </pc:picChg>
        <pc:picChg chg="del">
          <ac:chgData name="Hasan Selim" userId="84cd2103f36ef0dc" providerId="LiveId" clId="{CD8DD89B-9A81-4550-9B51-3DAF75904BD9}" dt="2024-04-30T12:36:58.747" v="356" actId="478"/>
          <ac:picMkLst>
            <pc:docMk/>
            <pc:sldMk cId="3385123787" sldId="482"/>
            <ac:picMk id="8" creationId="{94A8D1EB-AD0C-52D7-7F90-9154CDC7D0CA}"/>
          </ac:picMkLst>
        </pc:picChg>
        <pc:picChg chg="mod ord modCrop">
          <ac:chgData name="Hasan Selim" userId="84cd2103f36ef0dc" providerId="LiveId" clId="{CD8DD89B-9A81-4550-9B51-3DAF75904BD9}" dt="2024-04-30T12:38:45.292" v="391" actId="14100"/>
          <ac:picMkLst>
            <pc:docMk/>
            <pc:sldMk cId="3385123787" sldId="482"/>
            <ac:picMk id="9" creationId="{816546A9-9BC6-B833-88F7-C351AA6CE230}"/>
          </ac:picMkLst>
        </pc:picChg>
        <pc:picChg chg="del">
          <ac:chgData name="Hasan Selim" userId="84cd2103f36ef0dc" providerId="LiveId" clId="{CD8DD89B-9A81-4550-9B51-3DAF75904BD9}" dt="2024-04-30T12:39:19.292" v="398" actId="478"/>
          <ac:picMkLst>
            <pc:docMk/>
            <pc:sldMk cId="3385123787" sldId="482"/>
            <ac:picMk id="10" creationId="{44F66123-A2BD-1E2A-3A9E-A6C78A7EF319}"/>
          </ac:picMkLst>
        </pc:picChg>
        <pc:picChg chg="add mod">
          <ac:chgData name="Hasan Selim" userId="84cd2103f36ef0dc" providerId="LiveId" clId="{CD8DD89B-9A81-4550-9B51-3DAF75904BD9}" dt="2024-04-30T12:38:39.162" v="388" actId="164"/>
          <ac:picMkLst>
            <pc:docMk/>
            <pc:sldMk cId="3385123787" sldId="482"/>
            <ac:picMk id="12" creationId="{92127635-420C-67FA-D41A-E82B9C7CFCD4}"/>
          </ac:picMkLst>
        </pc:picChg>
        <pc:picChg chg="del">
          <ac:chgData name="Hasan Selim" userId="84cd2103f36ef0dc" providerId="LiveId" clId="{CD8DD89B-9A81-4550-9B51-3DAF75904BD9}" dt="2024-04-30T14:59:11.164" v="576" actId="478"/>
          <ac:picMkLst>
            <pc:docMk/>
            <pc:sldMk cId="3385123787" sldId="482"/>
            <ac:picMk id="14" creationId="{69A2236D-20F3-01F9-8A75-6F2D6DBF20A9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7" creationId="{235CDF0F-DB10-8DE7-99CB-457944316EAA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8" creationId="{41C779BA-7F82-F421-C58F-1C6AC33C1A0C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9" creationId="{7C2C1C49-C490-3C26-8733-BA309DE184C7}"/>
          </ac:picMkLst>
        </pc:picChg>
      </pc:sldChg>
      <pc:sldChg chg="addSp delSp modSp new mod ord modTransition delAnim modAnim">
        <pc:chgData name="Hasan Selim" userId="84cd2103f36ef0dc" providerId="LiveId" clId="{CD8DD89B-9A81-4550-9B51-3DAF75904BD9}" dt="2024-04-30T15:49:16.075" v="937"/>
        <pc:sldMkLst>
          <pc:docMk/>
          <pc:sldMk cId="3286115091" sldId="483"/>
        </pc:sldMkLst>
        <pc:spChg chg="add mod">
          <ac:chgData name="Hasan Selim" userId="84cd2103f36ef0dc" providerId="LiveId" clId="{CD8DD89B-9A81-4550-9B51-3DAF75904BD9}" dt="2024-04-30T13:05:43.953" v="511" actId="404"/>
          <ac:spMkLst>
            <pc:docMk/>
            <pc:sldMk cId="3286115091" sldId="483"/>
            <ac:spMk id="3" creationId="{9ACA067C-C86D-1A8F-0636-8D42FD91F00A}"/>
          </ac:spMkLst>
        </pc:spChg>
        <pc:spChg chg="add mod ord">
          <ac:chgData name="Hasan Selim" userId="84cd2103f36ef0dc" providerId="LiveId" clId="{CD8DD89B-9A81-4550-9B51-3DAF75904BD9}" dt="2024-04-30T15:17:40.711" v="656" actId="167"/>
          <ac:spMkLst>
            <pc:docMk/>
            <pc:sldMk cId="3286115091" sldId="483"/>
            <ac:spMk id="8" creationId="{75638E99-7C57-190E-0CD1-1097281AAA55}"/>
          </ac:spMkLst>
        </pc:spChg>
        <pc:picChg chg="add mod ord">
          <ac:chgData name="Hasan Selim" userId="84cd2103f36ef0dc" providerId="LiveId" clId="{CD8DD89B-9A81-4550-9B51-3DAF75904BD9}" dt="2024-04-30T15:17:42.261" v="657" actId="167"/>
          <ac:picMkLst>
            <pc:docMk/>
            <pc:sldMk cId="3286115091" sldId="483"/>
            <ac:picMk id="2" creationId="{8AB2AAAE-3E32-1F85-3955-562EAFFB1329}"/>
          </ac:picMkLst>
        </pc:picChg>
        <pc:picChg chg="add mod">
          <ac:chgData name="Hasan Selim" userId="84cd2103f36ef0dc" providerId="LiveId" clId="{CD8DD89B-9A81-4550-9B51-3DAF75904BD9}" dt="2024-04-30T12:47:25.952" v="447"/>
          <ac:picMkLst>
            <pc:docMk/>
            <pc:sldMk cId="3286115091" sldId="483"/>
            <ac:picMk id="4" creationId="{FBBC66BD-6E4C-58F7-0999-5AF48525368A}"/>
          </ac:picMkLst>
        </pc:picChg>
        <pc:picChg chg="add mod">
          <ac:chgData name="Hasan Selim" userId="84cd2103f36ef0dc" providerId="LiveId" clId="{CD8DD89B-9A81-4550-9B51-3DAF75904BD9}" dt="2024-04-30T13:04:19.893" v="499" actId="1076"/>
          <ac:picMkLst>
            <pc:docMk/>
            <pc:sldMk cId="3286115091" sldId="483"/>
            <ac:picMk id="5" creationId="{40F9358C-7FF9-C13A-6B5C-4AAAD5DF2E24}"/>
          </ac:picMkLst>
        </pc:picChg>
        <pc:picChg chg="add del mod">
          <ac:chgData name="Hasan Selim" userId="84cd2103f36ef0dc" providerId="LiveId" clId="{CD8DD89B-9A81-4550-9B51-3DAF75904BD9}" dt="2024-04-30T14:58:36.871" v="573" actId="21"/>
          <ac:picMkLst>
            <pc:docMk/>
            <pc:sldMk cId="3286115091" sldId="483"/>
            <ac:picMk id="7" creationId="{81E81093-464B-2ED5-A8E3-B33B0D4D2A0F}"/>
          </ac:picMkLst>
        </pc:picChg>
        <pc:picChg chg="add del mod">
          <ac:chgData name="Hasan Selim" userId="84cd2103f36ef0dc" providerId="LiveId" clId="{CD8DD89B-9A81-4550-9B51-3DAF75904BD9}" dt="2024-04-30T13:03:41.705" v="495" actId="478"/>
          <ac:picMkLst>
            <pc:docMk/>
            <pc:sldMk cId="3286115091" sldId="483"/>
            <ac:picMk id="15" creationId="{7BA10D89-6067-CF3D-8860-16CE3F73E8DF}"/>
          </ac:picMkLst>
        </pc:picChg>
      </pc:sldChg>
      <pc:sldChg chg="addSp delSp modSp new mod modTransition delAnim modAnim">
        <pc:chgData name="Hasan Selim" userId="84cd2103f36ef0dc" providerId="LiveId" clId="{CD8DD89B-9A81-4550-9B51-3DAF75904BD9}" dt="2024-04-30T15:49:11.965" v="929"/>
        <pc:sldMkLst>
          <pc:docMk/>
          <pc:sldMk cId="1981254483" sldId="484"/>
        </pc:sldMkLst>
        <pc:spChg chg="add mod">
          <ac:chgData name="Hasan Selim" userId="84cd2103f36ef0dc" providerId="LiveId" clId="{CD8DD89B-9A81-4550-9B51-3DAF75904BD9}" dt="2024-04-30T15:19:57.907" v="674" actId="12789"/>
          <ac:spMkLst>
            <pc:docMk/>
            <pc:sldMk cId="1981254483" sldId="484"/>
            <ac:spMk id="2" creationId="{0BBC35F1-FC3A-D3DF-279D-CE12B5566263}"/>
          </ac:spMkLst>
        </pc:spChg>
        <pc:picChg chg="add del mod">
          <ac:chgData name="Hasan Selim" userId="84cd2103f36ef0dc" providerId="LiveId" clId="{CD8DD89B-9A81-4550-9B51-3DAF75904BD9}" dt="2024-04-30T15:21:28.572" v="676" actId="21"/>
          <ac:picMkLst>
            <pc:docMk/>
            <pc:sldMk cId="1981254483" sldId="484"/>
            <ac:picMk id="3" creationId="{BD6AE85E-64B6-545E-0A78-F7B02A20852C}"/>
          </ac:picMkLst>
        </pc:picChg>
        <pc:picChg chg="add mod">
          <ac:chgData name="Hasan Selim" userId="84cd2103f36ef0dc" providerId="LiveId" clId="{CD8DD89B-9A81-4550-9B51-3DAF75904BD9}" dt="2024-04-30T15:19:46.437" v="671"/>
          <ac:picMkLst>
            <pc:docMk/>
            <pc:sldMk cId="1981254483" sldId="484"/>
            <ac:picMk id="12" creationId="{946B2E37-51ED-0631-7EC6-A0E38E3901DA}"/>
          </ac:picMkLst>
        </pc:picChg>
        <pc:picChg chg="add mod">
          <ac:chgData name="Hasan Selim" userId="84cd2103f36ef0dc" providerId="LiveId" clId="{CD8DD89B-9A81-4550-9B51-3DAF75904BD9}" dt="2024-04-30T13:06:09.903" v="513"/>
          <ac:picMkLst>
            <pc:docMk/>
            <pc:sldMk cId="1981254483" sldId="484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7:48.315" v="523" actId="478"/>
          <ac:picMkLst>
            <pc:docMk/>
            <pc:sldMk cId="1981254483" sldId="484"/>
            <ac:picMk id="18" creationId="{19A02D2C-9212-DD46-0B1E-048104AA71B4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401707602" sldId="485"/>
        </pc:sldMkLst>
      </pc:sldChg>
      <pc:sldChg chg="addSp delSp modSp add mod modTransition modAnim">
        <pc:chgData name="Hasan Selim" userId="84cd2103f36ef0dc" providerId="LiveId" clId="{CD8DD89B-9A81-4550-9B51-3DAF75904BD9}" dt="2024-04-30T15:49:06.055" v="921"/>
        <pc:sldMkLst>
          <pc:docMk/>
          <pc:sldMk cId="3663342262" sldId="485"/>
        </pc:sldMkLst>
        <pc:spChg chg="del mod ord">
          <ac:chgData name="Hasan Selim" userId="84cd2103f36ef0dc" providerId="LiveId" clId="{CD8DD89B-9A81-4550-9B51-3DAF75904BD9}" dt="2024-04-30T15:35:13.178" v="802" actId="478"/>
          <ac:spMkLst>
            <pc:docMk/>
            <pc:sldMk cId="3663342262" sldId="485"/>
            <ac:spMk id="2" creationId="{AD612143-E47F-6578-5752-96BA04FEC7D6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3" creationId="{C64129D7-1634-F46E-58B9-1D686B37A1E3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4" creationId="{52F6B2E7-BC42-0ACA-5776-69BA7D8094E0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5" creationId="{C0E7FB9F-7B40-5996-4A27-41D0F4619BE1}"/>
          </ac:spMkLst>
        </pc:spChg>
        <pc:spChg chg="add mod ord">
          <ac:chgData name="Hasan Selim" userId="84cd2103f36ef0dc" providerId="LiveId" clId="{CD8DD89B-9A81-4550-9B51-3DAF75904BD9}" dt="2024-04-30T15:43:53.171" v="885" actId="1076"/>
          <ac:spMkLst>
            <pc:docMk/>
            <pc:sldMk cId="3663342262" sldId="485"/>
            <ac:spMk id="6" creationId="{9AFEA30F-ECD8-B0BA-821F-D81324F2E17D}"/>
          </ac:spMkLst>
        </pc:spChg>
        <pc:spChg chg="mod">
          <ac:chgData name="Hasan Selim" userId="84cd2103f36ef0dc" providerId="LiveId" clId="{CD8DD89B-9A81-4550-9B51-3DAF75904BD9}" dt="2024-04-30T15:39:32.272" v="835" actId="1076"/>
          <ac:spMkLst>
            <pc:docMk/>
            <pc:sldMk cId="3663342262" sldId="485"/>
            <ac:spMk id="8" creationId="{49CAF3DD-CF05-289A-8A3E-8B1F345617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1" creationId="{AC93B976-4193-185B-7EA3-5EF9E8AAF123}"/>
          </ac:spMkLst>
        </pc:spChg>
        <pc:spChg chg="mod ord">
          <ac:chgData name="Hasan Selim" userId="84cd2103f36ef0dc" providerId="LiveId" clId="{CD8DD89B-9A81-4550-9B51-3DAF75904BD9}" dt="2024-04-30T15:40:41.562" v="848" actId="14100"/>
          <ac:spMkLst>
            <pc:docMk/>
            <pc:sldMk cId="3663342262" sldId="485"/>
            <ac:spMk id="37" creationId="{3C8D1A2C-1B39-09AE-48C6-5A737458127F}"/>
          </ac:spMkLst>
        </pc:spChg>
        <pc:picChg chg="mod">
          <ac:chgData name="Hasan Selim" userId="84cd2103f36ef0dc" providerId="LiveId" clId="{CD8DD89B-9A81-4550-9B51-3DAF75904BD9}" dt="2024-04-30T15:36:37.913" v="816" actId="12788"/>
          <ac:picMkLst>
            <pc:docMk/>
            <pc:sldMk cId="3663342262" sldId="485"/>
            <ac:picMk id="17" creationId="{B3CD8F68-7896-5831-EAC3-C5CAA75A9946}"/>
          </ac:picMkLst>
        </pc:picChg>
        <pc:picChg chg="mod ord modCrop">
          <ac:chgData name="Hasan Selim" userId="84cd2103f36ef0dc" providerId="LiveId" clId="{CD8DD89B-9A81-4550-9B51-3DAF75904BD9}" dt="2024-04-30T15:41:40.025" v="864" actId="167"/>
          <ac:picMkLst>
            <pc:docMk/>
            <pc:sldMk cId="3663342262" sldId="485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78916841" sldId="486"/>
        </pc:sldMkLst>
      </pc:sldChg>
      <pc:sldChg chg="addSp modSp add mod modTransition modAnim">
        <pc:chgData name="Hasan Selim" userId="84cd2103f36ef0dc" providerId="LiveId" clId="{CD8DD89B-9A81-4550-9B51-3DAF75904BD9}" dt="2024-04-30T15:49:02.505" v="913"/>
        <pc:sldMkLst>
          <pc:docMk/>
          <pc:sldMk cId="2957830981" sldId="486"/>
        </pc:sldMkLst>
        <pc:spChg chg="add mod ord">
          <ac:chgData name="Hasan Selim" userId="84cd2103f36ef0dc" providerId="LiveId" clId="{CD8DD89B-9A81-4550-9B51-3DAF75904BD9}" dt="2024-04-30T15:43:50.913" v="883" actId="1076"/>
          <ac:spMkLst>
            <pc:docMk/>
            <pc:sldMk cId="2957830981" sldId="486"/>
            <ac:spMk id="2" creationId="{CF5A25B1-8E3B-C5EA-A196-CD80D455E6F4}"/>
          </ac:spMkLst>
        </pc:spChg>
        <pc:spChg chg="mod">
          <ac:chgData name="Hasan Selim" userId="84cd2103f36ef0dc" providerId="LiveId" clId="{CD8DD89B-9A81-4550-9B51-3DAF75904BD9}" dt="2024-04-30T15:41:14.648" v="859" actId="1076"/>
          <ac:spMkLst>
            <pc:docMk/>
            <pc:sldMk cId="2957830981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1:12.350" v="858" actId="1076"/>
          <ac:spMkLst>
            <pc:docMk/>
            <pc:sldMk cId="2957830981" sldId="486"/>
            <ac:spMk id="11" creationId="{AC93B976-4193-185B-7EA3-5EF9E8AAF123}"/>
          </ac:spMkLst>
        </pc:spChg>
        <pc:picChg chg="ord">
          <ac:chgData name="Hasan Selim" userId="84cd2103f36ef0dc" providerId="LiveId" clId="{CD8DD89B-9A81-4550-9B51-3DAF75904BD9}" dt="2024-04-30T15:41:44.819" v="867" actId="167"/>
          <ac:picMkLst>
            <pc:docMk/>
            <pc:sldMk cId="2957830981" sldId="486"/>
            <ac:picMk id="36" creationId="{21ED7D27-0B39-DA85-04CA-6D3203795A7C}"/>
          </ac:picMkLst>
        </pc:picChg>
      </pc:sldChg>
      <pc:sldChg chg="addSp delSp modSp add del mod delAnim modAnim">
        <pc:chgData name="Hasan Selim" userId="84cd2103f36ef0dc" providerId="LiveId" clId="{CD8DD89B-9A81-4550-9B51-3DAF75904BD9}" dt="2024-04-30T15:40:06.525" v="838" actId="47"/>
        <pc:sldMkLst>
          <pc:docMk/>
          <pc:sldMk cId="3541307282" sldId="486"/>
        </pc:sldMkLst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24:08.062" v="693" actId="1076"/>
          <ac:spMkLst>
            <pc:docMk/>
            <pc:sldMk cId="3541307282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11" creationId="{AC93B976-4193-185B-7EA3-5EF9E8AAF123}"/>
          </ac:spMkLst>
        </pc:spChg>
        <pc:spChg chg="mod">
          <ac:chgData name="Hasan Selim" userId="84cd2103f36ef0dc" providerId="LiveId" clId="{CD8DD89B-9A81-4550-9B51-3DAF75904BD9}" dt="2024-04-30T15:24:43.550" v="698" actId="20577"/>
          <ac:spMkLst>
            <pc:docMk/>
            <pc:sldMk cId="3541307282" sldId="486"/>
            <ac:spMk id="37" creationId="{3C8D1A2C-1B39-09AE-48C6-5A737458127F}"/>
          </ac:spMkLst>
        </pc:spChg>
        <pc:picChg chg="add del mod">
          <ac:chgData name="Hasan Selim" userId="84cd2103f36ef0dc" providerId="LiveId" clId="{CD8DD89B-9A81-4550-9B51-3DAF75904BD9}" dt="2024-04-30T15:27:21.437" v="700" actId="21"/>
          <ac:picMkLst>
            <pc:docMk/>
            <pc:sldMk cId="3541307282" sldId="486"/>
            <ac:picMk id="3" creationId="{B133E08E-9074-DF72-A2E7-A8DE41DA55D2}"/>
          </ac:picMkLst>
        </pc:picChg>
      </pc:sldChg>
      <pc:sldChg chg="addSp modSp add mod modTransition modAnim">
        <pc:chgData name="Hasan Selim" userId="84cd2103f36ef0dc" providerId="LiveId" clId="{CD8DD89B-9A81-4550-9B51-3DAF75904BD9}" dt="2024-04-30T15:48:59.118" v="905"/>
        <pc:sldMkLst>
          <pc:docMk/>
          <pc:sldMk cId="737013299" sldId="487"/>
        </pc:sldMkLst>
        <pc:spChg chg="add mod ord">
          <ac:chgData name="Hasan Selim" userId="84cd2103f36ef0dc" providerId="LiveId" clId="{CD8DD89B-9A81-4550-9B51-3DAF75904BD9}" dt="2024-04-30T15:48:08.960" v="897" actId="1076"/>
          <ac:spMkLst>
            <pc:docMk/>
            <pc:sldMk cId="737013299" sldId="487"/>
            <ac:spMk id="2" creationId="{726805EB-832A-3E43-2382-11D1096EB187}"/>
          </ac:spMkLst>
        </pc:spChg>
        <pc:spChg chg="mod">
          <ac:chgData name="Hasan Selim" userId="84cd2103f36ef0dc" providerId="LiveId" clId="{CD8DD89B-9A81-4550-9B51-3DAF75904BD9}" dt="2024-04-30T15:41:00.383" v="855" actId="1076"/>
          <ac:spMkLst>
            <pc:docMk/>
            <pc:sldMk cId="737013299" sldId="487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41:03.707" v="856" actId="1076"/>
          <ac:spMkLst>
            <pc:docMk/>
            <pc:sldMk cId="737013299" sldId="487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0:49.558" v="853" actId="20577"/>
          <ac:spMkLst>
            <pc:docMk/>
            <pc:sldMk cId="737013299" sldId="487"/>
            <ac:spMk id="37" creationId="{3C8D1A2C-1B39-09AE-48C6-5A737458127F}"/>
          </ac:spMkLst>
        </pc:spChg>
        <pc:picChg chg="ord">
          <ac:chgData name="Hasan Selim" userId="84cd2103f36ef0dc" providerId="LiveId" clId="{CD8DD89B-9A81-4550-9B51-3DAF75904BD9}" dt="2024-04-30T15:41:49.062" v="870" actId="167"/>
          <ac:picMkLst>
            <pc:docMk/>
            <pc:sldMk cId="737013299" sldId="487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534841251" sldId="487"/>
        </pc:sldMkLst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36572365" sldId="488"/>
        </pc:sldMkLst>
      </pc:sldChg>
      <pc:sldChg chg="delSp modSp add del mod">
        <pc:chgData name="Hasan Selim" userId="84cd2103f36ef0dc" providerId="LiveId" clId="{CD8DD89B-9A81-4550-9B51-3DAF75904BD9}" dt="2024-04-30T15:43:46.498" v="879" actId="47"/>
        <pc:sldMkLst>
          <pc:docMk/>
          <pc:sldMk cId="2516529756" sldId="488"/>
        </pc:sldMkLst>
        <pc:spChg chg="del mod ord">
          <ac:chgData name="Hasan Selim" userId="84cd2103f36ef0dc" providerId="LiveId" clId="{CD8DD89B-9A81-4550-9B51-3DAF75904BD9}" dt="2024-04-30T15:43:14.808" v="875" actId="478"/>
          <ac:spMkLst>
            <pc:docMk/>
            <pc:sldMk cId="2516529756" sldId="488"/>
            <ac:spMk id="2" creationId="{726805EB-832A-3E43-2382-11D1096EB187}"/>
          </ac:spMkLst>
        </pc:spChg>
        <pc:picChg chg="mod ord">
          <ac:chgData name="Hasan Selim" userId="84cd2103f36ef0dc" providerId="LiveId" clId="{CD8DD89B-9A81-4550-9B51-3DAF75904BD9}" dt="2024-04-30T15:43:22.446" v="878" actId="1076"/>
          <ac:picMkLst>
            <pc:docMk/>
            <pc:sldMk cId="2516529756" sldId="488"/>
            <ac:picMk id="36" creationId="{21ED7D27-0B39-DA85-04CA-6D3203795A7C}"/>
          </ac:picMkLst>
        </pc:picChg>
      </pc:sld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22/10/1445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0507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2813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3191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25027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?subset=arabic&amp;preview.text=%D8%B9%D8%B1%D8%A8%D9%8A&amp;preview.text_type=cust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.png"/><Relationship Id="rId3" Type="http://schemas.microsoft.com/office/2007/relationships/media" Target="../media/media4.mp3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ro">
            <a:hlinkClick r:id="" action="ppaction://media"/>
            <a:extLst>
              <a:ext uri="{FF2B5EF4-FFF2-40B4-BE49-F238E27FC236}">
                <a16:creationId xmlns:a16="http://schemas.microsoft.com/office/drawing/2014/main" id="{8AB2AAAE-3E32-1F85-3955-562EAFFB13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5638E99-7C57-190E-0CD1-1097281AAA5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3" name="زر البدء">
            <a:hlinkClick r:id="" action="ppaction://hlinkshowjump?jump=nextslide">
              <a:snd r:embed="rId7" name="arrow.wav"/>
            </a:hlinkClick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9ACA067C-C86D-1A8F-0636-8D42FD91F00A}"/>
              </a:ext>
            </a:extLst>
          </p:cNvPr>
          <p:cNvSpPr/>
          <p:nvPr/>
        </p:nvSpPr>
        <p:spPr>
          <a:xfrm>
            <a:off x="5232400" y="5933440"/>
            <a:ext cx="1727200" cy="568959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2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اضغط هنا للبدء</a:t>
            </a:r>
            <a:endParaRPr lang="ar-EG" sz="12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FBBC66BD-6E4C-58F7-0999-5AF4852536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5" name="audio_hero_Alphabet-Soup_SIPML_K-0357">
            <a:hlinkClick r:id="" action="ppaction://media"/>
            <a:extLst>
              <a:ext uri="{FF2B5EF4-FFF2-40B4-BE49-F238E27FC236}">
                <a16:creationId xmlns:a16="http://schemas.microsoft.com/office/drawing/2014/main" id="{40F9358C-7FF9-C13A-6B5C-4AAAD5DF2E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918" y="-100552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4878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365813"/>
            <a:ext cx="11318965" cy="314831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lang="ar-SA" sz="21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21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Messiri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لزيادة عدد الأسئلة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 تكرار الشرائح أرقام :(شريحة رقم 4 أو شريحة رقم 5 أو شريحة رقم 6 ).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يمكنك إضافة الحروف </a:t>
            </a:r>
            <a:r>
              <a:rPr lang="ar-SA" sz="21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العربية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أو </a:t>
            </a:r>
            <a:r>
              <a:rPr lang="ar-SA" sz="21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الإنجليزية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أو </a:t>
            </a:r>
            <a:r>
              <a:rPr lang="ar-SA" sz="2100" dirty="0">
                <a:solidFill>
                  <a:srgbClr val="FFC000"/>
                </a:solidFill>
                <a:latin typeface="El Messiri" pitchFamily="2" charset="-78"/>
                <a:cs typeface="El Messiri" pitchFamily="2" charset="-78"/>
              </a:rPr>
              <a:t>الأرقام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في الحساء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لا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تقم بحذف أو تغيير أماكن هذه الشرائح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:(</a:t>
            </a:r>
            <a:r>
              <a:rPr lang="ar-SA" sz="21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شريحة رقم 1 أو 2 أو 3 أو 7 أو 8 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).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 تعديل التأثيرات الصوتية للإجابات باختيار الإجابة ثم من قائمة ادراج &gt; اجراء 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4691437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ro">
            <a:hlinkClick r:id="" action="ppaction://media"/>
            <a:extLst>
              <a:ext uri="{FF2B5EF4-FFF2-40B4-BE49-F238E27FC236}">
                <a16:creationId xmlns:a16="http://schemas.microsoft.com/office/drawing/2014/main" id="{946B2E37-51ED-0631-7EC6-A0E38E3901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66" end="1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zapsplat_household_metal_old_teapot_set_down_on_kitchen_counter_002_107383">
            <a:hlinkClick r:id="" action="ppaction://media"/>
            <a:extLst>
              <a:ext uri="{FF2B5EF4-FFF2-40B4-BE49-F238E27FC236}">
                <a16:creationId xmlns:a16="http://schemas.microsoft.com/office/drawing/2014/main" id="{37ED74E8-694B-E6BA-BB50-F46FA299EB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24156" y="-871853"/>
            <a:ext cx="487363" cy="48736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BBC35F1-FC3A-D3DF-279D-CE12B556626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8125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4756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ro">
            <a:hlinkClick r:id="" action="ppaction://media"/>
            <a:extLst>
              <a:ext uri="{FF2B5EF4-FFF2-40B4-BE49-F238E27FC236}">
                <a16:creationId xmlns:a16="http://schemas.microsoft.com/office/drawing/2014/main" id="{7E0F696E-9939-4ECF-EA06-96CD299941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2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6C689C6-D770-275D-F049-23BD70C9272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8" name="صورة 27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BE2A48FD-8348-4D32-BB6D-0C14AB20C6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CA43281D-3BA1-4612-CD6B-33B82F38F5AE}"/>
              </a:ext>
            </a:extLst>
          </p:cNvPr>
          <p:cNvGrpSpPr/>
          <p:nvPr/>
        </p:nvGrpSpPr>
        <p:grpSpPr>
          <a:xfrm>
            <a:off x="7139340" y="821944"/>
            <a:ext cx="4261654" cy="4970405"/>
            <a:chOff x="7139340" y="821944"/>
            <a:chExt cx="4261654" cy="497040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BE114E1-0EF6-700D-D713-BCB957E7F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9340" y="821944"/>
              <a:ext cx="4261654" cy="4970405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7850864" y="2263417"/>
              <a:ext cx="2838606" cy="22621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2400" b="1" dirty="0">
                  <a:solidFill>
                    <a:srgbClr val="E7CCB7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 بكم في </a:t>
              </a:r>
            </a:p>
            <a:p>
              <a:pPr algn="ctr">
                <a:lnSpc>
                  <a:spcPct val="150000"/>
                </a:lnSpc>
              </a:pPr>
              <a:r>
                <a:rPr lang="ar-SA" sz="2400" b="1" dirty="0">
                  <a:solidFill>
                    <a:srgbClr val="E7CCB7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مطعمي </a:t>
              </a:r>
            </a:p>
            <a:p>
              <a:pPr algn="ctr">
                <a:lnSpc>
                  <a:spcPct val="150000"/>
                </a:lnSpc>
              </a:pPr>
              <a:r>
                <a:rPr lang="ar-SA" sz="2400" b="1" dirty="0">
                  <a:solidFill>
                    <a:srgbClr val="E7CCB7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للمأكولات البحرية </a:t>
              </a:r>
            </a:p>
            <a:p>
              <a:pPr algn="ctr">
                <a:lnSpc>
                  <a:spcPct val="150000"/>
                </a:lnSpc>
              </a:pPr>
              <a:r>
                <a:rPr lang="ar-SA" sz="2400" b="1" dirty="0">
                  <a:solidFill>
                    <a:srgbClr val="E7CCB7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تفضل بطلب ما تريد  </a:t>
              </a:r>
              <a:endParaRPr lang="ar-EG" sz="2400" b="1" dirty="0">
                <a:solidFill>
                  <a:srgbClr val="E7CCB7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A43607A4-189A-F9EB-B56D-7E61BEA8F13E}"/>
                </a:ext>
              </a:extLst>
            </p:cNvPr>
            <p:cNvSpPr txBox="1"/>
            <p:nvPr/>
          </p:nvSpPr>
          <p:spPr>
            <a:xfrm>
              <a:off x="8157474" y="1177353"/>
              <a:ext cx="2220687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2000" b="1" dirty="0">
                  <a:gradFill>
                    <a:gsLst>
                      <a:gs pos="0">
                        <a:schemeClr val="accent2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مطعم الحروف</a:t>
              </a:r>
              <a:endParaRPr lang="ar-EG" sz="1600" b="1" dirty="0">
                <a:gradFill>
                  <a:gsLst>
                    <a:gs pos="0">
                      <a:schemeClr val="accent2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sp>
        <p:nvSpPr>
          <p:cNvPr id="74" name="مستطيل: زوايا مستديرة 73">
            <a:hlinkClick r:id="" action="ppaction://hlinkshowjump?jump=nextslide">
              <a:snd r:embed="rId11" name="arrow.wav"/>
            </a:hlinkClick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8312831" y="4711307"/>
            <a:ext cx="1914673" cy="542179"/>
          </a:xfrm>
          <a:prstGeom prst="roundRect">
            <a:avLst>
              <a:gd name="adj" fmla="val 0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9" name="aaj_1120_Boiling01">
            <a:hlinkClick r:id="" action="ppaction://media"/>
            <a:extLst>
              <a:ext uri="{FF2B5EF4-FFF2-40B4-BE49-F238E27FC236}">
                <a16:creationId xmlns:a16="http://schemas.microsoft.com/office/drawing/2014/main" id="{BE6F60BE-8D07-50A0-52EC-B00AB107F0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92875" y="-87185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8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audio>
              <p:cMediaNode vol="14634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oup">
            <a:hlinkClick r:id="" action="ppaction://media"/>
            <a:extLst>
              <a:ext uri="{FF2B5EF4-FFF2-40B4-BE49-F238E27FC236}">
                <a16:creationId xmlns:a16="http://schemas.microsoft.com/office/drawing/2014/main" id="{21ED7D27-0B39-DA85-04CA-6D3203795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4471" r="7487" b="301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9AFEA30F-ECD8-B0BA-821F-D81324F2E17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529080" y="558799"/>
            <a:ext cx="9133840" cy="611785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6709664" y="1936283"/>
            <a:ext cx="3002278" cy="2985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7CCB7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7CCB7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2414017" y="2343366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2414017" y="3218504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2414017" y="4105013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981E9EB7-D56A-D63B-5745-C908D441D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5312663" y="84935"/>
            <a:ext cx="1566675" cy="1485814"/>
          </a:xfrm>
          <a:prstGeom prst="rect">
            <a:avLst/>
          </a:prstGeom>
        </p:spPr>
      </p:pic>
      <p:pic>
        <p:nvPicPr>
          <p:cNvPr id="33" name="صورة 32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F6355505-5A27-FDAB-8BC8-970613772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34" name="zapsplat_household_metal_old_teapot_set_down_on_kitchen_counter_002_107383">
            <a:hlinkClick r:id="" action="ppaction://media"/>
            <a:extLst>
              <a:ext uri="{FF2B5EF4-FFF2-40B4-BE49-F238E27FC236}">
                <a16:creationId xmlns:a16="http://schemas.microsoft.com/office/drawing/2014/main" id="{947B1836-2766-2560-DD47-C6F55B5051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8636" y="-780413"/>
            <a:ext cx="487363" cy="487363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C8D1A2C-1B39-09AE-48C6-5A737458127F}"/>
              </a:ext>
            </a:extLst>
          </p:cNvPr>
          <p:cNvSpPr txBox="1"/>
          <p:nvPr/>
        </p:nvSpPr>
        <p:spPr>
          <a:xfrm>
            <a:off x="5374132" y="2581914"/>
            <a:ext cx="1443737" cy="2708434"/>
          </a:xfrm>
          <a:prstGeom prst="rect">
            <a:avLst/>
          </a:prstGeom>
          <a:noFill/>
        </p:spPr>
        <p:txBody>
          <a:bodyPr wrap="square" rtlCol="1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7000" b="1" dirty="0">
                <a:ln/>
                <a:solidFill>
                  <a:srgbClr val="D6CAAF"/>
                </a:solidFill>
                <a:latin typeface="Arabic Typesetting" panose="03020402040406030203" pitchFamily="66" charset="-78"/>
                <a:ea typeface="Harmattan" panose="01000503000000020003" pitchFamily="2" charset="-78"/>
                <a:cs typeface="Arabic Typesetting" panose="03020402040406030203" pitchFamily="66" charset="-78"/>
              </a:rPr>
              <a:t>A</a:t>
            </a:r>
            <a:endParaRPr lang="ar-SA" sz="17000" b="1" dirty="0">
              <a:ln/>
              <a:solidFill>
                <a:srgbClr val="D6CAAF"/>
              </a:solidFill>
              <a:latin typeface="Arabic Typesetting" panose="03020402040406030203" pitchFamily="66" charset="-78"/>
              <a:ea typeface="Harmattan" panose="01000503000000020003" pitchFamily="2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33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-2.59259E-6 L 0 -0.4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37" grpId="0"/>
      <p:bldP spid="3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oup">
            <a:hlinkClick r:id="" action="ppaction://media"/>
            <a:extLst>
              <a:ext uri="{FF2B5EF4-FFF2-40B4-BE49-F238E27FC236}">
                <a16:creationId xmlns:a16="http://schemas.microsoft.com/office/drawing/2014/main" id="{21ED7D27-0B39-DA85-04CA-6D3203795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4471" r="7487" b="301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F5A25B1-8E3B-C5EA-A196-CD80D455E6F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529080" y="558799"/>
            <a:ext cx="9133840" cy="611785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6709664" y="1936283"/>
            <a:ext cx="3002278" cy="2985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7CCB7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7CCB7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2414017" y="2343366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2414017" y="4090926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2414017" y="3181536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981E9EB7-D56A-D63B-5745-C908D441D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5312663" y="84935"/>
            <a:ext cx="1566675" cy="1485814"/>
          </a:xfrm>
          <a:prstGeom prst="rect">
            <a:avLst/>
          </a:prstGeom>
        </p:spPr>
      </p:pic>
      <p:pic>
        <p:nvPicPr>
          <p:cNvPr id="33" name="صورة 32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F6355505-5A27-FDAB-8BC8-970613772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34" name="zapsplat_household_metal_old_teapot_set_down_on_kitchen_counter_002_107383">
            <a:hlinkClick r:id="" action="ppaction://media"/>
            <a:extLst>
              <a:ext uri="{FF2B5EF4-FFF2-40B4-BE49-F238E27FC236}">
                <a16:creationId xmlns:a16="http://schemas.microsoft.com/office/drawing/2014/main" id="{947B1836-2766-2560-DD47-C6F55B5051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8636" y="-780413"/>
            <a:ext cx="487363" cy="487363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C8D1A2C-1B39-09AE-48C6-5A737458127F}"/>
              </a:ext>
            </a:extLst>
          </p:cNvPr>
          <p:cNvSpPr txBox="1"/>
          <p:nvPr/>
        </p:nvSpPr>
        <p:spPr>
          <a:xfrm>
            <a:off x="5374132" y="2581914"/>
            <a:ext cx="1443737" cy="270843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17000" b="1" dirty="0">
                <a:ln/>
                <a:solidFill>
                  <a:srgbClr val="D6CAAF"/>
                </a:solidFill>
                <a:latin typeface="Arabic Typesetting" panose="03020402040406030203" pitchFamily="66" charset="-78"/>
                <a:ea typeface="Harmattan" panose="01000503000000020003" pitchFamily="2" charset="-78"/>
                <a:cs typeface="Arabic Typesetting" panose="03020402040406030203" pitchFamily="66" charset="-78"/>
              </a:rPr>
              <a:t>د</a:t>
            </a:r>
          </a:p>
        </p:txBody>
      </p:sp>
    </p:spTree>
    <p:extLst>
      <p:ext uri="{BB962C8B-B14F-4D97-AF65-F5344CB8AC3E}">
        <p14:creationId xmlns:p14="http://schemas.microsoft.com/office/powerpoint/2010/main" val="29578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-2.59259E-6 L 0 -0.4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37" grpId="0"/>
      <p:bldP spid="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oup">
            <a:hlinkClick r:id="" action="ppaction://media"/>
            <a:extLst>
              <a:ext uri="{FF2B5EF4-FFF2-40B4-BE49-F238E27FC236}">
                <a16:creationId xmlns:a16="http://schemas.microsoft.com/office/drawing/2014/main" id="{21ED7D27-0B39-DA85-04CA-6D3203795A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4471" r="7487" b="301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26805EB-832A-3E43-2382-11D1096EB18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1529080" y="558799"/>
            <a:ext cx="9133840" cy="611785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6709664" y="1936283"/>
            <a:ext cx="3002278" cy="29854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7CCB7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7CCB7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2414017" y="3207518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2414017" y="2330581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2414017" y="4105013"/>
            <a:ext cx="3068320" cy="72861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7C1601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7C1601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981E9EB7-D56A-D63B-5745-C908D441D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5312663" y="84935"/>
            <a:ext cx="1566675" cy="1485814"/>
          </a:xfrm>
          <a:prstGeom prst="rect">
            <a:avLst/>
          </a:prstGeom>
        </p:spPr>
      </p:pic>
      <p:pic>
        <p:nvPicPr>
          <p:cNvPr id="33" name="صورة 32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F6355505-5A27-FDAB-8BC8-970613772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34" name="zapsplat_household_metal_old_teapot_set_down_on_kitchen_counter_002_107383">
            <a:hlinkClick r:id="" action="ppaction://media"/>
            <a:extLst>
              <a:ext uri="{FF2B5EF4-FFF2-40B4-BE49-F238E27FC236}">
                <a16:creationId xmlns:a16="http://schemas.microsoft.com/office/drawing/2014/main" id="{947B1836-2766-2560-DD47-C6F55B5051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8636" y="-780413"/>
            <a:ext cx="487363" cy="487363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C8D1A2C-1B39-09AE-48C6-5A737458127F}"/>
              </a:ext>
            </a:extLst>
          </p:cNvPr>
          <p:cNvSpPr txBox="1"/>
          <p:nvPr/>
        </p:nvSpPr>
        <p:spPr>
          <a:xfrm>
            <a:off x="5374132" y="2581914"/>
            <a:ext cx="1443737" cy="2708434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7000" b="1" dirty="0">
                <a:ln/>
                <a:solidFill>
                  <a:srgbClr val="D6CAAF"/>
                </a:solidFill>
                <a:latin typeface="Arabic Typesetting" panose="03020402040406030203" pitchFamily="66" charset="-78"/>
                <a:ea typeface="Harmattan" panose="01000503000000020003" pitchFamily="2" charset="-78"/>
                <a:cs typeface="Arabic Typesetting" panose="03020402040406030203" pitchFamily="66" charset="-78"/>
              </a:rPr>
              <a:t>1</a:t>
            </a:r>
            <a:endParaRPr lang="ar-SA" sz="17000" b="1" dirty="0">
              <a:ln/>
              <a:solidFill>
                <a:srgbClr val="D6CAAF"/>
              </a:solidFill>
              <a:latin typeface="Arabic Typesetting" panose="03020402040406030203" pitchFamily="66" charset="-78"/>
              <a:ea typeface="Harmattan" panose="01000503000000020003" pitchFamily="2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7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 -2.59259E-6 L 0 -0.4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7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ro">
            <a:hlinkClick r:id="" action="ppaction://media"/>
            <a:extLst>
              <a:ext uri="{FF2B5EF4-FFF2-40B4-BE49-F238E27FC236}">
                <a16:creationId xmlns:a16="http://schemas.microsoft.com/office/drawing/2014/main" id="{B133E08E-9074-DF72-A2E7-A8DE41DA55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DE3A97E-A45D-453E-8E6D-5702E6E2059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" name="audio_hero_Alphabet-Soup_SIPML_K-0357">
            <a:hlinkClick r:id="" action="ppaction://media"/>
            <a:extLst>
              <a:ext uri="{FF2B5EF4-FFF2-40B4-BE49-F238E27FC236}">
                <a16:creationId xmlns:a16="http://schemas.microsoft.com/office/drawing/2014/main" id="{7BFC7689-AB10-AB59-A53E-477B867FD9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918" y="-1005524"/>
            <a:ext cx="487362" cy="487363"/>
          </a:xfrm>
          <a:prstGeom prst="rect">
            <a:avLst/>
          </a:prstGeom>
        </p:spPr>
      </p:pic>
      <p:pic>
        <p:nvPicPr>
          <p:cNvPr id="6" name="صورة 5">
            <a:hlinkClick r:id="" action="ppaction://hlinkshowjump?jump=endshow"/>
            <a:hlinkHover r:id="" action="ppaction://noaction" highlightClick="1">
              <a:snd r:embed="rId9" name="click.wav"/>
            </a:hlinkHover>
            <a:extLst>
              <a:ext uri="{FF2B5EF4-FFF2-40B4-BE49-F238E27FC236}">
                <a16:creationId xmlns:a16="http://schemas.microsoft.com/office/drawing/2014/main" id="{2C7652DD-006A-DEF3-0A8D-EFEC0D6118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8763" y="91440"/>
            <a:ext cx="337067" cy="3556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B9C35A-5C01-A2EC-544E-D9143A79B1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7906404" y="4976081"/>
            <a:ext cx="4096657" cy="162791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2D4E7DC-D3E5-AF92-7AC3-60FCE62A8819}"/>
              </a:ext>
            </a:extLst>
          </p:cNvPr>
          <p:cNvSpPr txBox="1"/>
          <p:nvPr/>
        </p:nvSpPr>
        <p:spPr>
          <a:xfrm>
            <a:off x="8282072" y="5189876"/>
            <a:ext cx="33453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3600" b="1" dirty="0">
                <a:gradFill>
                  <a:gsLst>
                    <a:gs pos="0">
                      <a:schemeClr val="accent2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بالهناء والعافية</a:t>
            </a:r>
          </a:p>
          <a:p>
            <a:pPr algn="ctr" rtl="0"/>
            <a:r>
              <a:rPr lang="ar-SA" sz="3600" b="1" dirty="0">
                <a:gradFill>
                  <a:gsLst>
                    <a:gs pos="0">
                      <a:schemeClr val="accent2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يا أبطال</a:t>
            </a:r>
            <a:endParaRPr lang="ar-EG" sz="2800" b="1" dirty="0">
              <a:gradFill>
                <a:gsLst>
                  <a:gs pos="0">
                    <a:schemeClr val="accent2"/>
                  </a:gs>
                  <a:gs pos="100000">
                    <a:schemeClr val="accent4"/>
                  </a:gs>
                </a:gsLst>
                <a:lin ang="5400000" scaled="1"/>
              </a:gra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1E81093-464B-2ED5-A8E3-B33B0D4D2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9463871-2E82-B130-2DDC-D0BC53A59FB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AE25675-3B08-DA6D-D867-1798B6162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661172" y="621710"/>
            <a:ext cx="4225788" cy="185527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0EB9F04-8538-8378-7219-B9FFE6BFD6FF}"/>
              </a:ext>
            </a:extLst>
          </p:cNvPr>
          <p:cNvSpPr txBox="1"/>
          <p:nvPr/>
        </p:nvSpPr>
        <p:spPr>
          <a:xfrm>
            <a:off x="661172" y="836001"/>
            <a:ext cx="422578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0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</a:p>
        </p:txBody>
      </p:sp>
      <p:sp>
        <p:nvSpPr>
          <p:cNvPr id="6" name="مستطيل: زوايا مستديرة 5">
            <a:hlinkClick r:id="" action="ppaction://hlinkshowjump?jump=endshow">
              <a:snd r:embed="rId6" name="arrow.wav"/>
            </a:hlinkClick>
            <a:hlinkHover r:id="" action="ppaction://noaction" highlightClick="1">
              <a:snd r:embed="rId6" name="arrow.wav"/>
            </a:hlinkHover>
            <a:extLst>
              <a:ext uri="{FF2B5EF4-FFF2-40B4-BE49-F238E27FC236}">
                <a16:creationId xmlns:a16="http://schemas.microsoft.com/office/drawing/2014/main" id="{23057AB4-6D02-EA94-02C2-7124BB46054E}"/>
              </a:ext>
            </a:extLst>
          </p:cNvPr>
          <p:cNvSpPr/>
          <p:nvPr/>
        </p:nvSpPr>
        <p:spPr>
          <a:xfrm>
            <a:off x="1543291" y="1953130"/>
            <a:ext cx="2461550" cy="672963"/>
          </a:xfrm>
          <a:prstGeom prst="roundRect">
            <a:avLst>
              <a:gd name="adj" fmla="val 0"/>
            </a:avLst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الرجوع الى السؤال</a:t>
            </a:r>
            <a:endParaRPr lang="ar-EG" sz="32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2328EFB1-7781-0901-5972-AF4EE049F3D6}"/>
              </a:ext>
            </a:extLst>
          </p:cNvPr>
          <p:cNvGrpSpPr/>
          <p:nvPr/>
        </p:nvGrpSpPr>
        <p:grpSpPr>
          <a:xfrm>
            <a:off x="1221338" y="246017"/>
            <a:ext cx="3105457" cy="910882"/>
            <a:chOff x="1213375" y="246017"/>
            <a:chExt cx="3105457" cy="910882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235CDF0F-DB10-8DE7-99CB-457944316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55423" y="246017"/>
              <a:ext cx="863409" cy="910882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41C779BA-7F82-F421-C58F-1C6AC33C1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4399" y="246017"/>
              <a:ext cx="863409" cy="910882"/>
            </a:xfrm>
            <a:prstGeom prst="rect">
              <a:avLst/>
            </a:prstGeom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7C2C1C49-C490-3C26-8733-BA309DE18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3375" y="246017"/>
              <a:ext cx="863409" cy="910882"/>
            </a:xfrm>
            <a:prstGeom prst="rect">
              <a:avLst/>
            </a:prstGeom>
          </p:spPr>
        </p:pic>
      </p:grpSp>
      <p:pic>
        <p:nvPicPr>
          <p:cNvPr id="3" name="zapsplat_impacts_crockery_ceramic_plate_piece_broken_drop_smash_break_001_85249">
            <a:hlinkClick r:id="" action="ppaction://media"/>
            <a:extLst>
              <a:ext uri="{FF2B5EF4-FFF2-40B4-BE49-F238E27FC236}">
                <a16:creationId xmlns:a16="http://schemas.microsoft.com/office/drawing/2014/main" id="{6F4DC860-F8D2-5247-802D-1C69C5B37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6467" y="-78659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46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333</Words>
  <Application>Microsoft Office PowerPoint</Application>
  <PresentationFormat>شاشة عريضة</PresentationFormat>
  <Paragraphs>49</Paragraphs>
  <Slides>10</Slides>
  <Notes>6</Notes>
  <HiddenSlides>3</HiddenSlides>
  <MMClips>15</MMClips>
  <ScaleCrop>false</ScaleCrop>
  <HeadingPairs>
    <vt:vector size="8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  <vt:variant>
        <vt:lpstr>عروض مخصصة</vt:lpstr>
      </vt:variant>
      <vt:variant>
        <vt:i4>1</vt:i4>
      </vt:variant>
    </vt:vector>
  </HeadingPairs>
  <TitlesOfParts>
    <vt:vector size="17" baseType="lpstr">
      <vt:lpstr>Arial</vt:lpstr>
      <vt:lpstr>Calibri</vt:lpstr>
      <vt:lpstr>Arabic Typesetting</vt:lpstr>
      <vt:lpstr>Harmattan</vt:lpstr>
      <vt:lpstr>El Messiri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  <vt:lpstr>اجابة 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</cp:lastModifiedBy>
  <cp:revision>2</cp:revision>
  <dcterms:created xsi:type="dcterms:W3CDTF">2021-02-24T13:00:27Z</dcterms:created>
  <dcterms:modified xsi:type="dcterms:W3CDTF">2024-04-30T16:06:44Z</dcterms:modified>
</cp:coreProperties>
</file>