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4"/>
  </p:notesMasterIdLst>
  <p:sldIdLst>
    <p:sldId id="282" r:id="rId2"/>
    <p:sldId id="480" r:id="rId3"/>
    <p:sldId id="475" r:id="rId4"/>
    <p:sldId id="482" r:id="rId5"/>
    <p:sldId id="275" r:id="rId6"/>
    <p:sldId id="481" r:id="rId7"/>
    <p:sldId id="479" r:id="rId8"/>
    <p:sldId id="283" r:id="rId9"/>
    <p:sldId id="473" r:id="rId10"/>
    <p:sldId id="474" r:id="rId11"/>
    <p:sldId id="471" r:id="rId12"/>
    <p:sldId id="483" r:id="rId13"/>
  </p:sldIdLst>
  <p:sldSz cx="12192000" cy="6858000"/>
  <p:notesSz cx="6858000" cy="9144000"/>
  <p:embeddedFontLst>
    <p:embeddedFont>
      <p:font typeface="El Messiri" pitchFamily="2" charset="-78"/>
      <p:regular r:id="rId15"/>
      <p:bold r:id="rId16"/>
    </p:embeddedFont>
    <p:embeddedFont>
      <p:font typeface="Harmattan" panose="01000503000000020003" pitchFamily="2" charset="-78"/>
      <p:regular r:id="rId17"/>
      <p:bold r:id="rId18"/>
    </p:embeddedFont>
  </p:embeddedFontLst>
  <p:custShowLst>
    <p:custShow name="خطأ" id="0">
      <p:sldLst>
        <p:sld r:id="rId10"/>
      </p:sldLst>
    </p:custShow>
    <p:custShow name="خطأ2" id="1">
      <p:sldLst>
        <p:sld r:id="rId11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282"/>
            <p14:sldId id="480"/>
            <p14:sldId id="475"/>
          </p14:sldIdLst>
        </p14:section>
        <p14:section name="لزيادة الاسئلة كرر الشرائح التالية:" id="{5E257FAA-E65D-4F9B-8001-75D523501378}">
          <p14:sldIdLst>
            <p14:sldId id="482"/>
            <p14:sldId id="275"/>
            <p14:sldId id="481"/>
          </p14:sldIdLst>
        </p14:section>
        <p14:section name="النهاية" id="{64A9EE2B-AEF4-4495-8E12-371755A5D112}">
          <p14:sldIdLst>
            <p14:sldId id="479"/>
            <p14:sldId id="283"/>
          </p14:sldIdLst>
        </p14:section>
        <p14:section name="اجابة خاطئة" id="{5FA43B83-679B-400F-93CA-D324342EF4B4}">
          <p14:sldIdLst>
            <p14:sldId id="473"/>
            <p14:sldId id="474"/>
          </p14:sldIdLst>
        </p14:section>
        <p14:section name="تعليمات الاستخدام" id="{BF2B989A-EDC1-44E9-82A6-0709FE6F39AE}">
          <p14:sldIdLst>
            <p14:sldId id="471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5" orient="horz" pos="1684" userDrawn="1">
          <p15:clr>
            <a:srgbClr val="A4A3A4"/>
          </p15:clr>
        </p15:guide>
        <p15:guide id="6" orient="horz" pos="3226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292929"/>
    <a:srgbClr val="002333"/>
    <a:srgbClr val="542810"/>
    <a:srgbClr val="AE5422"/>
    <a:srgbClr val="96431A"/>
    <a:srgbClr val="292614"/>
    <a:srgbClr val="FC8B4F"/>
    <a:srgbClr val="FEFBD0"/>
    <a:srgbClr val="FFD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62" autoAdjust="0"/>
    <p:restoredTop sz="95074" autoAdjust="0"/>
  </p:normalViewPr>
  <p:slideViewPr>
    <p:cSldViewPr snapToGrid="0" showGuides="1">
      <p:cViewPr>
        <p:scale>
          <a:sx n="75" d="100"/>
          <a:sy n="75" d="100"/>
        </p:scale>
        <p:origin x="828" y="738"/>
      </p:cViewPr>
      <p:guideLst>
        <p:guide orient="horz" pos="2364"/>
        <p:guide pos="3840"/>
        <p:guide orient="horz" pos="2500"/>
        <p:guide orient="horz" pos="4065"/>
        <p:guide orient="horz" pos="1684"/>
        <p:guide orient="horz" pos="3226"/>
        <p:guide orient="horz" pos="33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25/10/1447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4992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7400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1947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802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36710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FE1AB-7C28-A715-0562-AFF62BC4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90B74DDA-8AEC-CE31-A1F7-16AC501D8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8771B8CF-7ACB-8491-8C84-BF1D93B4E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EC692E4-CA9F-C9FB-09F6-431C96B61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6296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armattan" panose="01000503000000020003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382175" y="-416143"/>
            <a:ext cx="74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65000"/>
                  <a:lumOff val="3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jpeg"/><Relationship Id="rId3" Type="http://schemas.microsoft.com/office/2007/relationships/media" Target="../media/media7.mp4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microsoft.com/office/2007/relationships/media" Target="../media/media8.mp4"/><Relationship Id="rId7" Type="http://schemas.openxmlformats.org/officeDocument/2006/relationships/audio" Target="../media/audio3.wav"/><Relationship Id="rId12" Type="http://schemas.openxmlformats.org/officeDocument/2006/relationships/audio" Target="../media/audio2.wav"/><Relationship Id="rId2" Type="http://schemas.microsoft.com/office/2007/relationships/media" Target="../media/media6.mp4"/><Relationship Id="rId16" Type="http://schemas.openxmlformats.org/officeDocument/2006/relationships/image" Target="../media/image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video" Target="../media/media8.mp4"/><Relationship Id="rId9" Type="http://schemas.openxmlformats.org/officeDocument/2006/relationships/image" Target="../media/image10.png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microsoft.com/office/2007/relationships/media" Target="../media/media9.mp4"/><Relationship Id="rId7" Type="http://schemas.openxmlformats.org/officeDocument/2006/relationships/audio" Target="../media/audio3.wav"/><Relationship Id="rId12" Type="http://schemas.openxmlformats.org/officeDocument/2006/relationships/audio" Target="../media/audio2.wav"/><Relationship Id="rId2" Type="http://schemas.microsoft.com/office/2007/relationships/media" Target="../media/media6.mp4"/><Relationship Id="rId16" Type="http://schemas.openxmlformats.org/officeDocument/2006/relationships/image" Target="../media/image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video" Target="../media/media9.mp4"/><Relationship Id="rId9" Type="http://schemas.openxmlformats.org/officeDocument/2006/relationships/image" Target="../media/image10.png"/><Relationship Id="rId1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5.mp3"/><Relationship Id="rId7" Type="http://schemas.openxmlformats.org/officeDocument/2006/relationships/image" Target="../media/image15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eg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(2)">
            <a:hlinkClick r:id="" action="ppaction://media"/>
            <a:extLst>
              <a:ext uri="{FF2B5EF4-FFF2-40B4-BE49-F238E27FC236}">
                <a16:creationId xmlns:a16="http://schemas.microsoft.com/office/drawing/2014/main" id="{14E24AFB-3EBD-0468-4F2B-4184C2AAA9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98CFCDC4-5021-C8C7-DD9C-B068376B96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X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sp>
        <p:nvSpPr>
          <p:cNvPr id="74" name="BEGIN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5219700" y="5703694"/>
            <a:ext cx="1752600" cy="672963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0" name="birds sound">
            <a:hlinkClick r:id="" action="ppaction://media"/>
            <a:extLst>
              <a:ext uri="{FF2B5EF4-FFF2-40B4-BE49-F238E27FC236}">
                <a16:creationId xmlns:a16="http://schemas.microsoft.com/office/drawing/2014/main" id="{2C7DD5FE-4520-453F-B93D-D57FF8EF57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91250" y="-903288"/>
            <a:ext cx="487363" cy="4873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2D9886-824F-9EDD-5E8F-F3712019F5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848" y="1285364"/>
            <a:ext cx="11562304" cy="4287272"/>
          </a:xfrm>
          <a:prstGeom prst="rect">
            <a:avLst/>
          </a:prstGeom>
        </p:spPr>
      </p:pic>
      <p:pic>
        <p:nvPicPr>
          <p:cNvPr id="5" name="sEA">
            <a:hlinkClick r:id="" action="ppaction://media"/>
            <a:extLst>
              <a:ext uri="{FF2B5EF4-FFF2-40B4-BE49-F238E27FC236}">
                <a16:creationId xmlns:a16="http://schemas.microsoft.com/office/drawing/2014/main" id="{F66387FC-D1C0-E015-4E03-7903340173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91151" y="-979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1">
            <a:hlinkClick r:id="" action="ppaction://media"/>
            <a:extLst>
              <a:ext uri="{FF2B5EF4-FFF2-40B4-BE49-F238E27FC236}">
                <a16:creationId xmlns:a16="http://schemas.microsoft.com/office/drawing/2014/main" id="{940BF544-EC94-DA3D-7B33-E642F632C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D620D5BD-0639-BA70-5EFA-AA5BC2A686C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6F2CC43-271C-E841-5D36-DA6EEEA70627}"/>
              </a:ext>
            </a:extLst>
          </p:cNvPr>
          <p:cNvGrpSpPr/>
          <p:nvPr/>
        </p:nvGrpSpPr>
        <p:grpSpPr>
          <a:xfrm>
            <a:off x="264586" y="5046045"/>
            <a:ext cx="3806890" cy="1452734"/>
            <a:chOff x="662474" y="687005"/>
            <a:chExt cx="7156580" cy="19908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3C25983-B7AD-4D37-DDAD-8278EEC44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8AC9F3D-7C50-6F69-190E-075AC62CD216}"/>
                </a:ext>
              </a:extLst>
            </p:cNvPr>
            <p:cNvSpPr txBox="1"/>
            <p:nvPr/>
          </p:nvSpPr>
          <p:spPr>
            <a:xfrm>
              <a:off x="1342658" y="1261858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إجابة خاطئة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02D720B-36E0-E87A-5C56-4E475BFF194B}"/>
              </a:ext>
            </a:extLst>
          </p:cNvPr>
          <p:cNvGrpSpPr/>
          <p:nvPr/>
        </p:nvGrpSpPr>
        <p:grpSpPr>
          <a:xfrm>
            <a:off x="696765" y="4604657"/>
            <a:ext cx="3128266" cy="882776"/>
            <a:chOff x="3965833" y="1447402"/>
            <a:chExt cx="3128266" cy="882776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572226B-4FB6-C232-20AA-D77309FC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D430DFD1-CFB4-3345-953B-423DBE40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E7B9E11-1D47-910E-5215-F7F724A0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sp>
        <p:nvSpPr>
          <p:cNvPr id="11" name="الرجوع الى السؤال">
            <a:hlinkClick r:id="" action="ppaction://hlinkshowjump?jump=endshow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86664465-D047-C821-B076-6CEEB7DD6487}"/>
              </a:ext>
            </a:extLst>
          </p:cNvPr>
          <p:cNvSpPr/>
          <p:nvPr/>
        </p:nvSpPr>
        <p:spPr>
          <a:xfrm>
            <a:off x="854430" y="6055665"/>
            <a:ext cx="2695902" cy="549167"/>
          </a:xfrm>
          <a:prstGeom prst="roundRect">
            <a:avLst>
              <a:gd name="adj" fmla="val 0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الرجوع الى السؤال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82B237E0-445E-49EC-850F-782D37C480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B333015-ECC3-8BAB-915B-2DF6668CF16E}"/>
              </a:ext>
            </a:extLst>
          </p:cNvPr>
          <p:cNvSpPr/>
          <p:nvPr/>
        </p:nvSpPr>
        <p:spPr>
          <a:xfrm>
            <a:off x="0" y="-1"/>
            <a:ext cx="12192000" cy="6846045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4197752" y="972782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تعليمات الاستخدام</a:t>
            </a:r>
            <a:endParaRPr lang="ar-EG" sz="2800" dirty="0">
              <a:solidFill>
                <a:srgbClr val="00FF85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3086519" y="1787361"/>
            <a:ext cx="8850654" cy="3101234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</a:t>
            </a:r>
            <a:r>
              <a:rPr lang="ar-SA" sz="16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"تمكين التحرير " 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والتي ستظهر تحت القوائم الرئيسية في الجزء العلوي من برنامج بوربوينت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لزيادة عدد الأسئلة يمكن تكرار الشرائح أرقام :(شريحة رقم 4 أو شريحة رقم 5 أو شريحة رقم 6 ).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لتكرار الشريحة اضغط بزر الماوس الأيمن على الشريحة (في قائمة الشرائح ) 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لا تقم بحذف أو تغيير أماكن هذه الشرائح :(شرائح ارقام 1 , 2 , 3 , 7 , 8 , 9، 10 ).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El </a:t>
            </a:r>
            <a:r>
              <a:rPr lang="en-US" sz="1600" dirty="0" err="1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Messiri</a:t>
            </a:r>
            <a:r>
              <a:rPr lang="en-US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</a:t>
            </a:r>
            <a:r>
              <a:rPr lang="ar-SA" sz="16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 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877EDE3-6E8E-E209-CC78-25A5074B2E6C}"/>
              </a:ext>
            </a:extLst>
          </p:cNvPr>
          <p:cNvGrpSpPr/>
          <p:nvPr/>
        </p:nvGrpSpPr>
        <p:grpSpPr>
          <a:xfrm>
            <a:off x="3016897" y="5546659"/>
            <a:ext cx="6158205" cy="1080463"/>
            <a:chOff x="2948473" y="5280600"/>
            <a:chExt cx="6158205" cy="1080463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242BA1E-79C5-4554-30A8-60871B3216F4}"/>
                </a:ext>
              </a:extLst>
            </p:cNvPr>
            <p:cNvSpPr/>
            <p:nvPr/>
          </p:nvSpPr>
          <p:spPr>
            <a:xfrm>
              <a:off x="2948473" y="5289359"/>
              <a:ext cx="6158205" cy="1071704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FF6C4426-A74F-AA2C-EABB-9D59368E4C81}"/>
                </a:ext>
              </a:extLst>
            </p:cNvPr>
            <p:cNvSpPr txBox="1"/>
            <p:nvPr/>
          </p:nvSpPr>
          <p:spPr>
            <a:xfrm>
              <a:off x="3186298" y="5280600"/>
              <a:ext cx="476794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</a:b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تم تصميم هذا القالب بواسطة موقع انجز </a:t>
              </a:r>
              <a:r>
                <a:rPr lang="en-US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ingez-ppt </a:t>
              </a: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lang="ar-SA" sz="1600" dirty="0">
                <a:solidFill>
                  <a:prstClr val="white"/>
                </a:solidFill>
                <a:latin typeface="El Messiri" pitchFamily="2" charset="-78"/>
                <a:ea typeface="+mj-ea"/>
                <a:cs typeface="El Messiri" pitchFamily="2" charset="-78"/>
              </a:endParaRPr>
            </a:p>
          </p:txBody>
        </p:sp>
        <p:pic>
          <p:nvPicPr>
            <p:cNvPr id="6" name="رسم 5" descr="تحذير مع تعبئة خالصة">
              <a:extLst>
                <a:ext uri="{FF2B5EF4-FFF2-40B4-BE49-F238E27FC236}">
                  <a16:creationId xmlns:a16="http://schemas.microsoft.com/office/drawing/2014/main" id="{935CC6DC-BAB4-A1BF-8D15-18AE02E63D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D54999C-4427-FDBD-E2D2-E6546662370E}"/>
              </a:ext>
            </a:extLst>
          </p:cNvPr>
          <p:cNvGrpSpPr/>
          <p:nvPr/>
        </p:nvGrpSpPr>
        <p:grpSpPr>
          <a:xfrm>
            <a:off x="10598772" y="0"/>
            <a:ext cx="1593228" cy="1582533"/>
            <a:chOff x="3045488" y="215272"/>
            <a:chExt cx="4505870" cy="4475621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48F9A872-EA2D-1BFF-BB7D-2D5654690572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C2CEF8A-31C8-F76F-3E78-566FF80F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9548" y="215272"/>
              <a:ext cx="4441810" cy="4444579"/>
            </a:xfrm>
            <a:prstGeom prst="rect">
              <a:avLst/>
            </a:prstGeom>
          </p:spPr>
        </p:pic>
      </p:grp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090A3DEB-2293-CD47-2E7C-92B11462866B}"/>
              </a:ext>
            </a:extLst>
          </p:cNvPr>
          <p:cNvCxnSpPr/>
          <p:nvPr/>
        </p:nvCxnSpPr>
        <p:spPr>
          <a:xfrm flipH="1">
            <a:off x="4712677" y="1605865"/>
            <a:ext cx="2734408" cy="0"/>
          </a:xfrm>
          <a:prstGeom prst="line">
            <a:avLst/>
          </a:prstGeom>
          <a:ln>
            <a:solidFill>
              <a:srgbClr val="00F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9A6107B-61CD-061C-6C66-F559082B291A}"/>
              </a:ext>
            </a:extLst>
          </p:cNvPr>
          <p:cNvGrpSpPr/>
          <p:nvPr/>
        </p:nvGrpSpPr>
        <p:grpSpPr>
          <a:xfrm>
            <a:off x="254827" y="1571557"/>
            <a:ext cx="3086550" cy="3475936"/>
            <a:chOff x="478853" y="2018760"/>
            <a:chExt cx="2493902" cy="2808521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A188A11-04BF-91FF-71B2-F910947A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772" t="7772" r="7772" b="7772"/>
            <a:stretch>
              <a:fillRect/>
            </a:stretch>
          </p:blipFill>
          <p:spPr>
            <a:xfrm>
              <a:off x="478853" y="2018760"/>
              <a:ext cx="2434424" cy="2808521"/>
            </a:xfrm>
            <a:prstGeom prst="rect">
              <a:avLst/>
            </a:prstGeom>
            <a:ln w="6350">
              <a:solidFill>
                <a:srgbClr val="00FF85"/>
              </a:solidFill>
            </a:ln>
          </p:spPr>
        </p:pic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A1EC5B27-0F51-DB90-4398-B68F82436A37}"/>
                </a:ext>
              </a:extLst>
            </p:cNvPr>
            <p:cNvSpPr/>
            <p:nvPr/>
          </p:nvSpPr>
          <p:spPr>
            <a:xfrm>
              <a:off x="1965633" y="3562351"/>
              <a:ext cx="1007122" cy="200025"/>
            </a:xfrm>
            <a:prstGeom prst="ellipse">
              <a:avLst/>
            </a:prstGeom>
            <a:noFill/>
            <a:ln w="38100">
              <a:solidFill>
                <a:srgbClr val="00FF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/>
            </a:p>
          </p:txBody>
        </p:sp>
      </p:grp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88A02B0F-8B8D-EA4C-3586-5035C50F6F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 end="4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68D06931-0B80-4608-0AB5-494D286A9CB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X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grpSp>
        <p:nvGrpSpPr>
          <p:cNvPr id="7" name="فقاعة">
            <a:extLst>
              <a:ext uri="{FF2B5EF4-FFF2-40B4-BE49-F238E27FC236}">
                <a16:creationId xmlns:a16="http://schemas.microsoft.com/office/drawing/2014/main" id="{F2433123-84AB-3F4F-4E18-1DAB46C71A49}"/>
              </a:ext>
            </a:extLst>
          </p:cNvPr>
          <p:cNvGrpSpPr/>
          <p:nvPr/>
        </p:nvGrpSpPr>
        <p:grpSpPr>
          <a:xfrm>
            <a:off x="7876410" y="3337560"/>
            <a:ext cx="4068847" cy="2557756"/>
            <a:chOff x="7924799" y="2735922"/>
            <a:chExt cx="4273934" cy="2380450"/>
          </a:xfrm>
          <a:effectLst/>
        </p:grpSpPr>
        <p:sp>
          <p:nvSpPr>
            <p:cNvPr id="8" name="فقاعة الكلام: مستطيلة مستديرة الزوايا 7">
              <a:extLst>
                <a:ext uri="{FF2B5EF4-FFF2-40B4-BE49-F238E27FC236}">
                  <a16:creationId xmlns:a16="http://schemas.microsoft.com/office/drawing/2014/main" id="{36413D03-E8EB-9E15-D775-359B98F4F573}"/>
                </a:ext>
              </a:extLst>
            </p:cNvPr>
            <p:cNvSpPr/>
            <p:nvPr/>
          </p:nvSpPr>
          <p:spPr>
            <a:xfrm>
              <a:off x="7924799" y="2735922"/>
              <a:ext cx="4273934" cy="2380450"/>
            </a:xfrm>
            <a:prstGeom prst="wedgeRoundRectCallout">
              <a:avLst>
                <a:gd name="adj1" fmla="val -63098"/>
                <a:gd name="adj2" fmla="val -51492"/>
                <a:gd name="adj3" fmla="val 16667"/>
              </a:avLst>
            </a:prstGeom>
            <a:solidFill>
              <a:srgbClr val="FFFFFF">
                <a:alpha val="73000"/>
              </a:srgbClr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600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8DB613A-E745-FA9E-797A-60F04AA8BEC6}"/>
                </a:ext>
              </a:extLst>
            </p:cNvPr>
            <p:cNvSpPr txBox="1"/>
            <p:nvPr/>
          </p:nvSpPr>
          <p:spPr>
            <a:xfrm>
              <a:off x="8043677" y="3023857"/>
              <a:ext cx="4036175" cy="1804579"/>
            </a:xfrm>
            <a:prstGeom prst="rect">
              <a:avLst/>
            </a:prstGeom>
            <a:noFill/>
            <a:ln w="28575"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ar-EG" sz="2400" b="1" dirty="0"/>
                <a:t>آه… لديّ مشكلة كبيرة! مطعمي خالٍ من السمك! </a:t>
              </a:r>
            </a:p>
            <a:p>
              <a:pPr algn="ctr"/>
              <a:r>
                <a:rPr lang="ar-EG" sz="2400" dirty="0"/>
                <a:t>هل يمكنك مساعدتي؟ إذا أجبت إجابة صحيحة، سنصطاد سمكة لذيذة!</a:t>
              </a:r>
            </a:p>
          </p:txBody>
        </p:sp>
      </p:grpSp>
      <p:sp>
        <p:nvSpPr>
          <p:cNvPr id="74" name="ابدأ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9034532" y="5585934"/>
            <a:ext cx="1752600" cy="672963"/>
          </a:xfrm>
          <a:prstGeom prst="roundRect">
            <a:avLst>
              <a:gd name="adj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hi">
            <a:hlinkClick r:id="" action="ppaction://media"/>
            <a:extLst>
              <a:ext uri="{FF2B5EF4-FFF2-40B4-BE49-F238E27FC236}">
                <a16:creationId xmlns:a16="http://schemas.microsoft.com/office/drawing/2014/main" id="{53799192-0392-ECBF-443A-6B04473876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-962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">
            <a:hlinkClick r:id="" action="ppaction://media"/>
            <a:extLst>
              <a:ext uri="{FF2B5EF4-FFF2-40B4-BE49-F238E27FC236}">
                <a16:creationId xmlns:a16="http://schemas.microsoft.com/office/drawing/2014/main" id="{D9D6B409-A416-1C7C-43E3-4BD0E19359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EBFF9192-1EE0-8C04-1D6E-7349F4ED7BA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خاطئة2">
            <a:hlinkClick r:id="" action="ppaction://customshow?id=0&amp;return=true"/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3323C290-11D4-429C-8EDF-95587610E9AC}"/>
              </a:ext>
            </a:extLst>
          </p:cNvPr>
          <p:cNvSpPr/>
          <p:nvPr/>
        </p:nvSpPr>
        <p:spPr>
          <a:xfrm>
            <a:off x="3218337" y="264092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صحيحة">
            <a:hlinkClick r:id="" action="ppaction://hlinkshowjump?jump=nextslide"/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63B72351-E8AC-4D66-A680-9EEAD7D6ACA0}"/>
              </a:ext>
            </a:extLst>
          </p:cNvPr>
          <p:cNvSpPr/>
          <p:nvPr/>
        </p:nvSpPr>
        <p:spPr>
          <a:xfrm>
            <a:off x="3218337" y="5332806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خاطئة">
            <a:hlinkClick r:id="" action="ppaction://customshow?id=1&amp;return=true"/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010EB97B-8E9D-44A1-A6C2-0D4D1DC72AC9}"/>
              </a:ext>
            </a:extLst>
          </p:cNvPr>
          <p:cNvSpPr/>
          <p:nvPr/>
        </p:nvSpPr>
        <p:spPr>
          <a:xfrm>
            <a:off x="3218337" y="39868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4" name="السؤال">
            <a:extLst>
              <a:ext uri="{FF2B5EF4-FFF2-40B4-BE49-F238E27FC236}">
                <a16:creationId xmlns:a16="http://schemas.microsoft.com/office/drawing/2014/main" id="{D2DDE2AC-5F29-4509-9F0B-0E38C6564FA5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BA5A4955-9320-46CF-ABD2-CAA5BCE97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B23C7BED-A4DD-47ED-9315-44A9FE077B19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هذا النص هو مثال لسؤال يمكن اضافته في نفس المساحة المعدة له؟</a:t>
              </a: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">
            <a:hlinkClick r:id="" action="ppaction://media"/>
            <a:extLst>
              <a:ext uri="{FF2B5EF4-FFF2-40B4-BE49-F238E27FC236}">
                <a16:creationId xmlns:a16="http://schemas.microsoft.com/office/drawing/2014/main" id="{D5377C3B-CD90-8F30-F743-E772E9024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4725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16B9F60D-0F3D-3A4A-04D8-99D679D2A5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1DD0D464-3895-5783-750A-F678C13422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fish">
            <a:extLst>
              <a:ext uri="{FF2B5EF4-FFF2-40B4-BE49-F238E27FC236}">
                <a16:creationId xmlns:a16="http://schemas.microsoft.com/office/drawing/2014/main" id="{5A0BE57B-83BC-74A5-64A8-B3EDA62391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2" name="w2">
            <a:hlinkClick r:id="" action="ppaction://media"/>
            <a:extLst>
              <a:ext uri="{FF2B5EF4-FFF2-40B4-BE49-F238E27FC236}">
                <a16:creationId xmlns:a16="http://schemas.microsoft.com/office/drawing/2014/main" id="{60B126FF-4DED-FD4A-2ECC-9D5D861F5C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2">
            <a:extLst>
              <a:ext uri="{FF2B5EF4-FFF2-40B4-BE49-F238E27FC236}">
                <a16:creationId xmlns:a16="http://schemas.microsoft.com/office/drawing/2014/main" id="{A27D7D78-4F2C-835A-7F20-51F4563413F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wrong">
            <a:hlinkClick r:id="" action="ppaction://customshow?id=0&amp;return=true"/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88781D7-BDA8-A999-F515-723371612E52}"/>
              </a:ext>
            </a:extLst>
          </p:cNvPr>
          <p:cNvSpPr/>
          <p:nvPr/>
        </p:nvSpPr>
        <p:spPr>
          <a:xfrm>
            <a:off x="3218337" y="264092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1" name="correct">
            <a:hlinkClick r:id="" action="ppaction://hlinkshowjump?jump=nextslide"/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5A0D781C-9483-7B17-FA39-A7D41A467D30}"/>
              </a:ext>
            </a:extLst>
          </p:cNvPr>
          <p:cNvSpPr/>
          <p:nvPr/>
        </p:nvSpPr>
        <p:spPr>
          <a:xfrm>
            <a:off x="3218337" y="3989577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2" name="wrong">
            <a:hlinkClick r:id="" action="ppaction://customshow?id=1&amp;return=true"/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6AA9792-6578-FB15-D172-461E5A447205}"/>
              </a:ext>
            </a:extLst>
          </p:cNvPr>
          <p:cNvSpPr/>
          <p:nvPr/>
        </p:nvSpPr>
        <p:spPr>
          <a:xfrm>
            <a:off x="3218337" y="533717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23" name="question">
            <a:extLst>
              <a:ext uri="{FF2B5EF4-FFF2-40B4-BE49-F238E27FC236}">
                <a16:creationId xmlns:a16="http://schemas.microsoft.com/office/drawing/2014/main" id="{73500E4A-B558-98AC-312F-EC2CFB14650E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C5F4FF-9B15-9CD1-C8F9-5FE01E8A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C8CD0FB-532C-D185-B760-6F8FD1ABB116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هذا النص هو مثال لسؤال يمكن اضافته في نفس المساحة المعدة له؟</a:t>
              </a: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9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4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49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48000" decel="52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5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59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">
            <a:hlinkClick r:id="" action="ppaction://media"/>
            <a:extLst>
              <a:ext uri="{FF2B5EF4-FFF2-40B4-BE49-F238E27FC236}">
                <a16:creationId xmlns:a16="http://schemas.microsoft.com/office/drawing/2014/main" id="{D5377C3B-CD90-8F30-F743-E772E9024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4725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16B9F60D-0F3D-3A4A-04D8-99D679D2A5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1DD0D464-3895-5783-750A-F678C134229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fish">
            <a:extLst>
              <a:ext uri="{FF2B5EF4-FFF2-40B4-BE49-F238E27FC236}">
                <a16:creationId xmlns:a16="http://schemas.microsoft.com/office/drawing/2014/main" id="{5A0BE57B-83BC-74A5-64A8-B3EDA623912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12" name="w1">
            <a:hlinkClick r:id="" action="ppaction://media"/>
            <a:extLst>
              <a:ext uri="{FF2B5EF4-FFF2-40B4-BE49-F238E27FC236}">
                <a16:creationId xmlns:a16="http://schemas.microsoft.com/office/drawing/2014/main" id="{77432BFB-EA72-2984-78BC-F011D2A43A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2">
            <a:extLst>
              <a:ext uri="{FF2B5EF4-FFF2-40B4-BE49-F238E27FC236}">
                <a16:creationId xmlns:a16="http://schemas.microsoft.com/office/drawing/2014/main" id="{A27D7D78-4F2C-835A-7F20-51F4563413F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wrong">
            <a:hlinkClick r:id="" action="ppaction://customshow?id=0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88781D7-BDA8-A999-F515-723371612E52}"/>
              </a:ext>
            </a:extLst>
          </p:cNvPr>
          <p:cNvSpPr/>
          <p:nvPr/>
        </p:nvSpPr>
        <p:spPr>
          <a:xfrm>
            <a:off x="3218337" y="264092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1" name="correct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A0D781C-9483-7B17-FA39-A7D41A467D30}"/>
              </a:ext>
            </a:extLst>
          </p:cNvPr>
          <p:cNvSpPr/>
          <p:nvPr/>
        </p:nvSpPr>
        <p:spPr>
          <a:xfrm>
            <a:off x="3218337" y="5332806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2" name="wrong">
            <a:hlinkClick r:id="" action="ppaction://customshow?id=1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6AA9792-6578-FB15-D172-461E5A447205}"/>
              </a:ext>
            </a:extLst>
          </p:cNvPr>
          <p:cNvSpPr/>
          <p:nvPr/>
        </p:nvSpPr>
        <p:spPr>
          <a:xfrm>
            <a:off x="3218337" y="39868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23" name="question">
            <a:extLst>
              <a:ext uri="{FF2B5EF4-FFF2-40B4-BE49-F238E27FC236}">
                <a16:creationId xmlns:a16="http://schemas.microsoft.com/office/drawing/2014/main" id="{73500E4A-B558-98AC-312F-EC2CFB14650E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C5F4FF-9B15-9CD1-C8F9-5FE01E8A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C8CD0FB-532C-D185-B760-6F8FD1ABB116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هذا النص هو مثال لسؤال يمكن اضافته في نفس المساحة المعدة له؟</a:t>
              </a: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1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48000" decel="52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21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21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 animBg="1"/>
      <p:bldP spid="1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">
            <a:hlinkClick r:id="" action="ppaction://media"/>
            <a:extLst>
              <a:ext uri="{FF2B5EF4-FFF2-40B4-BE49-F238E27FC236}">
                <a16:creationId xmlns:a16="http://schemas.microsoft.com/office/drawing/2014/main" id="{D5377C3B-CD90-8F30-F743-E772E9024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4725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16B9F60D-0F3D-3A4A-04D8-99D679D2A5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1DD0D464-3895-5783-750A-F678C134229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fish">
            <a:extLst>
              <a:ext uri="{FF2B5EF4-FFF2-40B4-BE49-F238E27FC236}">
                <a16:creationId xmlns:a16="http://schemas.microsoft.com/office/drawing/2014/main" id="{5A0BE57B-83BC-74A5-64A8-B3EDA623912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2" name="w3">
            <a:hlinkClick r:id="" action="ppaction://media"/>
            <a:extLst>
              <a:ext uri="{FF2B5EF4-FFF2-40B4-BE49-F238E27FC236}">
                <a16:creationId xmlns:a16="http://schemas.microsoft.com/office/drawing/2014/main" id="{6FDE4992-80FA-96D8-DB82-E903A0E026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2">
            <a:extLst>
              <a:ext uri="{FF2B5EF4-FFF2-40B4-BE49-F238E27FC236}">
                <a16:creationId xmlns:a16="http://schemas.microsoft.com/office/drawing/2014/main" id="{A27D7D78-4F2C-835A-7F20-51F4563413F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wrong">
            <a:hlinkClick r:id="" action="ppaction://customshow?id=0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88781D7-BDA8-A999-F515-723371612E52}"/>
              </a:ext>
            </a:extLst>
          </p:cNvPr>
          <p:cNvSpPr/>
          <p:nvPr/>
        </p:nvSpPr>
        <p:spPr>
          <a:xfrm>
            <a:off x="3218337" y="53272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1" name="correct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A0D781C-9483-7B17-FA39-A7D41A467D30}"/>
              </a:ext>
            </a:extLst>
          </p:cNvPr>
          <p:cNvSpPr/>
          <p:nvPr/>
        </p:nvSpPr>
        <p:spPr>
          <a:xfrm>
            <a:off x="3218337" y="2643721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22" name="wrong">
            <a:hlinkClick r:id="" action="ppaction://customshow?id=1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6AA9792-6578-FB15-D172-461E5A447205}"/>
              </a:ext>
            </a:extLst>
          </p:cNvPr>
          <p:cNvSpPr/>
          <p:nvPr/>
        </p:nvSpPr>
        <p:spPr>
          <a:xfrm>
            <a:off x="3218337" y="39868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23" name="question">
            <a:extLst>
              <a:ext uri="{FF2B5EF4-FFF2-40B4-BE49-F238E27FC236}">
                <a16:creationId xmlns:a16="http://schemas.microsoft.com/office/drawing/2014/main" id="{73500E4A-B558-98AC-312F-EC2CFB14650E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C5F4FF-9B15-9CD1-C8F9-5FE01E8A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C8CD0FB-532C-D185-B760-6F8FD1ABB116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هذا النص هو مثال لسؤال يمكن اضافته في نفس المساحة المعدة له؟</a:t>
              </a: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48000" decel="52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21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21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673F-6A23-2432-5588-0963EE42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2">
            <a:hlinkClick r:id="" action="ppaction://media"/>
            <a:extLst>
              <a:ext uri="{FF2B5EF4-FFF2-40B4-BE49-F238E27FC236}">
                <a16:creationId xmlns:a16="http://schemas.microsoft.com/office/drawing/2014/main" id="{AD438EC5-30BB-CCE8-8193-0AB6769C56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1CDE2FCB-952A-B5D3-4E7D-9E458105E47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21B40EF5-44D5-6427-0CC1-08677EEF86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fish">
            <a:extLst>
              <a:ext uri="{FF2B5EF4-FFF2-40B4-BE49-F238E27FC236}">
                <a16:creationId xmlns:a16="http://schemas.microsoft.com/office/drawing/2014/main" id="{93B1F0E2-E52D-10E3-8C30-191F3E6E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18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8C8E5331-FF7C-922E-8A10-138A86A357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3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9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ro">
            <a:hlinkClick r:id="" action="ppaction://media"/>
            <a:extLst>
              <a:ext uri="{FF2B5EF4-FFF2-40B4-BE49-F238E27FC236}">
                <a16:creationId xmlns:a16="http://schemas.microsoft.com/office/drawing/2014/main" id="{946B9FCC-F428-DEA8-12EE-D25AF55E7F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331B261B-6252-28FC-F490-C4F3E6B165C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X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AA9454FF-9A1F-43D2-A263-4902FCE421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grpSp>
        <p:nvGrpSpPr>
          <p:cNvPr id="6" name="شكراااااا">
            <a:extLst>
              <a:ext uri="{FF2B5EF4-FFF2-40B4-BE49-F238E27FC236}">
                <a16:creationId xmlns:a16="http://schemas.microsoft.com/office/drawing/2014/main" id="{880CEE9A-A252-0668-2A1D-654838BAC52F}"/>
              </a:ext>
            </a:extLst>
          </p:cNvPr>
          <p:cNvGrpSpPr/>
          <p:nvPr/>
        </p:nvGrpSpPr>
        <p:grpSpPr>
          <a:xfrm>
            <a:off x="-547914" y="5063945"/>
            <a:ext cx="6643914" cy="1319601"/>
            <a:chOff x="1076521" y="901614"/>
            <a:chExt cx="5775769" cy="114717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615EA97-0D25-C803-9938-B0D44C404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0097" y="901614"/>
              <a:ext cx="3959290" cy="110143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5A8F139-42C2-8E1D-9546-F51A85E77614}"/>
                </a:ext>
              </a:extLst>
            </p:cNvPr>
            <p:cNvSpPr txBox="1"/>
            <p:nvPr/>
          </p:nvSpPr>
          <p:spPr>
            <a:xfrm>
              <a:off x="1076521" y="1094678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4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شكرا يا بطل</a:t>
              </a:r>
            </a:p>
          </p:txBody>
        </p:sp>
      </p:grpSp>
      <p:pic>
        <p:nvPicPr>
          <p:cNvPr id="12" name="hi">
            <a:hlinkClick r:id="" action="ppaction://media"/>
            <a:extLst>
              <a:ext uri="{FF2B5EF4-FFF2-40B4-BE49-F238E27FC236}">
                <a16:creationId xmlns:a16="http://schemas.microsoft.com/office/drawing/2014/main" id="{ACE1AB67-F7F9-DF75-B602-D062994FA5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-962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2">
            <a:hlinkClick r:id="" action="ppaction://media"/>
            <a:extLst>
              <a:ext uri="{FF2B5EF4-FFF2-40B4-BE49-F238E27FC236}">
                <a16:creationId xmlns:a16="http://schemas.microsoft.com/office/drawing/2014/main" id="{B640EF1F-505B-6864-476C-84260C2981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23D1C563-AC2B-62ED-11A3-2E9D492CE32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54FDAEB-DED0-8FED-A1AE-C030C60DC193}"/>
              </a:ext>
            </a:extLst>
          </p:cNvPr>
          <p:cNvGrpSpPr/>
          <p:nvPr/>
        </p:nvGrpSpPr>
        <p:grpSpPr>
          <a:xfrm>
            <a:off x="195643" y="4784788"/>
            <a:ext cx="3806890" cy="1452734"/>
            <a:chOff x="662474" y="687005"/>
            <a:chExt cx="7156580" cy="1990881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808222C4-3959-CAFC-A3BA-35F691BF2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79B0EE3D-34A1-996D-A706-87C2B4785B8D}"/>
                </a:ext>
              </a:extLst>
            </p:cNvPr>
            <p:cNvSpPr txBox="1"/>
            <p:nvPr/>
          </p:nvSpPr>
          <p:spPr>
            <a:xfrm>
              <a:off x="1342658" y="1261858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SA" sz="2800" b="1" dirty="0">
                  <a:ln w="12700">
                    <a:noFill/>
                  </a:ln>
                  <a:solidFill>
                    <a:srgbClr val="96431A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إجابة خاطئة</a:t>
              </a: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E1E6CBE-A398-19BD-9B30-7EEA7E9A4C90}"/>
              </a:ext>
            </a:extLst>
          </p:cNvPr>
          <p:cNvGrpSpPr/>
          <p:nvPr/>
        </p:nvGrpSpPr>
        <p:grpSpPr>
          <a:xfrm>
            <a:off x="627822" y="4343400"/>
            <a:ext cx="3128266" cy="882776"/>
            <a:chOff x="3965833" y="1447402"/>
            <a:chExt cx="3128266" cy="88277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E76CEDE-15FA-D2D4-86E3-C71DF6D83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5A1A316F-E1B8-60CD-2A91-40CD1C04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8A80759-F2ED-4999-9AA3-CC06526A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sp>
        <p:nvSpPr>
          <p:cNvPr id="11" name="الرجوع الى السؤال">
            <a:hlinkClick r:id="" action="ppaction://hlinkshowjump?jump=endshow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3FE5FFC8-1984-3AB6-94DE-8EFE1DBFE8B9}"/>
              </a:ext>
            </a:extLst>
          </p:cNvPr>
          <p:cNvSpPr/>
          <p:nvPr/>
        </p:nvSpPr>
        <p:spPr>
          <a:xfrm>
            <a:off x="785487" y="5794408"/>
            <a:ext cx="2695902" cy="549167"/>
          </a:xfrm>
          <a:prstGeom prst="roundRect">
            <a:avLst>
              <a:gd name="adj" fmla="val 0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الرجوع الى السؤال</a:t>
            </a:r>
            <a:endParaRPr lang="ar-EG" sz="28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152534BE-5A65-70B4-C361-4B8194EDA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</Words>
  <Application>Microsoft Office PowerPoint</Application>
  <PresentationFormat>شاشة عريضة</PresentationFormat>
  <Paragraphs>50</Paragraphs>
  <Slides>12</Slides>
  <Notes>9</Notes>
  <HiddenSlides>4</HiddenSlides>
  <MMClips>17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  <vt:variant>
        <vt:lpstr>عروض مخصصة</vt:lpstr>
      </vt:variant>
      <vt:variant>
        <vt:i4>2</vt:i4>
      </vt:variant>
    </vt:vector>
  </HeadingPairs>
  <TitlesOfParts>
    <vt:vector size="19" baseType="lpstr">
      <vt:lpstr>Arial</vt:lpstr>
      <vt:lpstr>El Messiri</vt:lpstr>
      <vt:lpstr>Calibri</vt:lpstr>
      <vt:lpstr>Harmattan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خطأ</vt:lpstr>
      <vt:lpstr>خطأ2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Hasan Selim</dc:creator>
  <cp:lastModifiedBy>Hasan Selim</cp:lastModifiedBy>
  <cp:revision>147</cp:revision>
  <dcterms:created xsi:type="dcterms:W3CDTF">2021-02-24T13:00:27Z</dcterms:created>
  <dcterms:modified xsi:type="dcterms:W3CDTF">2026-04-12T17:26:34Z</dcterms:modified>
</cp:coreProperties>
</file>