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4"/>
    <p:sldMasterId id="2147483656" r:id="rId5"/>
  </p:sldMasterIdLst>
  <p:notesMasterIdLst>
    <p:notesMasterId r:id="rId37"/>
  </p:notesMasterIdLst>
  <p:sldIdLst>
    <p:sldId id="263" r:id="rId6"/>
    <p:sldId id="475" r:id="rId7"/>
    <p:sldId id="256" r:id="rId8"/>
    <p:sldId id="265" r:id="rId9"/>
    <p:sldId id="476" r:id="rId10"/>
    <p:sldId id="269" r:id="rId11"/>
    <p:sldId id="477" r:id="rId12"/>
    <p:sldId id="272" r:id="rId13"/>
    <p:sldId id="478" r:id="rId14"/>
    <p:sldId id="275" r:id="rId15"/>
    <p:sldId id="479" r:id="rId16"/>
    <p:sldId id="278" r:id="rId17"/>
    <p:sldId id="480" r:id="rId18"/>
    <p:sldId id="281" r:id="rId19"/>
    <p:sldId id="481" r:id="rId20"/>
    <p:sldId id="284" r:id="rId21"/>
    <p:sldId id="482" r:id="rId22"/>
    <p:sldId id="287" r:id="rId23"/>
    <p:sldId id="488" r:id="rId24"/>
    <p:sldId id="290" r:id="rId25"/>
    <p:sldId id="489" r:id="rId26"/>
    <p:sldId id="293" r:id="rId27"/>
    <p:sldId id="485" r:id="rId28"/>
    <p:sldId id="296" r:id="rId29"/>
    <p:sldId id="491" r:id="rId30"/>
    <p:sldId id="299" r:id="rId31"/>
    <p:sldId id="490" r:id="rId32"/>
    <p:sldId id="302" r:id="rId33"/>
    <p:sldId id="474" r:id="rId34"/>
    <p:sldId id="471" r:id="rId35"/>
    <p:sldId id="472" r:id="rId36"/>
  </p:sldIdLst>
  <p:sldSz cx="12192000" cy="6858000"/>
  <p:notesSz cx="6858000" cy="9144000"/>
  <p:embeddedFontLst>
    <p:embeddedFont>
      <p:font typeface="Abadi Extra Light" panose="020B0204020104020204" pitchFamily="34" charset="0"/>
      <p:regular r:id="rId38"/>
    </p:embeddedFont>
    <p:embeddedFont>
      <p:font typeface="Almarai" pitchFamily="2" charset="-78"/>
      <p:regular r:id="rId39"/>
    </p:embeddedFont>
    <p:embeddedFont>
      <p:font typeface="Arial Black" panose="020B0A04020102020204" pitchFamily="34" charset="0"/>
      <p:bold r:id="rId40"/>
    </p:embeddedFont>
    <p:embeddedFont>
      <p:font typeface="El Messiri" pitchFamily="2" charset="-78"/>
      <p:regular r:id="rId41"/>
      <p:bold r:id="rId42"/>
    </p:embeddedFont>
    <p:embeddedFont>
      <p:font typeface="Harmattan" panose="01000503000000020003" pitchFamily="2" charset="-78"/>
      <p:regular r:id="rId43"/>
      <p:bold r:id="rId4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998FE7C4-4244-4827-80FD-14ED3A7FFE39}">
          <p14:sldIdLst>
            <p14:sldId id="263"/>
            <p14:sldId id="475"/>
          </p14:sldIdLst>
        </p14:section>
        <p14:section name="السؤال رقم 1" id="{0C2AD059-8FD0-444E-9A76-743293FB6357}">
          <p14:sldIdLst>
            <p14:sldId id="256"/>
            <p14:sldId id="265"/>
          </p14:sldIdLst>
        </p14:section>
        <p14:section name="السؤال رقم 2" id="{F94C211B-F952-4378-80A7-4AE06B71B36D}">
          <p14:sldIdLst>
            <p14:sldId id="476"/>
            <p14:sldId id="269"/>
          </p14:sldIdLst>
        </p14:section>
        <p14:section name="السؤال رقم 3" id="{11555149-3731-4EC6-94D4-9A9D7B58E4D1}">
          <p14:sldIdLst>
            <p14:sldId id="477"/>
            <p14:sldId id="272"/>
          </p14:sldIdLst>
        </p14:section>
        <p14:section name="السؤال رقم 4" id="{8BEBECA6-727E-4580-8617-2413B74FC396}">
          <p14:sldIdLst>
            <p14:sldId id="478"/>
            <p14:sldId id="275"/>
          </p14:sldIdLst>
        </p14:section>
        <p14:section name="السؤال رقم 5" id="{53CBBEB1-45B2-4961-BD7C-6726A4E30DC0}">
          <p14:sldIdLst>
            <p14:sldId id="479"/>
            <p14:sldId id="278"/>
          </p14:sldIdLst>
        </p14:section>
        <p14:section name="السؤال رقم 6" id="{194A2F3A-854B-4678-A12C-25D93C1D400A}">
          <p14:sldIdLst>
            <p14:sldId id="480"/>
            <p14:sldId id="281"/>
          </p14:sldIdLst>
        </p14:section>
        <p14:section name="السؤال رقم 7" id="{DA2C8177-AA9A-48CF-8633-1D1FA59D3741}">
          <p14:sldIdLst>
            <p14:sldId id="481"/>
            <p14:sldId id="284"/>
          </p14:sldIdLst>
        </p14:section>
        <p14:section name="السؤال رقم 8" id="{CE35DB9C-CC45-4C4C-8D0B-C2E6435FE9E8}">
          <p14:sldIdLst>
            <p14:sldId id="482"/>
            <p14:sldId id="287"/>
          </p14:sldIdLst>
        </p14:section>
        <p14:section name="السؤال رقم 9" id="{A944923D-42D8-4691-A1D6-AF7E7EBE7B58}">
          <p14:sldIdLst>
            <p14:sldId id="488"/>
            <p14:sldId id="290"/>
          </p14:sldIdLst>
        </p14:section>
        <p14:section name="السؤال رقم 10" id="{7B7E7B87-1D2A-4E32-9251-08C52209F17A}">
          <p14:sldIdLst>
            <p14:sldId id="489"/>
            <p14:sldId id="293"/>
          </p14:sldIdLst>
        </p14:section>
        <p14:section name="السؤال رقم 11" id="{7B485E14-B764-48EE-AD11-FA313A0F9BFC}">
          <p14:sldIdLst>
            <p14:sldId id="485"/>
            <p14:sldId id="296"/>
          </p14:sldIdLst>
        </p14:section>
        <p14:section name="السؤال رقم 12" id="{506158D8-BE8A-49BB-B0BE-28B925B1192C}">
          <p14:sldIdLst>
            <p14:sldId id="491"/>
            <p14:sldId id="299"/>
          </p14:sldIdLst>
        </p14:section>
        <p14:section name="السؤال رقم 13" id="{6B380445-9425-420B-96E0-ACD2CC33EF86}">
          <p14:sldIdLst>
            <p14:sldId id="490"/>
            <p14:sldId id="302"/>
          </p14:sldIdLst>
        </p14:section>
        <p14:section name="الفوز" id="{DCD70717-EB2C-4A3B-888A-E4F3FF58F706}">
          <p14:sldIdLst>
            <p14:sldId id="474"/>
          </p14:sldIdLst>
        </p14:section>
        <p14:section name="تعليمات الاستخدام" id="{0C14C249-11D8-4619-9FD5-3F9D52FA0A23}">
          <p14:sldIdLst>
            <p14:sldId id="471"/>
            <p14:sldId id="4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31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pos="3749" userDrawn="1">
          <p15:clr>
            <a:srgbClr val="A4A3A4"/>
          </p15:clr>
        </p15:guide>
        <p15:guide id="4" pos="937" userDrawn="1">
          <p15:clr>
            <a:srgbClr val="A4A3A4"/>
          </p15:clr>
        </p15:guide>
        <p15:guide id="5" pos="6788" userDrawn="1">
          <p15:clr>
            <a:srgbClr val="A4A3A4"/>
          </p15:clr>
        </p15:guide>
        <p15:guide id="6" orient="horz" pos="36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2D050"/>
    <a:srgbClr val="F88008"/>
    <a:srgbClr val="080E1A"/>
    <a:srgbClr val="ECBD43"/>
    <a:srgbClr val="FDC643"/>
    <a:srgbClr val="356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602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1032" y="72"/>
      </p:cViewPr>
      <p:guideLst>
        <p:guide orient="horz" pos="2931"/>
        <p:guide pos="3953"/>
        <p:guide pos="3749"/>
        <p:guide pos="937"/>
        <p:guide pos="6788"/>
        <p:guide orient="horz" pos="36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na Gumpelmeyer" userId="45e238fb-232b-45ab-b38f-a2e16325817a" providerId="ADAL" clId="{4E477C92-17AB-E745-9423-9EDF0687D7DC}"/>
    <pc:docChg chg="delSld modSection">
      <pc:chgData name="Johanna Gumpelmeyer" userId="45e238fb-232b-45ab-b38f-a2e16325817a" providerId="ADAL" clId="{4E477C92-17AB-E745-9423-9EDF0687D7DC}" dt="2022-01-07T12:26:17.449" v="0" actId="2696"/>
      <pc:docMkLst>
        <pc:docMk/>
      </pc:docMkLst>
      <pc:sldChg chg="del">
        <pc:chgData name="Johanna Gumpelmeyer" userId="45e238fb-232b-45ab-b38f-a2e16325817a" providerId="ADAL" clId="{4E477C92-17AB-E745-9423-9EDF0687D7DC}" dt="2022-01-07T12:26:17.449" v="0" actId="2696"/>
        <pc:sldMkLst>
          <pc:docMk/>
          <pc:sldMk cId="3490040762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75C4D5D-8511-48B7-8264-D90FAF4EBE35}" type="datetimeFigureOut">
              <a:rPr lang="ar-SA" smtClean="0"/>
              <a:t>11/16/1445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873DC08-6323-43DF-887C-AFE50473C8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654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3DC08-6323-43DF-887C-AFE50473C8EF}" type="slidenum">
              <a:rPr lang="ar-SA" smtClean="0"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383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ar-E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0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99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131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08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13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79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293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image" Target="../media/image1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11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13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15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17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19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microsoft.com/office/2007/relationships/media" Target="../media/media2.mp4"/><Relationship Id="rId4" Type="http://schemas.openxmlformats.org/officeDocument/2006/relationships/video" Target="NUL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21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23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25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26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27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28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8.mp4"/><Relationship Id="rId7" Type="http://schemas.openxmlformats.org/officeDocument/2006/relationships/image" Target="../media/image6.png"/><Relationship Id="rId2" Type="http://schemas.microsoft.com/office/2007/relationships/media" Target="../media/media8.mp4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5" Type="http://schemas.microsoft.com/office/2007/relationships/media" Target="../media/media1.mp3"/><Relationship Id="rId10" Type="http://schemas.openxmlformats.org/officeDocument/2006/relationships/image" Target="../media/image4.png"/><Relationship Id="rId4" Type="http://schemas.openxmlformats.org/officeDocument/2006/relationships/audio" Target="NULL" TargetMode="External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3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Almara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5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7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9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Logo">
            <a:hlinkClick r:id="" action="ppaction://hlinkshowjump?jump=nextslide"/>
            <a:hlinkHover r:id="" action="ppaction://noaction">
              <a:snd r:embed="rId6" name="arrow.wav"/>
            </a:hlinkHover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874713"/>
            <a:ext cx="5181600" cy="5181600"/>
          </a:xfrm>
          <a:prstGeom prst="ellipse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  <p:pic>
        <p:nvPicPr>
          <p:cNvPr id="2" name="صورة 1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CE1609AA-6E5D-210C-9013-2406ABABA3F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4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59" y="1372438"/>
              <a:ext cx="2790620" cy="4832092"/>
              <a:chOff x="8262223" y="1304918"/>
              <a:chExt cx="3506827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4809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43628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473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8097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750" y="45620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13B6D1A3-E128-24CD-72A3-BFBA0CDA8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2E8FF6EE-E876-0BAA-616B-F900C0C2E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46113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1.85185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27376" y="531859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:D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صحيحة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:B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:C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6214948" y="418969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:A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ar-SA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هذا النص هو مثال لنص يمكنك تعديله في نفس المساحة حيث يمكنك إضافة  السؤال هنا دون تأثير على التنسيق  ؟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51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21515" cy="5198812"/>
            <a:chOff x="8179724" y="1168053"/>
            <a:chExt cx="312151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869679" cy="4832092"/>
              <a:chOff x="8262223" y="1304918"/>
              <a:chExt cx="3606176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747446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111593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588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5306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6853" y="423736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6038FA9F-EF86-8C51-C017-18742C367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3E38B3B4-AFAE-AA0C-24BC-DB18B0006B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96840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85185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5304133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:C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صحيحة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:B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418969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:A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:D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ar-SA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هذا النص هو مثال لنص يمكنك تعديله في نفس المساحة حيث يمكنك إضافة  السؤال هنا دون تأثير على التنسيق  ؟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$ 7000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83689" cy="5198812"/>
            <a:chOff x="8179724" y="1168053"/>
            <a:chExt cx="308368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1" y="1372438"/>
              <a:ext cx="2831852" cy="4832092"/>
              <a:chOff x="8262223" y="1304918"/>
              <a:chExt cx="3558640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1" y="1304918"/>
                <a:ext cx="2699912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770598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576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9119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2024" y="389636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2024" y="424828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A1E4EFCD-0B00-0EC1-ABC0-9146C69E5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F038996C-9100-D340-0257-1DE888E4B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59138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3.7037E-7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:B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صحيحة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6251788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:A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:C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:D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ar-SA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هذا النص هو مثال لنص يمكنك تعديله في نفس المساحة حيث يمكنك إضافة  السؤال هنا دون تأثير على التنسيق  ؟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38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21515" cy="5198812"/>
            <a:chOff x="8179724" y="1168053"/>
            <a:chExt cx="312151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869679" cy="4832092"/>
              <a:chOff x="8262223" y="1304918"/>
              <a:chExt cx="3606176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74744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430402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705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2128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35561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BE346628-308E-5D3B-BEB3-1E406AB3AC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95A1F6E6-F9EE-CE87-8303-E0635C527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222053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59259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:A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صحيحة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:B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:C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:D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ar-SA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هذا النص هو مثال لنص يمكنك تعديله في نفس المساحة حيث يمكنك إضافة  السؤال هنا دون تأثير على التنسيق  ؟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72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90621" cy="4832092"/>
              <a:chOff x="8262223" y="1304918"/>
              <a:chExt cx="3506828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648099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09986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444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5306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322841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27EC035A-06E6-F7A7-F759-AF3D761A0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F0814E56-46A3-AC63-C444-FE295A6723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508230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4.44444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16050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:B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صحيحة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6251788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:A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:C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:D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ar-SA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هذا النص هو مثال لنص يمكنك تعديله في نفس المساحة حيث يمكنك إضافة  السؤال هنا دون تأثير على التنسيق  ؟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$ 30000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32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899" end="8542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  <p:pic>
        <p:nvPicPr>
          <p:cNvPr id="2" name="فيديو">
            <a:hlinkClick r:id="" action="ppaction://media"/>
            <a:extLst>
              <a:ext uri="{FF2B5EF4-FFF2-40B4-BE49-F238E27FC236}">
                <a16:creationId xmlns:a16="http://schemas.microsoft.com/office/drawing/2014/main" id="{A6BE24F2-683F-7A13-9470-CDC652383F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7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5A653AF-D2B5-BC01-C017-B8571215CB8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5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200239" cy="5198812"/>
            <a:chOff x="8179724" y="1168053"/>
            <a:chExt cx="320023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948403" cy="4832092"/>
              <a:chOff x="8262223" y="1304918"/>
              <a:chExt cx="3705104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846375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767724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740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5851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289349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481CC156-ED25-0D9E-EDE9-73E8D8FAE9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35A6A183-3F2A-45CA-BE2C-B584EE2706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224917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3.33333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5304133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:C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صحيحة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:B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418969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:A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:D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ar-SA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هذا النص هو مثال لنص يمكنك تعديله في نفس المساحة حيث يمكنك إضافة  السؤال هنا دون تأثير على التنسيق  ؟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9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90621" cy="4832092"/>
              <a:chOff x="8262223" y="1304918"/>
              <a:chExt cx="3506828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648099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434611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573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3933" y="157273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25603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92BD2A93-FB3C-6D25-3B70-4BE431E5AF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FE619394-C7F9-46F9-C321-EE39CEBD9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60344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3.7037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:A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صحيحة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:B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:C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:D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ar-SA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هذا النص هو مثال لنص يمكنك تعديله في نفس المساحة حيث يمكنك إضافة  السؤال هنا دون تأثير على التنسيق  ؟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$ 100000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42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21515" cy="5198812"/>
            <a:chOff x="8179724" y="1168053"/>
            <a:chExt cx="312151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869679" cy="4832092"/>
              <a:chOff x="8262223" y="1304918"/>
              <a:chExt cx="3606176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74744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098585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587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624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249D8A2D-D12D-581C-A86A-3A15D9EA7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CE49827E-FC8D-C3E5-0D31-751C33B95C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41775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3.7037E-7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:B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صحيحة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6251788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:A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:C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:D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ar-SA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هذا النص هو مثال لنص يمكنك تعديله في نفس المساحة حيث يمكنك إضافة  السؤال هنا دون تأثير على التنسيق  ؟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$ 250000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1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21515" cy="5198812"/>
            <a:chOff x="8179724" y="1168053"/>
            <a:chExt cx="312151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869679" cy="4832092"/>
              <a:chOff x="8262223" y="1304918"/>
              <a:chExt cx="3606176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74744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763223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780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7251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862" y="18889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Question fininished indicator">
            <a:extLst>
              <a:ext uri="{FF2B5EF4-FFF2-40B4-BE49-F238E27FC236}">
                <a16:creationId xmlns:a16="http://schemas.microsoft.com/office/drawing/2014/main" id="{EFA029DA-BA71-407A-9693-1E88EBBD2D9B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3AE040D1-F157-27E6-2FF5-E9C56188E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77AEB824-EC58-7823-6021-3DC9D9C3D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75929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2.96296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27376" y="531859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:D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صحيحة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:B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:C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6214948" y="418969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:A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ar-SA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هذا النص هو مثال لنص يمكنك تعديله في نفس المساحة حيث يمكنك إضافة  السؤال هنا دون تأثير على التنسيق  ؟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48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68322" cy="5198812"/>
            <a:chOff x="8179724" y="1168053"/>
            <a:chExt cx="3168322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1" y="1372438"/>
              <a:ext cx="2916485" cy="4832092"/>
              <a:chOff x="8262223" y="1304918"/>
              <a:chExt cx="3664994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806265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42738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781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3933" y="145320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862" y="155188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Question fininished indicator">
            <a:extLst>
              <a:ext uri="{FF2B5EF4-FFF2-40B4-BE49-F238E27FC236}">
                <a16:creationId xmlns:a16="http://schemas.microsoft.com/office/drawing/2014/main" id="{EFA029DA-BA71-407A-9693-1E88EBBD2D9B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Question fininished indicator">
            <a:extLst>
              <a:ext uri="{FF2B5EF4-FFF2-40B4-BE49-F238E27FC236}">
                <a16:creationId xmlns:a16="http://schemas.microsoft.com/office/drawing/2014/main" id="{336E4B3D-BB4B-410A-BFAE-87D4F4BBF445}"/>
              </a:ext>
            </a:extLst>
          </p:cNvPr>
          <p:cNvSpPr/>
          <p:nvPr/>
        </p:nvSpPr>
        <p:spPr>
          <a:xfrm>
            <a:off x="5451843" y="18877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F80610CD-BE18-3717-EEDB-59BADE810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000A610E-CB1C-6834-B0A2-EA52B4ABB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42648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96296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video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915DDD95-6FFE-34A7-6CC2-BBD9FDEA2A2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2479" end="7774.2857"/>
                  <p14:fade in="1750"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D0FF020-7A71-11F2-8562-312B0311DAE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73964D7C-E651-4C12-8B4A-7E2A02F907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B0E32DA-5A7A-510F-91B5-7EE10F979933}"/>
              </a:ext>
            </a:extLst>
          </p:cNvPr>
          <p:cNvSpPr txBox="1"/>
          <p:nvPr/>
        </p:nvSpPr>
        <p:spPr>
          <a:xfrm>
            <a:off x="2773680" y="2828836"/>
            <a:ext cx="6644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$ 1 MILLION</a:t>
            </a:r>
            <a:endParaRPr lang="de-AT" sz="7200" b="1" dirty="0">
              <a:solidFill>
                <a:srgbClr val="F88008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0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:A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صحيحة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:B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:C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:D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ar-SA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هذا النص هو مثال لنص يمكنك تعديله في نفس المساحة حيث يمكنك إضافة  السؤال هنا دون تأثير على التنسيق  ؟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9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6352"/>
            <a:ext cx="1051560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u="sng" dirty="0">
                <a:solidFill>
                  <a:schemeClr val="accent4"/>
                </a:solidFill>
              </a:rPr>
              <a:t>تعليمات الاستخدام</a:t>
            </a:r>
            <a:endParaRPr lang="ar-EG" u="sng" dirty="0">
              <a:solidFill>
                <a:schemeClr val="accent4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694592" y="1365813"/>
            <a:ext cx="11318965" cy="2063187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الخط  المستخدم   في القالب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    </a:t>
            </a:r>
            <a:r>
              <a:rPr lang="en-US" sz="28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Almarai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      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جميع النصوص بالقالب يمكن تعديلها كما تريد.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لا </a:t>
            </a: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تقم بحذف أو تغيير أماكن الشرائح .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B9D4D79-E106-093D-A441-1FA9FE86FBE8}"/>
              </a:ext>
            </a:extLst>
          </p:cNvPr>
          <p:cNvGrpSpPr/>
          <p:nvPr/>
        </p:nvGrpSpPr>
        <p:grpSpPr>
          <a:xfrm>
            <a:off x="3016898" y="4060056"/>
            <a:ext cx="6158205" cy="1432131"/>
            <a:chOff x="2948473" y="5071306"/>
            <a:chExt cx="6158205" cy="1432131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E121E7EB-A107-EF4A-7E2C-CC10D75B4164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+mn-ea"/>
                <a:cs typeface="Harmattan" panose="01000503000000020003" pitchFamily="2" charset="-78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2FCC83FF-07DF-CF68-CE63-FFAF4F35F9C5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ingez-ppt </a:t>
              </a: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FFD77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" name="رسم 8" descr="تحذير مع تعبئة خالصة">
              <a:extLst>
                <a:ext uri="{FF2B5EF4-FFF2-40B4-BE49-F238E27FC236}">
                  <a16:creationId xmlns:a16="http://schemas.microsoft.com/office/drawing/2014/main" id="{AE0C5502-3505-8D5D-5A5E-062122B16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6775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74365" cy="5198812"/>
            <a:chOff x="8179724" y="1168053"/>
            <a:chExt cx="307436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1" y="1372438"/>
              <a:ext cx="2822528" cy="4832092"/>
              <a:chOff x="8262223" y="1304918"/>
              <a:chExt cx="3546923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88193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50528" y="544548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359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6816" y="175202"/>
            <a:ext cx="595110" cy="595110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8030F64B-3AE5-A57D-69E5-C6F1B77CE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0D3CC108-08E5-97F2-9DE7-E709D0C38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28491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2.59259E-6 L -0.00026 -0.0474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:C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صحيحة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:B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:A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:D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ar-SA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هذا النص هو مثال لنص يمكنك تعديله في نفس المساحة حيث يمكنك إضافة  السؤال هنا دون تأثير على التنسيق  ؟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53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59" y="1372438"/>
              <a:ext cx="2790620" cy="4832092"/>
              <a:chOff x="8262223" y="1304918"/>
              <a:chExt cx="3506827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4809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5102398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458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1493" y="234484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750" y="522816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B5149787-F5E0-0160-FC8C-394963B97A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701B6C1E-625B-477B-477B-69028509C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50396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2.59259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16050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:B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صحيحة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6251788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:A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:C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:D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ar-SA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هذا النص هو مثال لنص يمكنك تعديله في نفس المساحة حيث يمكنك إضافة  السؤال هنا دون تأثير على التنسيق  ؟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18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59" y="1372438"/>
              <a:ext cx="2790620" cy="4832092"/>
              <a:chOff x="8262223" y="1304918"/>
              <a:chExt cx="3506827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4809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76775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356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2582" y="234484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750" y="489352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D8C55053-E9AE-18CA-6745-6A196C664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83E09C63-FB48-AF39-B304-C18EB345F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76741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11022E-1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:A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صحيحة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:B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:C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:D </a:t>
            </a:r>
            <a:r>
              <a:rPr lang="ar-SA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 </a:t>
            </a:r>
            <a:r>
              <a:rPr lang="ar-SA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إجابة خاطئة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ar-SA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هذا النص هو مثال لنص يمكنك تعديله في نفس المساحة حيث يمكنك إضافة  السؤال هنا دون تأثير على التنسيق  ؟</a:t>
              </a:r>
              <a:endParaRPr lang="en-US" sz="2400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$ 3000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2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A039395E52A4481E99A284DD18DE6" ma:contentTypeVersion="13" ma:contentTypeDescription="Create a new document." ma:contentTypeScope="" ma:versionID="f7c8f2b6bf623116b790949cf986e180">
  <xsd:schema xmlns:xsd="http://www.w3.org/2001/XMLSchema" xmlns:xs="http://www.w3.org/2001/XMLSchema" xmlns:p="http://schemas.microsoft.com/office/2006/metadata/properties" xmlns:ns2="23661874-da08-4297-8e9a-86c876574d92" xmlns:ns3="eb47fbde-ef8c-49b4-9b93-508121e91eaa" targetNamespace="http://schemas.microsoft.com/office/2006/metadata/properties" ma:root="true" ma:fieldsID="fbc92a73e89b93c615119b6747aa3677" ns2:_="" ns3:_="">
    <xsd:import namespace="23661874-da08-4297-8e9a-86c876574d92"/>
    <xsd:import namespace="eb47fbde-ef8c-49b4-9b93-508121e91ea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61874-da08-4297-8e9a-86c876574d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7fbde-ef8c-49b4-9b93-508121e91e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D300BD-3179-4B5B-86CF-7FBC8E1FC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661874-da08-4297-8e9a-86c876574d92"/>
    <ds:schemaRef ds:uri="eb47fbde-ef8c-49b4-9b93-508121e91e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8571CE-DD7B-4429-8FE4-0495FE4EA004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eb47fbde-ef8c-49b4-9b93-508121e91eaa"/>
    <ds:schemaRef ds:uri="23661874-da08-4297-8e9a-86c876574d92"/>
  </ds:schemaRefs>
</ds:datastoreItem>
</file>

<file path=customXml/itemProps3.xml><?xml version="1.0" encoding="utf-8"?>
<ds:datastoreItem xmlns:ds="http://schemas.openxmlformats.org/officeDocument/2006/customXml" ds:itemID="{3BF34EBA-A5CF-4A96-A902-2AE9B00590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1154</Words>
  <Application>Microsoft Office PowerPoint</Application>
  <PresentationFormat>شاشة عريضة</PresentationFormat>
  <Paragraphs>454</Paragraphs>
  <Slides>31</Slides>
  <Notes>2</Notes>
  <HiddenSlides>2</HiddenSlides>
  <MMClips>70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31</vt:i4>
      </vt:variant>
    </vt:vector>
  </HeadingPairs>
  <TitlesOfParts>
    <vt:vector size="41" baseType="lpstr">
      <vt:lpstr>Aptos</vt:lpstr>
      <vt:lpstr>Almarai</vt:lpstr>
      <vt:lpstr>Arial Black</vt:lpstr>
      <vt:lpstr>El Messiri</vt:lpstr>
      <vt:lpstr>Harmattan</vt:lpstr>
      <vt:lpstr>Abadi Extra Light</vt:lpstr>
      <vt:lpstr>Arial</vt:lpstr>
      <vt:lpstr>Calibri</vt:lpstr>
      <vt:lpstr>Office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تعليمات الاستخدام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ingez-ppt</cp:lastModifiedBy>
  <cp:revision>37</cp:revision>
  <dcterms:created xsi:type="dcterms:W3CDTF">2020-02-11T13:02:59Z</dcterms:created>
  <dcterms:modified xsi:type="dcterms:W3CDTF">2024-05-23T11:51:01Z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0x010100FC2A039395E52A4481E99A284DD18DE6</vt:lpwstr>
  </property>
  <property fmtid="{D5CDD505-2E9C-101B-9397-08002B2CF9AE}" pid="3" name="Order">
    <vt:r8>10300</vt:r8>
  </property>
</Properties>
</file>