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notesMasterIdLst>
    <p:notesMasterId r:id="rId16"/>
  </p:notesMasterIdLst>
  <p:sldIdLst>
    <p:sldId id="280" r:id="rId2"/>
    <p:sldId id="282" r:id="rId3"/>
    <p:sldId id="484" r:id="rId4"/>
    <p:sldId id="496" r:id="rId5"/>
    <p:sldId id="494" r:id="rId6"/>
    <p:sldId id="487" r:id="rId7"/>
    <p:sldId id="497" r:id="rId8"/>
    <p:sldId id="499" r:id="rId9"/>
    <p:sldId id="498" r:id="rId10"/>
    <p:sldId id="481" r:id="rId11"/>
    <p:sldId id="495" r:id="rId12"/>
    <p:sldId id="477" r:id="rId13"/>
    <p:sldId id="492" r:id="rId14"/>
    <p:sldId id="483" r:id="rId15"/>
  </p:sldIdLst>
  <p:sldSz cx="12192000" cy="6858000"/>
  <p:notesSz cx="6858000" cy="9144000"/>
  <p:embeddedFontLst>
    <p:embeddedFont>
      <p:font typeface="El Messiri" pitchFamily="2" charset="-78"/>
      <p:regular r:id="rId17"/>
      <p:bold r:id="rId18"/>
    </p:embeddedFont>
  </p:embeddedFontLst>
  <p:custShowLst>
    <p:custShow name="اجابة خاطئة" id="0">
      <p:sldLst>
        <p:sld r:id="rId13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7F7D7D0-D62B-490E-8A6F-655CFF175584}">
          <p14:sldIdLst>
            <p14:sldId id="280"/>
            <p14:sldId id="282"/>
            <p14:sldId id="484"/>
            <p14:sldId id="496"/>
            <p14:sldId id="494"/>
          </p14:sldIdLst>
        </p14:section>
        <p14:section name="To add more questions, duplicate the following slides:" id="{5E257FAA-E65D-4F9B-8001-75D523501378}">
          <p14:sldIdLst>
            <p14:sldId id="487"/>
            <p14:sldId id="497"/>
            <p14:sldId id="499"/>
            <p14:sldId id="498"/>
          </p14:sldIdLst>
        </p14:section>
        <p14:section name="outro" id="{64A9EE2B-AEF4-4495-8E12-371755A5D112}">
          <p14:sldIdLst>
            <p14:sldId id="481"/>
            <p14:sldId id="495"/>
          </p14:sldIdLst>
        </p14:section>
        <p14:section name="wrong answer" id="{F9BD4F51-53D5-4976-9842-97D102FD233C}">
          <p14:sldIdLst>
            <p14:sldId id="477"/>
          </p14:sldIdLst>
        </p14:section>
        <p14:section name="Usage Instructions" id="{2198CE1F-0F48-407E-A2BA-B43E25CFC8AE}">
          <p14:sldIdLst>
            <p14:sldId id="492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2" pos="619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2570" userDrawn="1">
          <p15:clr>
            <a:srgbClr val="A4A3A4"/>
          </p15:clr>
        </p15:guide>
        <p15:guide id="9" pos="2910" userDrawn="1">
          <p15:clr>
            <a:srgbClr val="A4A3A4"/>
          </p15:clr>
        </p15:guide>
        <p15:guide id="10" pos="4793" userDrawn="1">
          <p15:clr>
            <a:srgbClr val="A4A3A4"/>
          </p15:clr>
        </p15:guide>
        <p15:guide id="11" pos="5246" userDrawn="1">
          <p15:clr>
            <a:srgbClr val="A4A3A4"/>
          </p15:clr>
        </p15:guide>
        <p15:guide id="12" pos="70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CC26"/>
    <a:srgbClr val="341846"/>
    <a:srgbClr val="934BB6"/>
    <a:srgbClr val="6F0F10"/>
    <a:srgbClr val="C73331"/>
    <a:srgbClr val="36484A"/>
    <a:srgbClr val="D15E2A"/>
    <a:srgbClr val="FFC800"/>
    <a:srgbClr val="FFE14B"/>
    <a:srgbClr val="C04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DCB7CE-F250-41B9-A064-E5BAAB0AF66B}" v="373" dt="2026-06-13T15:24:36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21" autoAdjust="0"/>
    <p:restoredTop sz="95033" autoAdjust="0"/>
  </p:normalViewPr>
  <p:slideViewPr>
    <p:cSldViewPr snapToGrid="0" showGuides="1">
      <p:cViewPr>
        <p:scale>
          <a:sx n="50" d="100"/>
          <a:sy n="50" d="100"/>
        </p:scale>
        <p:origin x="1168" y="324"/>
      </p:cViewPr>
      <p:guideLst>
        <p:guide pos="619"/>
        <p:guide orient="horz" pos="3317"/>
        <p:guide orient="horz" pos="3997"/>
        <p:guide pos="2570"/>
        <p:guide pos="2910"/>
        <p:guide pos="4793"/>
        <p:guide pos="5246"/>
        <p:guide pos="7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6ED845BA-74CA-4F74-9AC4-C2ED4D184EBF}"/>
    <pc:docChg chg="undo custSel addSld delSld modSld modMainMaster modSection">
      <pc:chgData name="Hasan Selim" userId="84cd2103f36ef0dc" providerId="LiveId" clId="{6ED845BA-74CA-4F74-9AC4-C2ED4D184EBF}" dt="2026-06-13T15:24:56.066" v="491" actId="20577"/>
      <pc:docMkLst>
        <pc:docMk/>
      </pc:docMkLst>
      <pc:sldChg chg="modSp mod modAnim">
        <pc:chgData name="Hasan Selim" userId="84cd2103f36ef0dc" providerId="LiveId" clId="{6ED845BA-74CA-4F74-9AC4-C2ED4D184EBF}" dt="2026-06-13T15:24:36.306" v="476"/>
        <pc:sldMkLst>
          <pc:docMk/>
          <pc:sldMk cId="1091807618" sldId="280"/>
        </pc:sldMkLst>
        <pc:spChg chg="mod">
          <ac:chgData name="Hasan Selim" userId="84cd2103f36ef0dc" providerId="LiveId" clId="{6ED845BA-74CA-4F74-9AC4-C2ED4D184EBF}" dt="2026-06-13T15:10:33.225" v="97" actId="782"/>
          <ac:spMkLst>
            <pc:docMk/>
            <pc:sldMk cId="1091807618" sldId="280"/>
            <ac:spMk id="2" creationId="{AA84CA97-3F55-41DF-3A33-B75570BE2222}"/>
          </ac:spMkLst>
        </pc:spChg>
        <pc:spChg chg="mod">
          <ac:chgData name="Hasan Selim" userId="84cd2103f36ef0dc" providerId="LiveId" clId="{6ED845BA-74CA-4F74-9AC4-C2ED4D184EBF}" dt="2026-06-13T15:10:33.225" v="97" actId="782"/>
          <ac:spMkLst>
            <pc:docMk/>
            <pc:sldMk cId="1091807618" sldId="280"/>
            <ac:spMk id="10" creationId="{AC686011-B2B4-DF5B-B07B-99C9CC7E01E7}"/>
          </ac:spMkLst>
        </pc:spChg>
      </pc:sldChg>
      <pc:sldChg chg="modSp mod modAnim">
        <pc:chgData name="Hasan Selim" userId="84cd2103f36ef0dc" providerId="LiveId" clId="{6ED845BA-74CA-4F74-9AC4-C2ED4D184EBF}" dt="2026-06-13T15:24:56.066" v="491" actId="20577"/>
        <pc:sldMkLst>
          <pc:docMk/>
          <pc:sldMk cId="4103877078" sldId="282"/>
        </pc:sldMkLst>
        <pc:spChg chg="mod">
          <ac:chgData name="Hasan Selim" userId="84cd2103f36ef0dc" providerId="LiveId" clId="{6ED845BA-74CA-4F74-9AC4-C2ED4D184EBF}" dt="2026-06-13T15:07:41.170" v="54" actId="782"/>
          <ac:spMkLst>
            <pc:docMk/>
            <pc:sldMk cId="4103877078" sldId="282"/>
            <ac:spMk id="13" creationId="{9CD8A5A8-DC47-8D00-DC7B-C5388DDEF460}"/>
          </ac:spMkLst>
        </pc:spChg>
        <pc:spChg chg="mod">
          <ac:chgData name="Hasan Selim" userId="84cd2103f36ef0dc" providerId="LiveId" clId="{6ED845BA-74CA-4F74-9AC4-C2ED4D184EBF}" dt="2026-06-13T15:24:56.066" v="491" actId="20577"/>
          <ac:spMkLst>
            <pc:docMk/>
            <pc:sldMk cId="4103877078" sldId="282"/>
            <ac:spMk id="15" creationId="{A1F8E2D1-E2B3-2BF6-1C0D-5AC9CB8DD215}"/>
          </ac:spMkLst>
        </pc:spChg>
        <pc:spChg chg="mod">
          <ac:chgData name="Hasan Selim" userId="84cd2103f36ef0dc" providerId="LiveId" clId="{6ED845BA-74CA-4F74-9AC4-C2ED4D184EBF}" dt="2026-06-13T15:23:09.184" v="465" actId="1076"/>
          <ac:spMkLst>
            <pc:docMk/>
            <pc:sldMk cId="4103877078" sldId="282"/>
            <ac:spMk id="36" creationId="{37F4DFBB-C469-48F8-A0B4-0E627C132E44}"/>
          </ac:spMkLst>
        </pc:spChg>
        <pc:picChg chg="mod">
          <ac:chgData name="Hasan Selim" userId="84cd2103f36ef0dc" providerId="LiveId" clId="{6ED845BA-74CA-4F74-9AC4-C2ED4D184EBF}" dt="2026-06-13T15:22:43.209" v="460" actId="14100"/>
          <ac:picMkLst>
            <pc:docMk/>
            <pc:sldMk cId="4103877078" sldId="282"/>
            <ac:picMk id="14" creationId="{10D63D3A-3441-FB63-2171-311E0807CDA9}"/>
          </ac:picMkLst>
        </pc:picChg>
        <pc:picChg chg="mod">
          <ac:chgData name="Hasan Selim" userId="84cd2103f36ef0dc" providerId="LiveId" clId="{6ED845BA-74CA-4F74-9AC4-C2ED4D184EBF}" dt="2026-06-13T15:23:05.668" v="464" actId="1076"/>
          <ac:picMkLst>
            <pc:docMk/>
            <pc:sldMk cId="4103877078" sldId="282"/>
            <ac:picMk id="16" creationId="{90FC0543-D419-CAAD-1057-BCF5AB280491}"/>
          </ac:picMkLst>
        </pc:picChg>
        <pc:picChg chg="mod">
          <ac:chgData name="Hasan Selim" userId="84cd2103f36ef0dc" providerId="LiveId" clId="{6ED845BA-74CA-4F74-9AC4-C2ED4D184EBF}" dt="2026-06-13T15:07:41.170" v="54" actId="782"/>
          <ac:picMkLst>
            <pc:docMk/>
            <pc:sldMk cId="4103877078" sldId="282"/>
            <ac:picMk id="17" creationId="{E851927B-6744-ECB0-BF84-9C15793149A3}"/>
          </ac:picMkLst>
        </pc:picChg>
        <pc:picChg chg="mod">
          <ac:chgData name="Hasan Selim" userId="84cd2103f36ef0dc" providerId="LiveId" clId="{6ED845BA-74CA-4F74-9AC4-C2ED4D184EBF}" dt="2026-06-13T15:07:41.170" v="54" actId="782"/>
          <ac:picMkLst>
            <pc:docMk/>
            <pc:sldMk cId="4103877078" sldId="282"/>
            <ac:picMk id="18" creationId="{0DDB246D-41C5-46A0-18CB-866A9870FDA8}"/>
          </ac:picMkLst>
        </pc:picChg>
        <pc:picChg chg="mod">
          <ac:chgData name="Hasan Selim" userId="84cd2103f36ef0dc" providerId="LiveId" clId="{6ED845BA-74CA-4F74-9AC4-C2ED4D184EBF}" dt="2026-06-13T15:07:41.170" v="54" actId="782"/>
          <ac:picMkLst>
            <pc:docMk/>
            <pc:sldMk cId="4103877078" sldId="282"/>
            <ac:picMk id="19" creationId="{4E826139-3FC2-8FFA-6C10-FA056A24C752}"/>
          </ac:picMkLst>
        </pc:picChg>
        <pc:picChg chg="mod">
          <ac:chgData name="Hasan Selim" userId="84cd2103f36ef0dc" providerId="LiveId" clId="{6ED845BA-74CA-4F74-9AC4-C2ED4D184EBF}" dt="2026-06-13T15:23:05.668" v="464" actId="1076"/>
          <ac:picMkLst>
            <pc:docMk/>
            <pc:sldMk cId="4103877078" sldId="282"/>
            <ac:picMk id="1028" creationId="{CEE90615-FBF9-1FA1-66B5-885063756B06}"/>
          </ac:picMkLst>
        </pc:picChg>
        <pc:picChg chg="mod">
          <ac:chgData name="Hasan Selim" userId="84cd2103f36ef0dc" providerId="LiveId" clId="{6ED845BA-74CA-4F74-9AC4-C2ED4D184EBF}" dt="2026-06-13T15:23:05.668" v="464" actId="1076"/>
          <ac:picMkLst>
            <pc:docMk/>
            <pc:sldMk cId="4103877078" sldId="282"/>
            <ac:picMk id="1036" creationId="{83422F82-0642-B9B8-B627-D0A955CC67A3}"/>
          </ac:picMkLst>
        </pc:picChg>
      </pc:sldChg>
      <pc:sldChg chg="modSp mod">
        <pc:chgData name="Hasan Selim" userId="84cd2103f36ef0dc" providerId="LiveId" clId="{6ED845BA-74CA-4F74-9AC4-C2ED4D184EBF}" dt="2026-06-13T15:17:14.250" v="407" actId="313"/>
        <pc:sldMkLst>
          <pc:docMk/>
          <pc:sldMk cId="2813796573" sldId="477"/>
        </pc:sldMkLst>
        <pc:spChg chg="mod">
          <ac:chgData name="Hasan Selim" userId="84cd2103f36ef0dc" providerId="LiveId" clId="{6ED845BA-74CA-4F74-9AC4-C2ED4D184EBF}" dt="2026-06-13T15:16:51.125" v="384" actId="20577"/>
          <ac:spMkLst>
            <pc:docMk/>
            <pc:sldMk cId="2813796573" sldId="477"/>
            <ac:spMk id="4" creationId="{01EE3E3C-5F17-2D92-206B-D5A37CF4C8AE}"/>
          </ac:spMkLst>
        </pc:spChg>
        <pc:spChg chg="mod">
          <ac:chgData name="Hasan Selim" userId="84cd2103f36ef0dc" providerId="LiveId" clId="{6ED845BA-74CA-4F74-9AC4-C2ED4D184EBF}" dt="2026-06-13T15:17:14.250" v="407" actId="313"/>
          <ac:spMkLst>
            <pc:docMk/>
            <pc:sldMk cId="2813796573" sldId="477"/>
            <ac:spMk id="6" creationId="{8EBBB785-8206-CF5C-1C3E-0E5FF822A775}"/>
          </ac:spMkLst>
        </pc:spChg>
        <pc:spChg chg="mod">
          <ac:chgData name="Hasan Selim" userId="84cd2103f36ef0dc" providerId="LiveId" clId="{6ED845BA-74CA-4F74-9AC4-C2ED4D184EBF}" dt="2026-06-13T15:10:57.553" v="104" actId="782"/>
          <ac:spMkLst>
            <pc:docMk/>
            <pc:sldMk cId="2813796573" sldId="477"/>
            <ac:spMk id="22" creationId="{2535E3B5-523D-2ECB-9213-C21A6C0D4B4F}"/>
          </ac:spMkLst>
        </pc:spChg>
        <pc:grpChg chg="mod">
          <ac:chgData name="Hasan Selim" userId="84cd2103f36ef0dc" providerId="LiveId" clId="{6ED845BA-74CA-4F74-9AC4-C2ED4D184EBF}" dt="2026-06-13T15:10:57.553" v="104" actId="782"/>
          <ac:grpSpMkLst>
            <pc:docMk/>
            <pc:sldMk cId="2813796573" sldId="477"/>
            <ac:grpSpMk id="15" creationId="{97925443-36B3-EE27-56A1-5FB23D8A754A}"/>
          </ac:grpSpMkLst>
        </pc:grpChg>
        <pc:grpChg chg="mod">
          <ac:chgData name="Hasan Selim" userId="84cd2103f36ef0dc" providerId="LiveId" clId="{6ED845BA-74CA-4F74-9AC4-C2ED4D184EBF}" dt="2026-06-13T15:16:24.714" v="369"/>
          <ac:grpSpMkLst>
            <pc:docMk/>
            <pc:sldMk cId="2813796573" sldId="477"/>
            <ac:grpSpMk id="16" creationId="{0C729EAE-42BA-E1FF-0AAF-6DE868C20F48}"/>
          </ac:grpSpMkLst>
        </pc:grpChg>
        <pc:picChg chg="mod">
          <ac:chgData name="Hasan Selim" userId="84cd2103f36ef0dc" providerId="LiveId" clId="{6ED845BA-74CA-4F74-9AC4-C2ED4D184EBF}" dt="2026-06-13T15:10:57.553" v="104" actId="782"/>
          <ac:picMkLst>
            <pc:docMk/>
            <pc:sldMk cId="2813796573" sldId="477"/>
            <ac:picMk id="5" creationId="{FE9C07B1-0FEF-DED1-692E-3F1843D98545}"/>
          </ac:picMkLst>
        </pc:picChg>
        <pc:picChg chg="mod">
          <ac:chgData name="Hasan Selim" userId="84cd2103f36ef0dc" providerId="LiveId" clId="{6ED845BA-74CA-4F74-9AC4-C2ED4D184EBF}" dt="2026-06-13T15:10:57.553" v="104" actId="782"/>
          <ac:picMkLst>
            <pc:docMk/>
            <pc:sldMk cId="2813796573" sldId="477"/>
            <ac:picMk id="7" creationId="{334DA9B9-080B-6E71-34DF-A3F6F5DEFB8C}"/>
          </ac:picMkLst>
        </pc:picChg>
        <pc:picChg chg="mod">
          <ac:chgData name="Hasan Selim" userId="84cd2103f36ef0dc" providerId="LiveId" clId="{6ED845BA-74CA-4F74-9AC4-C2ED4D184EBF}" dt="2026-06-13T15:16:24.714" v="369"/>
          <ac:picMkLst>
            <pc:docMk/>
            <pc:sldMk cId="2813796573" sldId="477"/>
            <ac:picMk id="10" creationId="{B0D09717-EDCD-D5C7-C78F-0AF00F689E55}"/>
          </ac:picMkLst>
        </pc:picChg>
        <pc:picChg chg="mod">
          <ac:chgData name="Hasan Selim" userId="84cd2103f36ef0dc" providerId="LiveId" clId="{6ED845BA-74CA-4F74-9AC4-C2ED4D184EBF}" dt="2026-06-13T15:16:24.714" v="369"/>
          <ac:picMkLst>
            <pc:docMk/>
            <pc:sldMk cId="2813796573" sldId="477"/>
            <ac:picMk id="12" creationId="{99F6A4FB-A73C-B198-7605-8DE14BCE2BCA}"/>
          </ac:picMkLst>
        </pc:picChg>
        <pc:picChg chg="mod">
          <ac:chgData name="Hasan Selim" userId="84cd2103f36ef0dc" providerId="LiveId" clId="{6ED845BA-74CA-4F74-9AC4-C2ED4D184EBF}" dt="2026-06-13T15:10:57.553" v="104" actId="782"/>
          <ac:picMkLst>
            <pc:docMk/>
            <pc:sldMk cId="2813796573" sldId="477"/>
            <ac:picMk id="18" creationId="{C873BCEF-D809-8D00-E486-967002662CEC}"/>
          </ac:picMkLst>
        </pc:picChg>
        <pc:picChg chg="mod">
          <ac:chgData name="Hasan Selim" userId="84cd2103f36ef0dc" providerId="LiveId" clId="{6ED845BA-74CA-4F74-9AC4-C2ED4D184EBF}" dt="2026-06-13T15:10:57.553" v="104" actId="782"/>
          <ac:picMkLst>
            <pc:docMk/>
            <pc:sldMk cId="2813796573" sldId="477"/>
            <ac:picMk id="19" creationId="{CE1C6AFF-484E-54C1-4365-5F02648DDCD3}"/>
          </ac:picMkLst>
        </pc:picChg>
        <pc:picChg chg="mod">
          <ac:chgData name="Hasan Selim" userId="84cd2103f36ef0dc" providerId="LiveId" clId="{6ED845BA-74CA-4F74-9AC4-C2ED4D184EBF}" dt="2026-06-13T15:10:57.553" v="104" actId="782"/>
          <ac:picMkLst>
            <pc:docMk/>
            <pc:sldMk cId="2813796573" sldId="477"/>
            <ac:picMk id="21" creationId="{96A0093A-6632-5083-65F4-19BF31986653}"/>
          </ac:picMkLst>
        </pc:picChg>
      </pc:sldChg>
      <pc:sldChg chg="modSp add mod">
        <pc:chgData name="Hasan Selim" userId="84cd2103f36ef0dc" providerId="LiveId" clId="{6ED845BA-74CA-4F74-9AC4-C2ED4D184EBF}" dt="2026-06-13T15:19:26.204" v="440" actId="20577"/>
        <pc:sldMkLst>
          <pc:docMk/>
          <pc:sldMk cId="1405618920" sldId="483"/>
        </pc:sldMkLst>
        <pc:spChg chg="mod">
          <ac:chgData name="Hasan Selim" userId="84cd2103f36ef0dc" providerId="LiveId" clId="{6ED845BA-74CA-4F74-9AC4-C2ED4D184EBF}" dt="2026-06-13T15:19:26.204" v="440" actId="20577"/>
          <ac:spMkLst>
            <pc:docMk/>
            <pc:sldMk cId="1405618920" sldId="483"/>
            <ac:spMk id="11" creationId="{FE5D5A6C-E004-BBF5-1671-905BEE3C4FFD}"/>
          </ac:spMkLst>
        </pc:spChg>
      </pc:sldChg>
      <pc:sldChg chg="addSp modSp mod">
        <pc:chgData name="Hasan Selim" userId="84cd2103f36ef0dc" providerId="LiveId" clId="{6ED845BA-74CA-4F74-9AC4-C2ED4D184EBF}" dt="2026-06-13T15:23:23.132" v="466" actId="404"/>
        <pc:sldMkLst>
          <pc:docMk/>
          <pc:sldMk cId="1507081027" sldId="484"/>
        </pc:sldMkLst>
        <pc:spChg chg="add">
          <ac:chgData name="Hasan Selim" userId="84cd2103f36ef0dc" providerId="LiveId" clId="{6ED845BA-74CA-4F74-9AC4-C2ED4D184EBF}" dt="2026-06-13T15:09:37.424" v="89"/>
          <ac:spMkLst>
            <pc:docMk/>
            <pc:sldMk cId="1507081027" sldId="484"/>
            <ac:spMk id="5" creationId="{0048E955-31FC-C292-7BC6-5C8A32286310}"/>
          </ac:spMkLst>
        </pc:spChg>
        <pc:spChg chg="mod">
          <ac:chgData name="Hasan Selim" userId="84cd2103f36ef0dc" providerId="LiveId" clId="{6ED845BA-74CA-4F74-9AC4-C2ED4D184EBF}" dt="2026-06-13T15:12:30.435" v="128" actId="20577"/>
          <ac:spMkLst>
            <pc:docMk/>
            <pc:sldMk cId="1507081027" sldId="484"/>
            <ac:spMk id="10" creationId="{DCD80B27-3488-0AE1-5350-9D5E3B6D9FBF}"/>
          </ac:spMkLst>
        </pc:spChg>
        <pc:spChg chg="mod">
          <ac:chgData name="Hasan Selim" userId="84cd2103f36ef0dc" providerId="LiveId" clId="{6ED845BA-74CA-4F74-9AC4-C2ED4D184EBF}" dt="2026-06-13T15:23:23.132" v="466" actId="404"/>
          <ac:spMkLst>
            <pc:docMk/>
            <pc:sldMk cId="1507081027" sldId="484"/>
            <ac:spMk id="14" creationId="{4D9F8F65-480A-DE21-9912-90FF57DA91B5}"/>
          </ac:spMkLst>
        </pc:spChg>
        <pc:spChg chg="mod">
          <ac:chgData name="Hasan Selim" userId="84cd2103f36ef0dc" providerId="LiveId" clId="{6ED845BA-74CA-4F74-9AC4-C2ED4D184EBF}" dt="2026-06-13T15:11:57.985" v="112" actId="207"/>
          <ac:spMkLst>
            <pc:docMk/>
            <pc:sldMk cId="1507081027" sldId="484"/>
            <ac:spMk id="19" creationId="{A6F209BC-DC61-1D03-810D-FFE32C5D47B8}"/>
          </ac:spMkLst>
        </pc:spChg>
        <pc:spChg chg="mod">
          <ac:chgData name="Hasan Selim" userId="84cd2103f36ef0dc" providerId="LiveId" clId="{6ED845BA-74CA-4F74-9AC4-C2ED4D184EBF}" dt="2026-06-13T15:12:18.584" v="114"/>
          <ac:spMkLst>
            <pc:docMk/>
            <pc:sldMk cId="1507081027" sldId="484"/>
            <ac:spMk id="23" creationId="{C2375AC0-3665-2E36-DFA8-64C62E67F084}"/>
          </ac:spMkLst>
        </pc:spChg>
        <pc:spChg chg="mod">
          <ac:chgData name="Hasan Selim" userId="84cd2103f36ef0dc" providerId="LiveId" clId="{6ED845BA-74CA-4F74-9AC4-C2ED4D184EBF}" dt="2026-06-13T15:12:01.455" v="113" actId="20577"/>
          <ac:spMkLst>
            <pc:docMk/>
            <pc:sldMk cId="1507081027" sldId="484"/>
            <ac:spMk id="32" creationId="{21FAA5B7-C31F-98B3-6830-80226098F1AD}"/>
          </ac:spMkLst>
        </pc:spChg>
        <pc:picChg chg="mod">
          <ac:chgData name="Hasan Selim" userId="84cd2103f36ef0dc" providerId="LiveId" clId="{6ED845BA-74CA-4F74-9AC4-C2ED4D184EBF}" dt="2026-06-13T15:10:27.566" v="96" actId="782"/>
          <ac:picMkLst>
            <pc:docMk/>
            <pc:sldMk cId="1507081027" sldId="484"/>
            <ac:picMk id="2" creationId="{9B05D305-965F-C619-3433-371062AA0611}"/>
          </ac:picMkLst>
        </pc:picChg>
        <pc:picChg chg="mod">
          <ac:chgData name="Hasan Selim" userId="84cd2103f36ef0dc" providerId="LiveId" clId="{6ED845BA-74CA-4F74-9AC4-C2ED4D184EBF}" dt="2026-06-13T15:10:27.566" v="96" actId="782"/>
          <ac:picMkLst>
            <pc:docMk/>
            <pc:sldMk cId="1507081027" sldId="484"/>
            <ac:picMk id="3" creationId="{AC944F8A-4CA6-567B-361A-B10678F052B0}"/>
          </ac:picMkLst>
        </pc:picChg>
        <pc:picChg chg="mod">
          <ac:chgData name="Hasan Selim" userId="84cd2103f36ef0dc" providerId="LiveId" clId="{6ED845BA-74CA-4F74-9AC4-C2ED4D184EBF}" dt="2026-06-13T15:10:27.566" v="96" actId="782"/>
          <ac:picMkLst>
            <pc:docMk/>
            <pc:sldMk cId="1507081027" sldId="484"/>
            <ac:picMk id="15" creationId="{E68BEE83-84DD-1CDE-C8DB-5B1A038F07F4}"/>
          </ac:picMkLst>
        </pc:picChg>
        <pc:picChg chg="mod">
          <ac:chgData name="Hasan Selim" userId="84cd2103f36ef0dc" providerId="LiveId" clId="{6ED845BA-74CA-4F74-9AC4-C2ED4D184EBF}" dt="2026-06-13T15:10:27.566" v="96" actId="782"/>
          <ac:picMkLst>
            <pc:docMk/>
            <pc:sldMk cId="1507081027" sldId="484"/>
            <ac:picMk id="20" creationId="{A6F017A8-6119-DE45-F3C4-9CAF9345EC59}"/>
          </ac:picMkLst>
        </pc:picChg>
        <pc:picChg chg="mod">
          <ac:chgData name="Hasan Selim" userId="84cd2103f36ef0dc" providerId="LiveId" clId="{6ED845BA-74CA-4F74-9AC4-C2ED4D184EBF}" dt="2026-06-13T15:10:27.566" v="96" actId="782"/>
          <ac:picMkLst>
            <pc:docMk/>
            <pc:sldMk cId="1507081027" sldId="484"/>
            <ac:picMk id="21" creationId="{8EDEC44F-A7E7-FC0B-D217-00F7ECF5BE40}"/>
          </ac:picMkLst>
        </pc:picChg>
      </pc:sldChg>
      <pc:sldChg chg="modSp">
        <pc:chgData name="Hasan Selim" userId="84cd2103f36ef0dc" providerId="LiveId" clId="{6ED845BA-74CA-4F74-9AC4-C2ED4D184EBF}" dt="2026-06-13T15:15:11.615" v="352"/>
        <pc:sldMkLst>
          <pc:docMk/>
          <pc:sldMk cId="1907413655" sldId="487"/>
        </pc:sldMkLst>
        <pc:spChg chg="mod">
          <ac:chgData name="Hasan Selim" userId="84cd2103f36ef0dc" providerId="LiveId" clId="{6ED845BA-74CA-4F74-9AC4-C2ED4D184EBF}" dt="2026-06-13T15:13:48.790" v="321"/>
          <ac:spMkLst>
            <pc:docMk/>
            <pc:sldMk cId="1907413655" sldId="487"/>
            <ac:spMk id="2" creationId="{1C35AA75-D1B2-3E6A-5240-EE82FC3211F7}"/>
          </ac:spMkLst>
        </pc:spChg>
        <pc:spChg chg="mod">
          <ac:chgData name="Hasan Selim" userId="84cd2103f36ef0dc" providerId="LiveId" clId="{6ED845BA-74CA-4F74-9AC4-C2ED4D184EBF}" dt="2026-06-13T15:13:04.817" v="315"/>
          <ac:spMkLst>
            <pc:docMk/>
            <pc:sldMk cId="1907413655" sldId="487"/>
            <ac:spMk id="13" creationId="{2AB31AF5-DD18-0460-263F-960413367D40}"/>
          </ac:spMkLst>
        </pc:spChg>
        <pc:spChg chg="mod">
          <ac:chgData name="Hasan Selim" userId="84cd2103f36ef0dc" providerId="LiveId" clId="{6ED845BA-74CA-4F74-9AC4-C2ED4D184EBF}" dt="2026-06-13T15:15:07.805" v="351" actId="20577"/>
          <ac:spMkLst>
            <pc:docMk/>
            <pc:sldMk cId="1907413655" sldId="487"/>
            <ac:spMk id="14" creationId="{803A0A06-BAAE-9320-0C2C-A6C00618A894}"/>
          </ac:spMkLst>
        </pc:spChg>
        <pc:spChg chg="mod">
          <ac:chgData name="Hasan Selim" userId="84cd2103f36ef0dc" providerId="LiveId" clId="{6ED845BA-74CA-4F74-9AC4-C2ED4D184EBF}" dt="2026-06-13T15:14:43.302" v="342"/>
          <ac:spMkLst>
            <pc:docMk/>
            <pc:sldMk cId="1907413655" sldId="487"/>
            <ac:spMk id="15" creationId="{38D41267-4F8F-4378-0281-E1D766CF44B9}"/>
          </ac:spMkLst>
        </pc:spChg>
        <pc:spChg chg="mod">
          <ac:chgData name="Hasan Selim" userId="84cd2103f36ef0dc" providerId="LiveId" clId="{6ED845BA-74CA-4F74-9AC4-C2ED4D184EBF}" dt="2026-06-13T15:15:11.615" v="352"/>
          <ac:spMkLst>
            <pc:docMk/>
            <pc:sldMk cId="1907413655" sldId="487"/>
            <ac:spMk id="16" creationId="{E3694635-9E66-C449-427C-01A11C1F0AA7}"/>
          </ac:spMkLst>
        </pc:spChg>
        <pc:picChg chg="mod">
          <ac:chgData name="Hasan Selim" userId="84cd2103f36ef0dc" providerId="LiveId" clId="{6ED845BA-74CA-4F74-9AC4-C2ED4D184EBF}" dt="2026-06-13T15:10:41.664" v="99" actId="782"/>
          <ac:picMkLst>
            <pc:docMk/>
            <pc:sldMk cId="1907413655" sldId="487"/>
            <ac:picMk id="3" creationId="{9DAFC75C-A02E-EE31-F854-7C7C262CE959}"/>
          </ac:picMkLst>
        </pc:picChg>
        <pc:picChg chg="mod">
          <ac:chgData name="Hasan Selim" userId="84cd2103f36ef0dc" providerId="LiveId" clId="{6ED845BA-74CA-4F74-9AC4-C2ED4D184EBF}" dt="2026-06-13T15:10:41.664" v="99" actId="782"/>
          <ac:picMkLst>
            <pc:docMk/>
            <pc:sldMk cId="1907413655" sldId="487"/>
            <ac:picMk id="18" creationId="{29FB79A1-E9EA-0414-00C8-68D15AAC77FF}"/>
          </ac:picMkLst>
        </pc:picChg>
        <pc:picChg chg="mod">
          <ac:chgData name="Hasan Selim" userId="84cd2103f36ef0dc" providerId="LiveId" clId="{6ED845BA-74CA-4F74-9AC4-C2ED4D184EBF}" dt="2026-06-13T15:10:41.664" v="99" actId="782"/>
          <ac:picMkLst>
            <pc:docMk/>
            <pc:sldMk cId="1907413655" sldId="487"/>
            <ac:picMk id="19" creationId="{0BDE8D3C-CCE1-024D-E53C-C810D69144F7}"/>
          </ac:picMkLst>
        </pc:picChg>
        <pc:picChg chg="mod">
          <ac:chgData name="Hasan Selim" userId="84cd2103f36ef0dc" providerId="LiveId" clId="{6ED845BA-74CA-4F74-9AC4-C2ED4D184EBF}" dt="2026-06-13T15:10:41.664" v="99" actId="782"/>
          <ac:picMkLst>
            <pc:docMk/>
            <pc:sldMk cId="1907413655" sldId="487"/>
            <ac:picMk id="21" creationId="{F98E492B-5930-F263-176F-3E1D4BC8F3C3}"/>
          </ac:picMkLst>
        </pc:picChg>
        <pc:picChg chg="mod">
          <ac:chgData name="Hasan Selim" userId="84cd2103f36ef0dc" providerId="LiveId" clId="{6ED845BA-74CA-4F74-9AC4-C2ED4D184EBF}" dt="2026-06-13T15:10:41.664" v="99" actId="782"/>
          <ac:picMkLst>
            <pc:docMk/>
            <pc:sldMk cId="1907413655" sldId="487"/>
            <ac:picMk id="22" creationId="{4A8852C0-D60A-CCC5-E542-D34AC1E691B1}"/>
          </ac:picMkLst>
        </pc:picChg>
      </pc:sldChg>
      <pc:sldChg chg="addSp delSp modSp mod">
        <pc:chgData name="Hasan Selim" userId="84cd2103f36ef0dc" providerId="LiveId" clId="{6ED845BA-74CA-4F74-9AC4-C2ED4D184EBF}" dt="2026-06-13T15:17:35.756" v="409"/>
        <pc:sldMkLst>
          <pc:docMk/>
          <pc:sldMk cId="1019459908" sldId="492"/>
        </pc:sldMkLst>
        <pc:picChg chg="add mod">
          <ac:chgData name="Hasan Selim" userId="84cd2103f36ef0dc" providerId="LiveId" clId="{6ED845BA-74CA-4F74-9AC4-C2ED4D184EBF}" dt="2026-06-13T15:17:35.756" v="409"/>
          <ac:picMkLst>
            <pc:docMk/>
            <pc:sldMk cId="1019459908" sldId="492"/>
            <ac:picMk id="2" creationId="{62D42AFC-ED85-3B73-0CD8-817A55657F63}"/>
          </ac:picMkLst>
        </pc:picChg>
        <pc:picChg chg="del">
          <ac:chgData name="Hasan Selim" userId="84cd2103f36ef0dc" providerId="LiveId" clId="{6ED845BA-74CA-4F74-9AC4-C2ED4D184EBF}" dt="2026-06-13T15:17:34.868" v="408" actId="478"/>
          <ac:picMkLst>
            <pc:docMk/>
            <pc:sldMk cId="1019459908" sldId="492"/>
            <ac:picMk id="6" creationId="{324209A8-DB94-1D77-AA2F-C77CE0089691}"/>
          </ac:picMkLst>
        </pc:picChg>
      </pc:sldChg>
      <pc:sldChg chg="del">
        <pc:chgData name="Hasan Selim" userId="84cd2103f36ef0dc" providerId="LiveId" clId="{6ED845BA-74CA-4F74-9AC4-C2ED4D184EBF}" dt="2026-06-13T15:19:58.773" v="441" actId="47"/>
        <pc:sldMkLst>
          <pc:docMk/>
          <pc:sldMk cId="623025759" sldId="493"/>
        </pc:sldMkLst>
      </pc:sldChg>
      <pc:sldChg chg="modSp modAnim">
        <pc:chgData name="Hasan Selim" userId="84cd2103f36ef0dc" providerId="LiveId" clId="{6ED845BA-74CA-4F74-9AC4-C2ED4D184EBF}" dt="2026-06-13T15:23:43.133" v="468"/>
        <pc:sldMkLst>
          <pc:docMk/>
          <pc:sldMk cId="2687528828" sldId="494"/>
        </pc:sldMkLst>
        <pc:spChg chg="mod">
          <ac:chgData name="Hasan Selim" userId="84cd2103f36ef0dc" providerId="LiveId" clId="{6ED845BA-74CA-4F74-9AC4-C2ED4D184EBF}" dt="2026-06-13T15:13:00.179" v="314"/>
          <ac:spMkLst>
            <pc:docMk/>
            <pc:sldMk cId="2687528828" sldId="494"/>
            <ac:spMk id="3" creationId="{DC42E998-6B6D-2A73-1B25-48EB959F16D8}"/>
          </ac:spMkLst>
        </pc:spChg>
        <pc:spChg chg="mod">
          <ac:chgData name="Hasan Selim" userId="84cd2103f36ef0dc" providerId="LiveId" clId="{6ED845BA-74CA-4F74-9AC4-C2ED4D184EBF}" dt="2026-06-13T15:13:53.757" v="322"/>
          <ac:spMkLst>
            <pc:docMk/>
            <pc:sldMk cId="2687528828" sldId="494"/>
            <ac:spMk id="7" creationId="{EEDB465A-2AD1-05F3-B182-692BCB4A795E}"/>
          </ac:spMkLst>
        </pc:spChg>
        <pc:spChg chg="mod">
          <ac:chgData name="Hasan Selim" userId="84cd2103f36ef0dc" providerId="LiveId" clId="{6ED845BA-74CA-4F74-9AC4-C2ED4D184EBF}" dt="2026-06-13T15:23:41.361" v="467"/>
          <ac:spMkLst>
            <pc:docMk/>
            <pc:sldMk cId="2687528828" sldId="494"/>
            <ac:spMk id="30" creationId="{7BF140EA-9DCE-EA4C-DFF0-E65B8A3B60AB}"/>
          </ac:spMkLst>
        </pc:spChg>
        <pc:spChg chg="mod">
          <ac:chgData name="Hasan Selim" userId="84cd2103f36ef0dc" providerId="LiveId" clId="{6ED845BA-74CA-4F74-9AC4-C2ED4D184EBF}" dt="2026-06-13T15:14:37.244" v="341" actId="20577"/>
          <ac:spMkLst>
            <pc:docMk/>
            <pc:sldMk cId="2687528828" sldId="494"/>
            <ac:spMk id="31" creationId="{B679AE05-2ED3-2F37-6677-720FC8B1B832}"/>
          </ac:spMkLst>
        </pc:spChg>
        <pc:spChg chg="mod">
          <ac:chgData name="Hasan Selim" userId="84cd2103f36ef0dc" providerId="LiveId" clId="{6ED845BA-74CA-4F74-9AC4-C2ED4D184EBF}" dt="2026-06-13T15:23:43.133" v="468"/>
          <ac:spMkLst>
            <pc:docMk/>
            <pc:sldMk cId="2687528828" sldId="494"/>
            <ac:spMk id="32" creationId="{9487AE4E-021A-A004-46BA-675077F11F76}"/>
          </ac:spMkLst>
        </pc:spChg>
        <pc:picChg chg="mod">
          <ac:chgData name="Hasan Selim" userId="84cd2103f36ef0dc" providerId="LiveId" clId="{6ED845BA-74CA-4F74-9AC4-C2ED4D184EBF}" dt="2026-06-13T15:10:38.508" v="98" actId="782"/>
          <ac:picMkLst>
            <pc:docMk/>
            <pc:sldMk cId="2687528828" sldId="494"/>
            <ac:picMk id="2" creationId="{BBFC2377-B5CD-6152-872E-52213C564A3A}"/>
          </ac:picMkLst>
        </pc:picChg>
        <pc:picChg chg="mod">
          <ac:chgData name="Hasan Selim" userId="84cd2103f36ef0dc" providerId="LiveId" clId="{6ED845BA-74CA-4F74-9AC4-C2ED4D184EBF}" dt="2026-06-13T15:10:38.508" v="98" actId="782"/>
          <ac:picMkLst>
            <pc:docMk/>
            <pc:sldMk cId="2687528828" sldId="494"/>
            <ac:picMk id="4" creationId="{68E1D0F4-8BD9-4D3F-BD53-84E98DB45C10}"/>
          </ac:picMkLst>
        </pc:picChg>
        <pc:picChg chg="mod">
          <ac:chgData name="Hasan Selim" userId="84cd2103f36ef0dc" providerId="LiveId" clId="{6ED845BA-74CA-4F74-9AC4-C2ED4D184EBF}" dt="2026-06-13T15:10:38.508" v="98" actId="782"/>
          <ac:picMkLst>
            <pc:docMk/>
            <pc:sldMk cId="2687528828" sldId="494"/>
            <ac:picMk id="5" creationId="{8DE5CDFF-CD24-38E0-12B8-3825DEF37B41}"/>
          </ac:picMkLst>
        </pc:picChg>
        <pc:picChg chg="mod">
          <ac:chgData name="Hasan Selim" userId="84cd2103f36ef0dc" providerId="LiveId" clId="{6ED845BA-74CA-4F74-9AC4-C2ED4D184EBF}" dt="2026-06-13T15:10:38.508" v="98" actId="782"/>
          <ac:picMkLst>
            <pc:docMk/>
            <pc:sldMk cId="2687528828" sldId="494"/>
            <ac:picMk id="28" creationId="{8910D3EF-BFEA-ADC9-D041-D6E82FF024B4}"/>
          </ac:picMkLst>
        </pc:picChg>
      </pc:sldChg>
      <pc:sldChg chg="modSp mod">
        <pc:chgData name="Hasan Selim" userId="84cd2103f36ef0dc" providerId="LiveId" clId="{6ED845BA-74CA-4F74-9AC4-C2ED4D184EBF}" dt="2026-06-13T15:24:11.205" v="475" actId="1036"/>
        <pc:sldMkLst>
          <pc:docMk/>
          <pc:sldMk cId="3653178070" sldId="495"/>
        </pc:sldMkLst>
        <pc:spChg chg="mod">
          <ac:chgData name="Hasan Selim" userId="84cd2103f36ef0dc" providerId="LiveId" clId="{6ED845BA-74CA-4F74-9AC4-C2ED4D184EBF}" dt="2026-06-13T15:24:11.205" v="475" actId="1036"/>
          <ac:spMkLst>
            <pc:docMk/>
            <pc:sldMk cId="3653178070" sldId="495"/>
            <ac:spMk id="8" creationId="{9A85D514-77F1-A317-FCFD-F74A4D6354D3}"/>
          </ac:spMkLst>
        </pc:spChg>
        <pc:spChg chg="mod">
          <ac:chgData name="Hasan Selim" userId="84cd2103f36ef0dc" providerId="LiveId" clId="{6ED845BA-74CA-4F74-9AC4-C2ED4D184EBF}" dt="2026-06-13T15:10:53.457" v="103" actId="782"/>
          <ac:spMkLst>
            <pc:docMk/>
            <pc:sldMk cId="3653178070" sldId="495"/>
            <ac:spMk id="11" creationId="{CC901610-C1D1-5BD3-8C19-0BD707CEA5FB}"/>
          </ac:spMkLst>
        </pc:spChg>
        <pc:grpChg chg="mod">
          <ac:chgData name="Hasan Selim" userId="84cd2103f36ef0dc" providerId="LiveId" clId="{6ED845BA-74CA-4F74-9AC4-C2ED4D184EBF}" dt="2026-06-13T15:10:53.457" v="103" actId="782"/>
          <ac:grpSpMkLst>
            <pc:docMk/>
            <pc:sldMk cId="3653178070" sldId="495"/>
            <ac:grpSpMk id="12" creationId="{70D57DBC-9A5C-5236-3021-5F9A48789941}"/>
          </ac:grpSpMkLst>
        </pc:grpChg>
        <pc:picChg chg="mod">
          <ac:chgData name="Hasan Selim" userId="84cd2103f36ef0dc" providerId="LiveId" clId="{6ED845BA-74CA-4F74-9AC4-C2ED4D184EBF}" dt="2026-06-13T15:10:53.457" v="103" actId="782"/>
          <ac:picMkLst>
            <pc:docMk/>
            <pc:sldMk cId="3653178070" sldId="495"/>
            <ac:picMk id="5" creationId="{86AC8D17-5F1F-1A00-341B-214B98BBEAC1}"/>
          </ac:picMkLst>
        </pc:picChg>
        <pc:picChg chg="mod">
          <ac:chgData name="Hasan Selim" userId="84cd2103f36ef0dc" providerId="LiveId" clId="{6ED845BA-74CA-4F74-9AC4-C2ED4D184EBF}" dt="2026-06-13T15:10:53.457" v="103" actId="782"/>
          <ac:picMkLst>
            <pc:docMk/>
            <pc:sldMk cId="3653178070" sldId="495"/>
            <ac:picMk id="9" creationId="{7C58B069-1005-2F69-C13C-19B6883E02B5}"/>
          </ac:picMkLst>
        </pc:picChg>
        <pc:picChg chg="mod">
          <ac:chgData name="Hasan Selim" userId="84cd2103f36ef0dc" providerId="LiveId" clId="{6ED845BA-74CA-4F74-9AC4-C2ED4D184EBF}" dt="2026-06-13T15:10:53.457" v="103" actId="782"/>
          <ac:picMkLst>
            <pc:docMk/>
            <pc:sldMk cId="3653178070" sldId="495"/>
            <ac:picMk id="10" creationId="{BCA17DD5-2A34-502F-A65C-D520F3A27438}"/>
          </ac:picMkLst>
        </pc:picChg>
        <pc:picChg chg="mod">
          <ac:chgData name="Hasan Selim" userId="84cd2103f36ef0dc" providerId="LiveId" clId="{6ED845BA-74CA-4F74-9AC4-C2ED4D184EBF}" dt="2026-06-13T15:10:53.457" v="103" actId="782"/>
          <ac:picMkLst>
            <pc:docMk/>
            <pc:sldMk cId="3653178070" sldId="495"/>
            <ac:picMk id="3076" creationId="{C6C13347-2609-CF10-5E92-F655A88FDE04}"/>
          </ac:picMkLst>
        </pc:picChg>
      </pc:sldChg>
      <pc:sldChg chg="modSp modAnim">
        <pc:chgData name="Hasan Selim" userId="84cd2103f36ef0dc" providerId="LiveId" clId="{6ED845BA-74CA-4F74-9AC4-C2ED4D184EBF}" dt="2026-06-13T15:15:16.523" v="354"/>
        <pc:sldMkLst>
          <pc:docMk/>
          <pc:sldMk cId="1054624337" sldId="497"/>
        </pc:sldMkLst>
        <pc:spChg chg="mod">
          <ac:chgData name="Hasan Selim" userId="84cd2103f36ef0dc" providerId="LiveId" clId="{6ED845BA-74CA-4F74-9AC4-C2ED4D184EBF}" dt="2026-06-13T15:13:44.245" v="320"/>
          <ac:spMkLst>
            <pc:docMk/>
            <pc:sldMk cId="1054624337" sldId="497"/>
            <ac:spMk id="2" creationId="{B97E3700-5527-2D2C-1C79-1467E5250BBC}"/>
          </ac:spMkLst>
        </pc:spChg>
        <pc:spChg chg="mod">
          <ac:chgData name="Hasan Selim" userId="84cd2103f36ef0dc" providerId="LiveId" clId="{6ED845BA-74CA-4F74-9AC4-C2ED4D184EBF}" dt="2026-06-13T15:13:08.864" v="316"/>
          <ac:spMkLst>
            <pc:docMk/>
            <pc:sldMk cId="1054624337" sldId="497"/>
            <ac:spMk id="13" creationId="{2AB31AF5-DD18-0460-263F-960413367D40}"/>
          </ac:spMkLst>
        </pc:spChg>
        <pc:spChg chg="mod">
          <ac:chgData name="Hasan Selim" userId="84cd2103f36ef0dc" providerId="LiveId" clId="{6ED845BA-74CA-4F74-9AC4-C2ED4D184EBF}" dt="2026-06-13T15:15:14.909" v="353"/>
          <ac:spMkLst>
            <pc:docMk/>
            <pc:sldMk cId="1054624337" sldId="497"/>
            <ac:spMk id="14" creationId="{803A0A06-BAAE-9320-0C2C-A6C00618A894}"/>
          </ac:spMkLst>
        </pc:spChg>
        <pc:spChg chg="mod">
          <ac:chgData name="Hasan Selim" userId="84cd2103f36ef0dc" providerId="LiveId" clId="{6ED845BA-74CA-4F74-9AC4-C2ED4D184EBF}" dt="2026-06-13T15:14:47.257" v="343"/>
          <ac:spMkLst>
            <pc:docMk/>
            <pc:sldMk cId="1054624337" sldId="497"/>
            <ac:spMk id="15" creationId="{38D41267-4F8F-4378-0281-E1D766CF44B9}"/>
          </ac:spMkLst>
        </pc:spChg>
        <pc:spChg chg="mod">
          <ac:chgData name="Hasan Selim" userId="84cd2103f36ef0dc" providerId="LiveId" clId="{6ED845BA-74CA-4F74-9AC4-C2ED4D184EBF}" dt="2026-06-13T15:15:16.523" v="354"/>
          <ac:spMkLst>
            <pc:docMk/>
            <pc:sldMk cId="1054624337" sldId="497"/>
            <ac:spMk id="16" creationId="{E3694635-9E66-C449-427C-01A11C1F0AA7}"/>
          </ac:spMkLst>
        </pc:spChg>
        <pc:picChg chg="mod">
          <ac:chgData name="Hasan Selim" userId="84cd2103f36ef0dc" providerId="LiveId" clId="{6ED845BA-74CA-4F74-9AC4-C2ED4D184EBF}" dt="2026-06-13T15:10:44.705" v="100" actId="782"/>
          <ac:picMkLst>
            <pc:docMk/>
            <pc:sldMk cId="1054624337" sldId="497"/>
            <ac:picMk id="4" creationId="{26C72406-0CFF-3DA6-36E9-46026430D45F}"/>
          </ac:picMkLst>
        </pc:picChg>
        <pc:picChg chg="mod">
          <ac:chgData name="Hasan Selim" userId="84cd2103f36ef0dc" providerId="LiveId" clId="{6ED845BA-74CA-4F74-9AC4-C2ED4D184EBF}" dt="2026-06-13T15:10:44.705" v="100" actId="782"/>
          <ac:picMkLst>
            <pc:docMk/>
            <pc:sldMk cId="1054624337" sldId="497"/>
            <ac:picMk id="18" creationId="{29FB79A1-E9EA-0414-00C8-68D15AAC77FF}"/>
          </ac:picMkLst>
        </pc:picChg>
        <pc:picChg chg="mod">
          <ac:chgData name="Hasan Selim" userId="84cd2103f36ef0dc" providerId="LiveId" clId="{6ED845BA-74CA-4F74-9AC4-C2ED4D184EBF}" dt="2026-06-13T15:10:44.705" v="100" actId="782"/>
          <ac:picMkLst>
            <pc:docMk/>
            <pc:sldMk cId="1054624337" sldId="497"/>
            <ac:picMk id="19" creationId="{0BDE8D3C-CCE1-024D-E53C-C810D69144F7}"/>
          </ac:picMkLst>
        </pc:picChg>
        <pc:picChg chg="mod">
          <ac:chgData name="Hasan Selim" userId="84cd2103f36ef0dc" providerId="LiveId" clId="{6ED845BA-74CA-4F74-9AC4-C2ED4D184EBF}" dt="2026-06-13T15:10:44.705" v="100" actId="782"/>
          <ac:picMkLst>
            <pc:docMk/>
            <pc:sldMk cId="1054624337" sldId="497"/>
            <ac:picMk id="21" creationId="{F98E492B-5930-F263-176F-3E1D4BC8F3C3}"/>
          </ac:picMkLst>
        </pc:picChg>
        <pc:picChg chg="mod">
          <ac:chgData name="Hasan Selim" userId="84cd2103f36ef0dc" providerId="LiveId" clId="{6ED845BA-74CA-4F74-9AC4-C2ED4D184EBF}" dt="2026-06-13T15:10:44.705" v="100" actId="782"/>
          <ac:picMkLst>
            <pc:docMk/>
            <pc:sldMk cId="1054624337" sldId="497"/>
            <ac:picMk id="22" creationId="{4A8852C0-D60A-CCC5-E542-D34AC1E691B1}"/>
          </ac:picMkLst>
        </pc:picChg>
      </pc:sldChg>
      <pc:sldChg chg="modSp modAnim">
        <pc:chgData name="Hasan Selim" userId="84cd2103f36ef0dc" providerId="LiveId" clId="{6ED845BA-74CA-4F74-9AC4-C2ED4D184EBF}" dt="2026-06-13T15:15:28.433" v="358"/>
        <pc:sldMkLst>
          <pc:docMk/>
          <pc:sldMk cId="3751408801" sldId="498"/>
        </pc:sldMkLst>
        <pc:spChg chg="mod">
          <ac:chgData name="Hasan Selim" userId="84cd2103f36ef0dc" providerId="LiveId" clId="{6ED845BA-74CA-4F74-9AC4-C2ED4D184EBF}" dt="2026-06-13T15:13:34.610" v="318"/>
          <ac:spMkLst>
            <pc:docMk/>
            <pc:sldMk cId="3751408801" sldId="498"/>
            <ac:spMk id="2" creationId="{344AFDD9-6172-716C-F67A-401906787F9A}"/>
          </ac:spMkLst>
        </pc:spChg>
        <pc:spChg chg="mod">
          <ac:chgData name="Hasan Selim" userId="84cd2103f36ef0dc" providerId="LiveId" clId="{6ED845BA-74CA-4F74-9AC4-C2ED4D184EBF}" dt="2026-06-13T15:13:11.953" v="317"/>
          <ac:spMkLst>
            <pc:docMk/>
            <pc:sldMk cId="3751408801" sldId="498"/>
            <ac:spMk id="13" creationId="{2AB31AF5-DD18-0460-263F-960413367D40}"/>
          </ac:spMkLst>
        </pc:spChg>
        <pc:spChg chg="mod">
          <ac:chgData name="Hasan Selim" userId="84cd2103f36ef0dc" providerId="LiveId" clId="{6ED845BA-74CA-4F74-9AC4-C2ED4D184EBF}" dt="2026-06-13T15:15:28.433" v="358"/>
          <ac:spMkLst>
            <pc:docMk/>
            <pc:sldMk cId="3751408801" sldId="498"/>
            <ac:spMk id="14" creationId="{803A0A06-BAAE-9320-0C2C-A6C00618A894}"/>
          </ac:spMkLst>
        </pc:spChg>
        <pc:spChg chg="mod">
          <ac:chgData name="Hasan Selim" userId="84cd2103f36ef0dc" providerId="LiveId" clId="{6ED845BA-74CA-4F74-9AC4-C2ED4D184EBF}" dt="2026-06-13T15:14:55.834" v="345"/>
          <ac:spMkLst>
            <pc:docMk/>
            <pc:sldMk cId="3751408801" sldId="498"/>
            <ac:spMk id="15" creationId="{38D41267-4F8F-4378-0281-E1D766CF44B9}"/>
          </ac:spMkLst>
        </pc:spChg>
        <pc:spChg chg="mod">
          <ac:chgData name="Hasan Selim" userId="84cd2103f36ef0dc" providerId="LiveId" clId="{6ED845BA-74CA-4F74-9AC4-C2ED4D184EBF}" dt="2026-06-13T15:15:26.444" v="357"/>
          <ac:spMkLst>
            <pc:docMk/>
            <pc:sldMk cId="3751408801" sldId="498"/>
            <ac:spMk id="16" creationId="{E3694635-9E66-C449-427C-01A11C1F0AA7}"/>
          </ac:spMkLst>
        </pc:spChg>
        <pc:picChg chg="mod">
          <ac:chgData name="Hasan Selim" userId="84cd2103f36ef0dc" providerId="LiveId" clId="{6ED845BA-74CA-4F74-9AC4-C2ED4D184EBF}" dt="2026-06-13T15:10:50.133" v="102" actId="782"/>
          <ac:picMkLst>
            <pc:docMk/>
            <pc:sldMk cId="3751408801" sldId="498"/>
            <ac:picMk id="9" creationId="{85C9F6EA-5CD9-85F2-1A97-43379AD65971}"/>
          </ac:picMkLst>
        </pc:picChg>
        <pc:picChg chg="mod">
          <ac:chgData name="Hasan Selim" userId="84cd2103f36ef0dc" providerId="LiveId" clId="{6ED845BA-74CA-4F74-9AC4-C2ED4D184EBF}" dt="2026-06-13T15:10:50.133" v="102" actId="782"/>
          <ac:picMkLst>
            <pc:docMk/>
            <pc:sldMk cId="3751408801" sldId="498"/>
            <ac:picMk id="18" creationId="{29FB79A1-E9EA-0414-00C8-68D15AAC77FF}"/>
          </ac:picMkLst>
        </pc:picChg>
        <pc:picChg chg="mod">
          <ac:chgData name="Hasan Selim" userId="84cd2103f36ef0dc" providerId="LiveId" clId="{6ED845BA-74CA-4F74-9AC4-C2ED4D184EBF}" dt="2026-06-13T15:10:50.133" v="102" actId="782"/>
          <ac:picMkLst>
            <pc:docMk/>
            <pc:sldMk cId="3751408801" sldId="498"/>
            <ac:picMk id="19" creationId="{0BDE8D3C-CCE1-024D-E53C-C810D69144F7}"/>
          </ac:picMkLst>
        </pc:picChg>
        <pc:picChg chg="mod">
          <ac:chgData name="Hasan Selim" userId="84cd2103f36ef0dc" providerId="LiveId" clId="{6ED845BA-74CA-4F74-9AC4-C2ED4D184EBF}" dt="2026-06-13T15:10:50.133" v="102" actId="782"/>
          <ac:picMkLst>
            <pc:docMk/>
            <pc:sldMk cId="3751408801" sldId="498"/>
            <ac:picMk id="21" creationId="{F98E492B-5930-F263-176F-3E1D4BC8F3C3}"/>
          </ac:picMkLst>
        </pc:picChg>
        <pc:picChg chg="mod">
          <ac:chgData name="Hasan Selim" userId="84cd2103f36ef0dc" providerId="LiveId" clId="{6ED845BA-74CA-4F74-9AC4-C2ED4D184EBF}" dt="2026-06-13T15:10:50.133" v="102" actId="782"/>
          <ac:picMkLst>
            <pc:docMk/>
            <pc:sldMk cId="3751408801" sldId="498"/>
            <ac:picMk id="22" creationId="{4A8852C0-D60A-CCC5-E542-D34AC1E691B1}"/>
          </ac:picMkLst>
        </pc:picChg>
      </pc:sldChg>
      <pc:sldChg chg="modSp modAnim">
        <pc:chgData name="Hasan Selim" userId="84cd2103f36ef0dc" providerId="LiveId" clId="{6ED845BA-74CA-4F74-9AC4-C2ED4D184EBF}" dt="2026-06-13T15:23:52.893" v="469"/>
        <pc:sldMkLst>
          <pc:docMk/>
          <pc:sldMk cId="3544693846" sldId="499"/>
        </pc:sldMkLst>
        <pc:spChg chg="mod">
          <ac:chgData name="Hasan Selim" userId="84cd2103f36ef0dc" providerId="LiveId" clId="{6ED845BA-74CA-4F74-9AC4-C2ED4D184EBF}" dt="2026-06-13T15:13:39.534" v="319"/>
          <ac:spMkLst>
            <pc:docMk/>
            <pc:sldMk cId="3544693846" sldId="499"/>
            <ac:spMk id="2" creationId="{67C5E622-6CDB-1E26-4EBB-0F533E298603}"/>
          </ac:spMkLst>
        </pc:spChg>
        <pc:spChg chg="mod">
          <ac:chgData name="Hasan Selim" userId="84cd2103f36ef0dc" providerId="LiveId" clId="{6ED845BA-74CA-4F74-9AC4-C2ED4D184EBF}" dt="2026-06-13T15:23:52.893" v="469"/>
          <ac:spMkLst>
            <pc:docMk/>
            <pc:sldMk cId="3544693846" sldId="499"/>
            <ac:spMk id="13" creationId="{2AB31AF5-DD18-0460-263F-960413367D40}"/>
          </ac:spMkLst>
        </pc:spChg>
        <pc:spChg chg="mod">
          <ac:chgData name="Hasan Selim" userId="84cd2103f36ef0dc" providerId="LiveId" clId="{6ED845BA-74CA-4F74-9AC4-C2ED4D184EBF}" dt="2026-06-13T15:15:20.016" v="355"/>
          <ac:spMkLst>
            <pc:docMk/>
            <pc:sldMk cId="3544693846" sldId="499"/>
            <ac:spMk id="14" creationId="{803A0A06-BAAE-9320-0C2C-A6C00618A894}"/>
          </ac:spMkLst>
        </pc:spChg>
        <pc:spChg chg="mod">
          <ac:chgData name="Hasan Selim" userId="84cd2103f36ef0dc" providerId="LiveId" clId="{6ED845BA-74CA-4F74-9AC4-C2ED4D184EBF}" dt="2026-06-13T15:14:51.484" v="344"/>
          <ac:spMkLst>
            <pc:docMk/>
            <pc:sldMk cId="3544693846" sldId="499"/>
            <ac:spMk id="15" creationId="{38D41267-4F8F-4378-0281-E1D766CF44B9}"/>
          </ac:spMkLst>
        </pc:spChg>
        <pc:spChg chg="mod">
          <ac:chgData name="Hasan Selim" userId="84cd2103f36ef0dc" providerId="LiveId" clId="{6ED845BA-74CA-4F74-9AC4-C2ED4D184EBF}" dt="2026-06-13T15:15:22.344" v="356"/>
          <ac:spMkLst>
            <pc:docMk/>
            <pc:sldMk cId="3544693846" sldId="499"/>
            <ac:spMk id="16" creationId="{E3694635-9E66-C449-427C-01A11C1F0AA7}"/>
          </ac:spMkLst>
        </pc:spChg>
        <pc:picChg chg="mod">
          <ac:chgData name="Hasan Selim" userId="84cd2103f36ef0dc" providerId="LiveId" clId="{6ED845BA-74CA-4F74-9AC4-C2ED4D184EBF}" dt="2026-06-13T15:10:47.384" v="101" actId="782"/>
          <ac:picMkLst>
            <pc:docMk/>
            <pc:sldMk cId="3544693846" sldId="499"/>
            <ac:picMk id="3" creationId="{FEFDABD5-5F40-1B34-8CE8-ED35084C8A30}"/>
          </ac:picMkLst>
        </pc:picChg>
        <pc:picChg chg="mod">
          <ac:chgData name="Hasan Selim" userId="84cd2103f36ef0dc" providerId="LiveId" clId="{6ED845BA-74CA-4F74-9AC4-C2ED4D184EBF}" dt="2026-06-13T15:10:47.384" v="101" actId="782"/>
          <ac:picMkLst>
            <pc:docMk/>
            <pc:sldMk cId="3544693846" sldId="499"/>
            <ac:picMk id="4" creationId="{26C72406-0CFF-3DA6-36E9-46026430D45F}"/>
          </ac:picMkLst>
        </pc:picChg>
        <pc:picChg chg="mod">
          <ac:chgData name="Hasan Selim" userId="84cd2103f36ef0dc" providerId="LiveId" clId="{6ED845BA-74CA-4F74-9AC4-C2ED4D184EBF}" dt="2026-06-13T15:10:47.384" v="101" actId="782"/>
          <ac:picMkLst>
            <pc:docMk/>
            <pc:sldMk cId="3544693846" sldId="499"/>
            <ac:picMk id="12" creationId="{296405F1-1553-9427-7250-E569B2FD8EDD}"/>
          </ac:picMkLst>
        </pc:picChg>
        <pc:picChg chg="mod">
          <ac:chgData name="Hasan Selim" userId="84cd2103f36ef0dc" providerId="LiveId" clId="{6ED845BA-74CA-4F74-9AC4-C2ED4D184EBF}" dt="2026-06-13T15:10:47.384" v="101" actId="782"/>
          <ac:picMkLst>
            <pc:docMk/>
            <pc:sldMk cId="3544693846" sldId="499"/>
            <ac:picMk id="18" creationId="{29FB79A1-E9EA-0414-00C8-68D15AAC77FF}"/>
          </ac:picMkLst>
        </pc:picChg>
        <pc:picChg chg="mod">
          <ac:chgData name="Hasan Selim" userId="84cd2103f36ef0dc" providerId="LiveId" clId="{6ED845BA-74CA-4F74-9AC4-C2ED4D184EBF}" dt="2026-06-13T15:10:47.384" v="101" actId="782"/>
          <ac:picMkLst>
            <pc:docMk/>
            <pc:sldMk cId="3544693846" sldId="499"/>
            <ac:picMk id="19" creationId="{0BDE8D3C-CCE1-024D-E53C-C810D69144F7}"/>
          </ac:picMkLst>
        </pc:picChg>
      </pc:sldChg>
      <pc:sldMasterChg chg="modSp">
        <pc:chgData name="Hasan Selim" userId="84cd2103f36ef0dc" providerId="LiveId" clId="{6ED845BA-74CA-4F74-9AC4-C2ED4D184EBF}" dt="2026-06-13T15:20:24.274" v="442"/>
        <pc:sldMasterMkLst>
          <pc:docMk/>
          <pc:sldMasterMk cId="3969453130" sldId="2147483660"/>
        </pc:sldMasterMkLst>
        <pc:spChg chg="mod">
          <ac:chgData name="Hasan Selim" userId="84cd2103f36ef0dc" providerId="LiveId" clId="{6ED845BA-74CA-4F74-9AC4-C2ED4D184EBF}" dt="2026-06-13T15:20:24.274" v="442"/>
          <ac:spMkLst>
            <pc:docMk/>
            <pc:sldMasterMk cId="3969453130" sldId="2147483660"/>
            <ac:spMk id="2" creationId="{B6C5D75D-61F5-4BDA-DE43-3D9F22BB9A5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5BAA5D80-B819-4390-928E-B4D7E737AA68}" type="datetimeFigureOut">
              <a:rPr lang="ar-EG" smtClean="0"/>
              <a:pPr/>
              <a:t>28/12/1447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E8D08-5E55-D3A6-E536-955AAD01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190B9236-F223-D5C9-DF24-6F4B2074F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78B8E8AF-701E-A088-09C0-74B6F28BA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F50D151-896E-68A8-FA6C-4F1235A69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65659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0E10B-0BD0-2FD4-FF1C-D8A793158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BDE03482-3D18-67C2-4873-F4B7CB854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91CFE375-9F07-5973-4D56-6AC860F7B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10F19E8-97C2-6F75-C674-421DC593E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5707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630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214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9B5F5-0824-824A-720B-5E06F7618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FA05B916-DBCE-C056-59D2-807DCB218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84569875-6F7D-3666-41C7-64B3668D1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518B5C4-DC00-E1C9-7624-44B42F463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40215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D556B-245F-F8B4-93DF-A90A90B7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0514B031-F6FF-AC29-E5AF-F8720CC14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63B0057F-FE98-85F0-984C-C1F9AF940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BD856CF-4155-535F-BF06-3182A0F6D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06919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160161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082531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79007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76397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2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6C5D75D-61F5-4BDA-DE43-3D9F22BB9A50}"/>
              </a:ext>
            </a:extLst>
          </p:cNvPr>
          <p:cNvSpPr txBox="1"/>
          <p:nvPr userDrawn="1"/>
        </p:nvSpPr>
        <p:spPr>
          <a:xfrm>
            <a:off x="2141220" y="-3399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65000"/>
                  <a:lumOff val="3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94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gif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4.png"/><Relationship Id="rId3" Type="http://schemas.microsoft.com/office/2007/relationships/media" Target="../media/media8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microsoft.com/office/2007/relationships/media" Target="../media/media7.mp4"/><Relationship Id="rId16" Type="http://schemas.openxmlformats.org/officeDocument/2006/relationships/image" Target="../media/image34.png"/><Relationship Id="rId1" Type="http://schemas.openxmlformats.org/officeDocument/2006/relationships/video" Target="NULL" TargetMode="External"/><Relationship Id="rId6" Type="http://schemas.microsoft.com/office/2007/relationships/media" Target="../media/media10.mp3"/><Relationship Id="rId11" Type="http://schemas.openxmlformats.org/officeDocument/2006/relationships/audio" Target="../media/audio1.wav"/><Relationship Id="rId5" Type="http://schemas.microsoft.com/office/2007/relationships/media" Target="../media/media9.mp3"/><Relationship Id="rId1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31.png"/><Relationship Id="rId1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El+Messiri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microsoft.com/office/2007/relationships/media" Target="../media/media5.mp3"/><Relationship Id="rId16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microsoft.com/office/2007/relationships/media" Target="../media/media5.mp3"/><Relationship Id="rId16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microsoft.com/office/2007/relationships/media" Target="../media/media5.mp3"/><Relationship Id="rId16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microsoft.com/office/2007/relationships/media" Target="../media/media5.mp3"/><Relationship Id="rId16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title">
            <a:hlinkClick r:id="" action="ppaction://media"/>
            <a:extLst>
              <a:ext uri="{FF2B5EF4-FFF2-40B4-BE49-F238E27FC236}">
                <a16:creationId xmlns:a16="http://schemas.microsoft.com/office/drawing/2014/main" id="{1FEB9C8A-E425-9150-A2BE-DE4B3290A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ame">
            <a:extLst>
              <a:ext uri="{FF2B5EF4-FFF2-40B4-BE49-F238E27FC236}">
                <a16:creationId xmlns:a16="http://schemas.microsoft.com/office/drawing/2014/main" id="{AC686011-B2B4-DF5B-B07B-99C9CC7E01E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2" name="زر البدء">
            <a:hlinkClick r:id="" action="ppaction://hlinkshowjump?jump=nextslide">
              <a:snd r:embed="rId8" name="arrow.wav"/>
            </a:hlinkClick>
            <a:hlinkHover r:id="" action="ppaction://noaction">
              <a:snd r:embed="rId8" name="arrow.wav"/>
            </a:hlinkHover>
            <a:extLst>
              <a:ext uri="{FF2B5EF4-FFF2-40B4-BE49-F238E27FC236}">
                <a16:creationId xmlns:a16="http://schemas.microsoft.com/office/drawing/2014/main" id="{AA84CA97-3F55-41DF-3A33-B75570BE2222}"/>
              </a:ext>
            </a:extLst>
          </p:cNvPr>
          <p:cNvSpPr/>
          <p:nvPr/>
        </p:nvSpPr>
        <p:spPr>
          <a:xfrm>
            <a:off x="4800600" y="6065706"/>
            <a:ext cx="2590800" cy="665293"/>
          </a:xfrm>
          <a:prstGeom prst="roundRect">
            <a:avLst>
              <a:gd name="adj" fmla="val 0"/>
            </a:avLst>
          </a:prstGeom>
          <a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DCC26"/>
                </a:solidFill>
                <a:latin typeface="+mj-lt"/>
                <a:ea typeface="Harmattan" panose="01000503000000020003" pitchFamily="2" charset="-78"/>
                <a:cs typeface="El Messiri" pitchFamily="2" charset="-78"/>
              </a:rPr>
              <a:t>بدء المهمة</a:t>
            </a:r>
            <a:endParaRPr lang="ar-EG" sz="1400" b="1" dirty="0">
              <a:solidFill>
                <a:srgbClr val="FDCC26"/>
              </a:solidFill>
              <a:latin typeface="+mj-lt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" name="x">
            <a:hlinkClick r:id="" action="ppaction://hlinkshowjump?jump=endshow"/>
            <a:hlinkHover r:id="" action="ppaction://noaction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046096E6-3E3C-E5F9-7581-5FE15E2D318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7" name="Among Us Drip Theme Song - QuickSounds.com">
            <a:hlinkClick r:id="" action="ppaction://media"/>
            <a:extLst>
              <a:ext uri="{FF2B5EF4-FFF2-40B4-BE49-F238E27FC236}">
                <a16:creationId xmlns:a16="http://schemas.microsoft.com/office/drawing/2014/main" id="{FE5604F3-D9F7-443B-2095-7C3482B604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94200" y="-758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327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E28E0-5212-3F62-5F43-9658C6851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win">
            <a:hlinkClick r:id="" action="ppaction://media"/>
            <a:extLst>
              <a:ext uri="{FF2B5EF4-FFF2-40B4-BE49-F238E27FC236}">
                <a16:creationId xmlns:a16="http://schemas.microsoft.com/office/drawing/2014/main" id="{83DCD77F-4669-8FB8-F0A1-DF79A9140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ame">
            <a:extLst>
              <a:ext uri="{FF2B5EF4-FFF2-40B4-BE49-F238E27FC236}">
                <a16:creationId xmlns:a16="http://schemas.microsoft.com/office/drawing/2014/main" id="{D0A22C3C-8851-CBEA-C649-AA95942CA0D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5DA7BE2-F94D-CE9F-5519-FA5CAA05315B}"/>
              </a:ext>
            </a:extLst>
          </p:cNvPr>
          <p:cNvGrpSpPr/>
          <p:nvPr/>
        </p:nvGrpSpPr>
        <p:grpSpPr>
          <a:xfrm>
            <a:off x="4564965" y="2300834"/>
            <a:ext cx="3321537" cy="1956841"/>
            <a:chOff x="10636541" y="261965"/>
            <a:chExt cx="1219517" cy="71846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BEE2056C-0375-2CB5-BF78-CFCEA4D4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98669" y="261965"/>
              <a:ext cx="657389" cy="673995"/>
            </a:xfrm>
            <a:prstGeom prst="rect">
              <a:avLst/>
            </a:prstGeom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5AF428C6-5F54-FECF-9979-9DEA88086858}"/>
                </a:ext>
              </a:extLst>
            </p:cNvPr>
            <p:cNvSpPr txBox="1"/>
            <p:nvPr/>
          </p:nvSpPr>
          <p:spPr>
            <a:xfrm>
              <a:off x="10636541" y="296769"/>
              <a:ext cx="538368" cy="68365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latin typeface="El Messiri" pitchFamily="2" charset="-78"/>
                  <a:cs typeface="El Messiri" pitchFamily="2" charset="-78"/>
                  <a:sym typeface="Wingdings" panose="05000000000000000000" pitchFamily="2" charset="2"/>
                </a:rPr>
                <a:t></a:t>
              </a:r>
              <a:endParaRPr lang="ar-SA" sz="11500" b="1" dirty="0">
                <a:solidFill>
                  <a:schemeClr val="bg1"/>
                </a:solidFill>
                <a:latin typeface="El Messiri" pitchFamily="2" charset="-78"/>
                <a:cs typeface="El Messiri" pitchFamily="2" charset="-78"/>
              </a:endParaRPr>
            </a:p>
          </p:txBody>
        </p:sp>
      </p:grpSp>
      <p:pic>
        <p:nvPicPr>
          <p:cNvPr id="2" name="x">
            <a:hlinkClick r:id="" action="ppaction://hlinkshowjump?jump=endshow"/>
            <a:hlinkHover r:id="" action="ppaction://noaction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DDC4DB1-769D-3052-8384-01483260D5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AD3B9-47F0-DEB4-52CC-717E7AA7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g">
            <a:extLst>
              <a:ext uri="{FF2B5EF4-FFF2-40B4-BE49-F238E27FC236}">
                <a16:creationId xmlns:a16="http://schemas.microsoft.com/office/drawing/2014/main" id="{7C58B069-1005-2F69-C13C-19B6883E0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pic>
        <p:nvPicPr>
          <p:cNvPr id="3076" name="gif" descr="Confetti in GIF Format - 55 Animated Images For Free | USAGIF.com">
            <a:extLst>
              <a:ext uri="{FF2B5EF4-FFF2-40B4-BE49-F238E27FC236}">
                <a16:creationId xmlns:a16="http://schemas.microsoft.com/office/drawing/2014/main" id="{C6C13347-2609-CF10-5E92-F655A88F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" y="0"/>
            <a:ext cx="12070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ame">
            <a:extLst>
              <a:ext uri="{FF2B5EF4-FFF2-40B4-BE49-F238E27FC236}">
                <a16:creationId xmlns:a16="http://schemas.microsoft.com/office/drawing/2014/main" id="{CC901610-C1D1-5BD3-8C19-0BD707CEA5F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5" name="x">
            <a:hlinkClick r:id="" action="ppaction://hlinkshowjump?jump=endshow"/>
            <a:hlinkHover r:id="" action="ppaction://noaction">
              <a:snd r:embed="rId7" name="click.wav"/>
            </a:hlinkHover>
            <a:extLst>
              <a:ext uri="{FF2B5EF4-FFF2-40B4-BE49-F238E27FC236}">
                <a16:creationId xmlns:a16="http://schemas.microsoft.com/office/drawing/2014/main" id="{86AC8D17-5F1F-1A00-341B-214B98BBEA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225264"/>
            <a:ext cx="388498" cy="388498"/>
          </a:xfrm>
          <a:prstGeom prst="rect">
            <a:avLst/>
          </a:prstGeom>
        </p:spPr>
      </p:pic>
      <p:pic>
        <p:nvPicPr>
          <p:cNvPr id="10" name="Among Us Drip Theme Song - QuickSounds.com">
            <a:hlinkClick r:id="" action="ppaction://media"/>
            <a:extLst>
              <a:ext uri="{FF2B5EF4-FFF2-40B4-BE49-F238E27FC236}">
                <a16:creationId xmlns:a16="http://schemas.microsoft.com/office/drawing/2014/main" id="{BCA17DD5-2A34-502F-A65C-D520F3A27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8000" y="-606425"/>
            <a:ext cx="406400" cy="40640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0D57DBC-9A5C-5236-3021-5F9A48789941}"/>
              </a:ext>
            </a:extLst>
          </p:cNvPr>
          <p:cNvGrpSpPr/>
          <p:nvPr/>
        </p:nvGrpSpPr>
        <p:grpSpPr>
          <a:xfrm>
            <a:off x="117197" y="3162299"/>
            <a:ext cx="3126902" cy="3162302"/>
            <a:chOff x="117197" y="3162299"/>
            <a:chExt cx="3126902" cy="3162302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A1531A6-8950-2CA1-F92C-19014FD7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17197" y="3162299"/>
              <a:ext cx="3126902" cy="3162302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9A85D514-77F1-A317-FCFD-F74A4D6354D3}"/>
                </a:ext>
              </a:extLst>
            </p:cNvPr>
            <p:cNvSpPr txBox="1"/>
            <p:nvPr/>
          </p:nvSpPr>
          <p:spPr>
            <a:xfrm>
              <a:off x="504547" y="4960900"/>
              <a:ext cx="2352202" cy="70788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/>
              <a:r>
                <a:rPr lang="ar-EG" sz="2000" i="1" dirty="0">
                  <a:solidFill>
                    <a:schemeClr val="bg1">
                      <a:lumMod val="85000"/>
                    </a:schemeClr>
                  </a:solidFill>
                  <a:latin typeface="El Messiri" pitchFamily="2" charset="-78"/>
                  <a:cs typeface="El Messiri" pitchFamily="2" charset="-78"/>
                </a:rPr>
                <a:t>من تعتقد أنه كان </a:t>
              </a:r>
              <a:r>
                <a:rPr lang="ar-EG" sz="2000" b="1" i="1" dirty="0">
                  <a:solidFill>
                    <a:srgbClr val="C00000"/>
                  </a:solidFill>
                  <a:latin typeface="El Messiri" pitchFamily="2" charset="-78"/>
                  <a:cs typeface="El Messiri" pitchFamily="2" charset="-78"/>
                </a:rPr>
                <a:t>المحتال</a:t>
              </a:r>
              <a:r>
                <a:rPr lang="ar-EG" sz="2000" i="1" dirty="0">
                  <a:solidFill>
                    <a:schemeClr val="bg1">
                      <a:lumMod val="85000"/>
                    </a:schemeClr>
                  </a:solidFill>
                  <a:latin typeface="El Messiri" pitchFamily="2" charset="-78"/>
                  <a:cs typeface="El Messiri" pitchFamily="2" charset="-78"/>
                </a:rPr>
                <a:t>؟</a:t>
              </a:r>
              <a:endParaRPr lang="ar-EG" sz="2400" b="1" dirty="0">
                <a:solidFill>
                  <a:srgbClr val="FF0000"/>
                </a:solidFill>
                <a:latin typeface="El Messiri" pitchFamily="2" charset="-78"/>
                <a:cs typeface="El Messiri" pitchFamily="2" charset="-78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C3E5513-2F91-8474-2B51-181873432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1" y="3752057"/>
              <a:ext cx="1133914" cy="113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1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fail">
            <a:hlinkClick r:id="" action="ppaction://media"/>
            <a:extLst>
              <a:ext uri="{FF2B5EF4-FFF2-40B4-BE49-F238E27FC236}">
                <a16:creationId xmlns:a16="http://schemas.microsoft.com/office/drawing/2014/main" id="{C873BCEF-D809-8D00-E486-967002662C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0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em meeting">
            <a:hlinkClick r:id="" action="ppaction://media"/>
            <a:extLst>
              <a:ext uri="{FF2B5EF4-FFF2-40B4-BE49-F238E27FC236}">
                <a16:creationId xmlns:a16="http://schemas.microsoft.com/office/drawing/2014/main" id="{334DA9B9-080B-6E71-34DF-A3F6F5DEFB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2" end="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frame">
            <a:extLst>
              <a:ext uri="{FF2B5EF4-FFF2-40B4-BE49-F238E27FC236}">
                <a16:creationId xmlns:a16="http://schemas.microsoft.com/office/drawing/2014/main" id="{2535E3B5-523D-2ECB-9213-C21A6C0D4B4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grpSp>
        <p:nvGrpSpPr>
          <p:cNvPr id="16" name="wrong answer">
            <a:extLst>
              <a:ext uri="{FF2B5EF4-FFF2-40B4-BE49-F238E27FC236}">
                <a16:creationId xmlns:a16="http://schemas.microsoft.com/office/drawing/2014/main" id="{0C729EAE-42BA-E1FF-0AAF-6DE868C20F48}"/>
              </a:ext>
            </a:extLst>
          </p:cNvPr>
          <p:cNvGrpSpPr/>
          <p:nvPr/>
        </p:nvGrpSpPr>
        <p:grpSpPr>
          <a:xfrm>
            <a:off x="8974271" y="2001570"/>
            <a:ext cx="3511296" cy="3408631"/>
            <a:chOff x="1049471" y="1214170"/>
            <a:chExt cx="3511296" cy="340863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B0D09717-EDCD-D5C7-C78F-0AF00F689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227132" y="1432923"/>
              <a:ext cx="3155974" cy="318987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01EE3E3C-5F17-2D92-206B-D5A37CF4C8AE}"/>
                </a:ext>
              </a:extLst>
            </p:cNvPr>
            <p:cNvSpPr txBox="1"/>
            <p:nvPr/>
          </p:nvSpPr>
          <p:spPr>
            <a:xfrm>
              <a:off x="1049471" y="2570292"/>
              <a:ext cx="3511296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solidFill>
                    <a:schemeClr val="bg1"/>
                  </a:solidFill>
                </a:rPr>
                <a:t>إجــــابة </a:t>
              </a:r>
            </a:p>
            <a:p>
              <a:pPr algn="ctr"/>
              <a:r>
                <a:rPr lang="ar-SA" sz="4000" b="1" dirty="0">
                  <a:solidFill>
                    <a:schemeClr val="bg1"/>
                  </a:solidFill>
                </a:rPr>
                <a:t>خاطئة</a:t>
              </a:r>
              <a:endParaRPr lang="ar-EG" sz="6600" dirty="0">
                <a:solidFill>
                  <a:schemeClr val="bg1"/>
                </a:solidFill>
              </a:endParaRPr>
            </a:p>
          </p:txBody>
        </p:sp>
        <p:sp>
          <p:nvSpPr>
            <p:cNvPr id="6" name="مستطيل: زوايا مستديرة 5">
              <a:hlinkClick r:id="" action="ppaction://hlinkshowjump?jump=endshow">
                <a:snd r:embed="rId11" name="arrow.wav"/>
              </a:hlinkClick>
              <a:hlinkHover r:id="" action="ppaction://noaction">
                <a:snd r:embed="rId11" name="arrow.wav"/>
              </a:hlinkHover>
              <a:extLst>
                <a:ext uri="{FF2B5EF4-FFF2-40B4-BE49-F238E27FC236}">
                  <a16:creationId xmlns:a16="http://schemas.microsoft.com/office/drawing/2014/main" id="{8EBBB785-8206-CF5C-1C3E-0E5FF822A775}"/>
                </a:ext>
              </a:extLst>
            </p:cNvPr>
            <p:cNvSpPr/>
            <p:nvPr/>
          </p:nvSpPr>
          <p:spPr>
            <a:xfrm>
              <a:off x="1917713" y="3961777"/>
              <a:ext cx="1774812" cy="649294"/>
            </a:xfrm>
            <a:prstGeom prst="roundRect">
              <a:avLst>
                <a:gd name="adj" fmla="val 22095"/>
              </a:avLst>
            </a:prstGeom>
            <a:blipFill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الرجوع الى السؤال</a:t>
              </a:r>
              <a:endParaRPr lang="ar-EG" sz="1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99F6A4FB-A73C-B198-7605-8DE14BCE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8148" y="1214170"/>
              <a:ext cx="1293942" cy="1293942"/>
            </a:xfrm>
            <a:prstGeom prst="rect">
              <a:avLst/>
            </a:prstGeom>
          </p:spPr>
        </p:pic>
      </p:grpSp>
      <p:pic>
        <p:nvPicPr>
          <p:cNvPr id="5" name="x">
            <a:hlinkClick r:id="" action="ppaction://hlinkshowjump?jump=endshow"/>
            <a:hlinkHover r:id="" action="ppaction://noaction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FE9C07B1-0FEF-DED1-692E-3F1843D9854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grpSp>
        <p:nvGrpSpPr>
          <p:cNvPr id="15" name="em">
            <a:extLst>
              <a:ext uri="{FF2B5EF4-FFF2-40B4-BE49-F238E27FC236}">
                <a16:creationId xmlns:a16="http://schemas.microsoft.com/office/drawing/2014/main" id="{97925443-36B3-EE27-56A1-5FB23D8A754A}"/>
              </a:ext>
            </a:extLst>
          </p:cNvPr>
          <p:cNvGrpSpPr/>
          <p:nvPr/>
        </p:nvGrpSpPr>
        <p:grpSpPr>
          <a:xfrm>
            <a:off x="3333637" y="888017"/>
            <a:ext cx="5462974" cy="2664612"/>
            <a:chOff x="3333637" y="888017"/>
            <a:chExt cx="5462974" cy="2664612"/>
          </a:xfrm>
        </p:grpSpPr>
        <p:pic>
          <p:nvPicPr>
            <p:cNvPr id="2054" name="Picture 6" descr="Emergency Meeting background Among Us Vector - Brand Logo Collection">
              <a:extLst>
                <a:ext uri="{FF2B5EF4-FFF2-40B4-BE49-F238E27FC236}">
                  <a16:creationId xmlns:a16="http://schemas.microsoft.com/office/drawing/2014/main" id="{1BF1DD05-4237-474A-610E-760218616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637" y="888017"/>
              <a:ext cx="5462974" cy="266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154B23DB-9E48-E66B-DA63-EA0F155D7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21011" y="1804202"/>
              <a:ext cx="2822369" cy="1292487"/>
            </a:xfrm>
            <a:prstGeom prst="ellipse">
              <a:avLst/>
            </a:prstGeom>
            <a:effectLst>
              <a:softEdge rad="31750"/>
            </a:effectLst>
          </p:spPr>
        </p:pic>
      </p:grpSp>
      <p:pic>
        <p:nvPicPr>
          <p:cNvPr id="19" name="alexis_gaming_cam-among-us-alarme-sabotage-393155">
            <a:hlinkClick r:id="" action="ppaction://media"/>
            <a:extLst>
              <a:ext uri="{FF2B5EF4-FFF2-40B4-BE49-F238E27FC236}">
                <a16:creationId xmlns:a16="http://schemas.microsoft.com/office/drawing/2014/main" id="{CE1C6AFF-484E-54C1-4365-5F02648DDC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9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21964" y="-1156678"/>
            <a:ext cx="874036" cy="874036"/>
          </a:xfrm>
          <a:prstGeom prst="rect">
            <a:avLst/>
          </a:prstGeom>
        </p:spPr>
      </p:pic>
      <p:pic>
        <p:nvPicPr>
          <p:cNvPr id="21" name="Among Us Emergency Meeting - QuickSounds.com">
            <a:hlinkClick r:id="" action="ppaction://media"/>
            <a:extLst>
              <a:ext uri="{FF2B5EF4-FFF2-40B4-BE49-F238E27FC236}">
                <a16:creationId xmlns:a16="http://schemas.microsoft.com/office/drawing/2014/main" id="{96A0093A-6632-5083-65F4-19BF319866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945" end="1813.243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93494" y="-1156678"/>
            <a:ext cx="874036" cy="87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38776">
                <p:cTn id="2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8367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D42AFC-ED85-3B73-0CD8-817A5565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59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B333015-ECC3-8BAB-915B-2DF6668CF16E}"/>
              </a:ext>
            </a:extLst>
          </p:cNvPr>
          <p:cNvSpPr/>
          <p:nvPr/>
        </p:nvSpPr>
        <p:spPr>
          <a:xfrm>
            <a:off x="0" y="-1"/>
            <a:ext cx="12192000" cy="6846045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Harmattan"/>
              <a:cs typeface="El Messiri" pitchFamily="2" charset="-78"/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1B10FDB1-DB1D-99D6-B492-2C75CC565399}"/>
              </a:ext>
            </a:extLst>
          </p:cNvPr>
          <p:cNvSpPr txBox="1">
            <a:spLocks/>
          </p:cNvSpPr>
          <p:nvPr/>
        </p:nvSpPr>
        <p:spPr>
          <a:xfrm>
            <a:off x="4197752" y="972782"/>
            <a:ext cx="3796496" cy="5900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تعليمات الاستخدام</a:t>
            </a:r>
            <a:endParaRPr lang="ar-EG" sz="2800" dirty="0">
              <a:solidFill>
                <a:srgbClr val="00FF85"/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FE5D5A6C-E004-BBF5-1671-905BEE3C4FFD}"/>
              </a:ext>
            </a:extLst>
          </p:cNvPr>
          <p:cNvSpPr txBox="1">
            <a:spLocks/>
          </p:cNvSpPr>
          <p:nvPr/>
        </p:nvSpPr>
        <p:spPr>
          <a:xfrm>
            <a:off x="3086519" y="1787361"/>
            <a:ext cx="8850654" cy="3101234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لتحرير هذا القالب اضغط على رسالة </a:t>
            </a:r>
            <a:r>
              <a:rPr lang="ar-SA" sz="16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"تمكين التحرير " </a:t>
            </a: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والتي ستظهر تحت القوائم الرئيسية في الجزء العلوي من برنامج بوربوينت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لزيادة عدد الأسئلة يمكن تكرار الشرائح أرقام :(شريحة رقم 6 أو 7 أو 8 أو 9 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لتكرار الشريحة اضغط بزر الماوس الأيمن على الشريحة (في قائمة الشرائح ) 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لا تقم بحذف أو تغيير أماكن هذه الشرائح :(شرائح ارقام 1 , 2 , 3 , 4 , 5 , 10، 11 ، 12).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الخط  المستخدم   في القالب </a:t>
            </a:r>
            <a:r>
              <a:rPr lang="en-US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El </a:t>
            </a:r>
            <a:r>
              <a:rPr lang="en-US" sz="1600" dirty="0" err="1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Messiri</a:t>
            </a:r>
            <a:r>
              <a:rPr lang="en-US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</a:t>
            </a:r>
            <a:r>
              <a:rPr lang="ar-SA" sz="16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 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877EDE3-6E8E-E209-CC78-25A5074B2E6C}"/>
              </a:ext>
            </a:extLst>
          </p:cNvPr>
          <p:cNvGrpSpPr/>
          <p:nvPr/>
        </p:nvGrpSpPr>
        <p:grpSpPr>
          <a:xfrm>
            <a:off x="3016897" y="5546659"/>
            <a:ext cx="6158205" cy="1080463"/>
            <a:chOff x="2948473" y="5280600"/>
            <a:chExt cx="6158205" cy="1080463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D242BA1E-79C5-4554-30A8-60871B3216F4}"/>
                </a:ext>
              </a:extLst>
            </p:cNvPr>
            <p:cNvSpPr/>
            <p:nvPr/>
          </p:nvSpPr>
          <p:spPr>
            <a:xfrm>
              <a:off x="2948473" y="5289359"/>
              <a:ext cx="6158205" cy="1071704"/>
            </a:xfrm>
            <a:prstGeom prst="roundRect">
              <a:avLst/>
            </a:prstGeom>
            <a:noFill/>
            <a:ln>
              <a:solidFill>
                <a:srgbClr val="00FF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Harmattan"/>
                <a:cs typeface="El Messiri" pitchFamily="2" charset="-78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FF6C4426-A74F-AA2C-EABB-9D59368E4C81}"/>
                </a:ext>
              </a:extLst>
            </p:cNvPr>
            <p:cNvSpPr txBox="1"/>
            <p:nvPr/>
          </p:nvSpPr>
          <p:spPr>
            <a:xfrm>
              <a:off x="3186298" y="5280600"/>
              <a:ext cx="4767943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15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l Messiri" pitchFamily="2" charset="-78"/>
                  <a:ea typeface="Harmattan"/>
                  <a:cs typeface="El Messiri" pitchFamily="2" charset="-78"/>
                </a:rPr>
              </a:b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تم تصميم هذا القالب بواسطة موقع انجز </a:t>
              </a:r>
              <a:r>
                <a:rPr lang="en-US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ingez-ppt </a:t>
              </a: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 ولا يحق لأي شخص إعادة نشر أو توزيع ملفات القوالب أو إصدارات معدلة في مواقع أخرى بدون إذن خطي من انجز</a:t>
              </a:r>
              <a:endParaRPr lang="ar-SA" sz="1600" dirty="0">
                <a:solidFill>
                  <a:prstClr val="white"/>
                </a:solidFill>
                <a:latin typeface="El Messiri" pitchFamily="2" charset="-78"/>
                <a:ea typeface="+mj-ea"/>
                <a:cs typeface="El Messiri" pitchFamily="2" charset="-78"/>
              </a:endParaRPr>
            </a:p>
          </p:txBody>
        </p:sp>
        <p:pic>
          <p:nvPicPr>
            <p:cNvPr id="6" name="رسم 5" descr="تحذير مع تعبئة خالصة">
              <a:extLst>
                <a:ext uri="{FF2B5EF4-FFF2-40B4-BE49-F238E27FC236}">
                  <a16:creationId xmlns:a16="http://schemas.microsoft.com/office/drawing/2014/main" id="{935CC6DC-BAB4-A1BF-8D15-18AE02E63D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D54999C-4427-FDBD-E2D2-E6546662370E}"/>
              </a:ext>
            </a:extLst>
          </p:cNvPr>
          <p:cNvGrpSpPr/>
          <p:nvPr/>
        </p:nvGrpSpPr>
        <p:grpSpPr>
          <a:xfrm>
            <a:off x="10598772" y="0"/>
            <a:ext cx="1593228" cy="1582533"/>
            <a:chOff x="3045488" y="215272"/>
            <a:chExt cx="4505870" cy="4475621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48F9A872-EA2D-1BFF-BB7D-2D5654690572}"/>
                </a:ext>
              </a:extLst>
            </p:cNvPr>
            <p:cNvSpPr/>
            <p:nvPr/>
          </p:nvSpPr>
          <p:spPr>
            <a:xfrm>
              <a:off x="3045488" y="249083"/>
              <a:ext cx="4441810" cy="44418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Harmattan"/>
                <a:cs typeface="El Messiri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C2CEF8A-31C8-F76F-3E78-566FF80F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9548" y="215272"/>
              <a:ext cx="4441810" cy="4444579"/>
            </a:xfrm>
            <a:prstGeom prst="rect">
              <a:avLst/>
            </a:prstGeom>
          </p:spPr>
        </p:pic>
      </p:grp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090A3DEB-2293-CD47-2E7C-92B11462866B}"/>
              </a:ext>
            </a:extLst>
          </p:cNvPr>
          <p:cNvCxnSpPr/>
          <p:nvPr/>
        </p:nvCxnSpPr>
        <p:spPr>
          <a:xfrm flipH="1">
            <a:off x="4712677" y="1605865"/>
            <a:ext cx="2734408" cy="0"/>
          </a:xfrm>
          <a:prstGeom prst="line">
            <a:avLst/>
          </a:prstGeom>
          <a:ln>
            <a:solidFill>
              <a:srgbClr val="00FF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9A6107B-61CD-061C-6C66-F559082B291A}"/>
              </a:ext>
            </a:extLst>
          </p:cNvPr>
          <p:cNvGrpSpPr/>
          <p:nvPr/>
        </p:nvGrpSpPr>
        <p:grpSpPr>
          <a:xfrm>
            <a:off x="254827" y="1571557"/>
            <a:ext cx="3086550" cy="3475936"/>
            <a:chOff x="478853" y="2018760"/>
            <a:chExt cx="2493902" cy="2808521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A188A11-04BF-91FF-71B2-F910947A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772" t="7772" r="7772" b="7772"/>
            <a:stretch>
              <a:fillRect/>
            </a:stretch>
          </p:blipFill>
          <p:spPr>
            <a:xfrm>
              <a:off x="478853" y="2018760"/>
              <a:ext cx="2434424" cy="2808521"/>
            </a:xfrm>
            <a:prstGeom prst="rect">
              <a:avLst/>
            </a:prstGeom>
            <a:ln w="6350">
              <a:solidFill>
                <a:srgbClr val="00FF85"/>
              </a:solidFill>
            </a:ln>
          </p:spPr>
        </p:pic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A1EC5B27-0F51-DB90-4398-B68F82436A37}"/>
                </a:ext>
              </a:extLst>
            </p:cNvPr>
            <p:cNvSpPr/>
            <p:nvPr/>
          </p:nvSpPr>
          <p:spPr>
            <a:xfrm>
              <a:off x="1965633" y="3562351"/>
              <a:ext cx="1007122" cy="200025"/>
            </a:xfrm>
            <a:prstGeom prst="ellipse">
              <a:avLst/>
            </a:prstGeom>
            <a:noFill/>
            <a:ln w="38100">
              <a:solidFill>
                <a:srgbClr val="00FF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/>
            </a:p>
          </p:txBody>
        </p:sp>
      </p:grpSp>
    </p:spTree>
    <p:extLst>
      <p:ext uri="{BB962C8B-B14F-4D97-AF65-F5344CB8AC3E}">
        <p14:creationId xmlns:p14="http://schemas.microsoft.com/office/powerpoint/2010/main" val="140561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E851927B-6744-ECB0-BF84-9C1579314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pic>
        <p:nvPicPr>
          <p:cNvPr id="3" name="lobby bg">
            <a:extLst>
              <a:ext uri="{FF2B5EF4-FFF2-40B4-BE49-F238E27FC236}">
                <a16:creationId xmlns:a16="http://schemas.microsoft.com/office/drawing/2014/main" id="{71E16CE3-2B0D-6191-EBB8-0AE6BB76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26581"/>
            <a:ext cx="12191999" cy="68048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0D63D3A-3441-FB63-2171-311E0807CD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27301" y="166410"/>
            <a:ext cx="7137400" cy="6665008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7F4DFBB-C469-48F8-A0B4-0E627C132E44}"/>
              </a:ext>
            </a:extLst>
          </p:cNvPr>
          <p:cNvSpPr txBox="1"/>
          <p:nvPr/>
        </p:nvSpPr>
        <p:spPr>
          <a:xfrm>
            <a:off x="3619124" y="1764327"/>
            <a:ext cx="3795173" cy="37471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EG" sz="2000" b="1" dirty="0">
                <a:ln w="12700">
                  <a:noFill/>
                </a:ln>
                <a:solidFill>
                  <a:schemeClr val="accent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الطاقم </a:t>
            </a:r>
            <a:r>
              <a:rPr lang="en-US" sz="2000" b="1" dirty="0">
                <a:ln w="12700">
                  <a:noFill/>
                </a:ln>
                <a:solidFill>
                  <a:schemeClr val="accent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( Crewmates )</a:t>
            </a:r>
          </a:p>
          <a:p>
            <a:pPr marL="342900" indent="-34290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2000" b="1" dirty="0">
                <a:ln w="12700">
                  <a:noFill/>
                </a:ln>
                <a:solidFill>
                  <a:schemeClr val="accent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أجب عن الأسئلة بشكل صحيح</a:t>
            </a:r>
            <a:endParaRPr lang="en-US" sz="2000" b="1" dirty="0">
              <a:ln w="12700">
                <a:noFill/>
              </a:ln>
              <a:solidFill>
                <a:schemeClr val="accent6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marL="342900" indent="-34290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2000" b="1" dirty="0">
                <a:ln w="12700">
                  <a:noFill/>
                </a:ln>
                <a:solidFill>
                  <a:schemeClr val="accent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أصلح جميع أنظمة السفينة </a:t>
            </a:r>
            <a:r>
              <a:rPr lang="en-US" sz="2000" b="1" dirty="0">
                <a:ln w="12700">
                  <a:noFill/>
                </a:ln>
                <a:solidFill>
                  <a:schemeClr val="accent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👾</a:t>
            </a:r>
            <a:endParaRPr lang="en-US" sz="2000" dirty="0">
              <a:ln w="12700">
                <a:noFill/>
              </a:ln>
              <a:solidFill>
                <a:schemeClr val="bg1">
                  <a:lumMod val="8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ar-EG" sz="2000" b="1" dirty="0">
                <a:ln w="12700">
                  <a:noFill/>
                </a:ln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المحتال </a:t>
            </a:r>
            <a:r>
              <a:rPr lang="en-US" sz="2000" b="1" dirty="0">
                <a:ln w="12700">
                  <a:noFill/>
                </a:ln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( Impostor ) </a:t>
            </a:r>
          </a:p>
          <a:p>
            <a:pPr marL="342900" indent="-34290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2000" b="1" dirty="0">
                <a:ln w="12700">
                  <a:noFill/>
                </a:ln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يحاول تضليل الفريق</a:t>
            </a:r>
            <a:endParaRPr lang="en-US" sz="2000" dirty="0">
              <a:ln w="12700">
                <a:noFill/>
              </a:ln>
              <a:solidFill>
                <a:schemeClr val="bg1">
                  <a:lumMod val="8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ar-EG" sz="2000" b="1" dirty="0">
                <a:ln w="12700">
                  <a:noFill/>
                </a:ln>
                <a:solidFill>
                  <a:srgbClr val="FDCC2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الهدف</a:t>
            </a:r>
            <a:endParaRPr lang="en-US" sz="2000" b="1" dirty="0">
              <a:ln w="12700">
                <a:noFill/>
              </a:ln>
              <a:solidFill>
                <a:srgbClr val="FDCC26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marL="342900" indent="-34290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2000" b="1" dirty="0">
                <a:ln w="12700">
                  <a:noFill/>
                </a:ln>
                <a:solidFill>
                  <a:srgbClr val="FDCC2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إصلاح أنظمة السفينة</a:t>
            </a:r>
            <a:endParaRPr lang="en-US" sz="2000" b="1" dirty="0">
              <a:ln w="12700">
                <a:noFill/>
              </a:ln>
              <a:solidFill>
                <a:srgbClr val="FDCC26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marL="342900" indent="-34290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2000" b="1" dirty="0">
                <a:ln w="12700">
                  <a:noFill/>
                </a:ln>
                <a:solidFill>
                  <a:srgbClr val="FDCC2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القبض على المحتال</a:t>
            </a:r>
            <a:endParaRPr lang="ar-EG" sz="2000" dirty="0">
              <a:ln w="12700">
                <a:noFill/>
              </a:ln>
              <a:solidFill>
                <a:srgbClr val="FDCC26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CD8A5A8-DC47-8D00-DC7B-C5388DDEF460}"/>
              </a:ext>
            </a:extLst>
          </p:cNvPr>
          <p:cNvSpPr txBox="1"/>
          <p:nvPr/>
        </p:nvSpPr>
        <p:spPr>
          <a:xfrm>
            <a:off x="4864487" y="599471"/>
            <a:ext cx="2463026" cy="5724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sz="2400" i="1" dirty="0">
                <a:ln w="12700">
                  <a:noFill/>
                </a:ln>
                <a:solidFill>
                  <a:srgbClr val="FDCC2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كيفية اللعب</a:t>
            </a:r>
            <a:endParaRPr lang="ar-EG" sz="2800" i="1" dirty="0">
              <a:ln w="12700">
                <a:noFill/>
              </a:ln>
              <a:solidFill>
                <a:srgbClr val="FDCC26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زر البدء">
            <a:hlinkClick r:id="" action="ppaction://hlinkshowjump?jump=nextslide">
              <a:snd r:embed="rId8" name="arrow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A1F8E2D1-E2B3-2BF6-1C0D-5AC9CB8DD215}"/>
              </a:ext>
            </a:extLst>
          </p:cNvPr>
          <p:cNvSpPr/>
          <p:nvPr/>
        </p:nvSpPr>
        <p:spPr>
          <a:xfrm>
            <a:off x="4953000" y="5791200"/>
            <a:ext cx="2324100" cy="739776"/>
          </a:xfrm>
          <a:prstGeom prst="roundRect">
            <a:avLst>
              <a:gd name="adj" fmla="val 0"/>
            </a:avLst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DCC2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الاستمرار</a:t>
            </a:r>
            <a:endParaRPr lang="ar-EG" sz="1600" b="1" dirty="0">
              <a:solidFill>
                <a:srgbClr val="FDCC26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028" name="Picture 4" descr="Couldn't find many PNGs of the Among Us characters, so I made my own. Feel  free to use. : r/AmongUs">
            <a:extLst>
              <a:ext uri="{FF2B5EF4-FFF2-40B4-BE49-F238E27FC236}">
                <a16:creationId xmlns:a16="http://schemas.microsoft.com/office/drawing/2014/main" id="{CEE90615-FBF9-1FA1-66B5-885063756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4298" y="1635720"/>
            <a:ext cx="1215215" cy="133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3422F82-0642-B9B8-B627-D0A955CC6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3272" y="3102015"/>
            <a:ext cx="1071805" cy="10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0FC0543-D419-CAAD-1057-BCF5AB28049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" t="2655" r="1338" b="3364"/>
          <a:stretch>
            <a:fillRect/>
          </a:stretch>
        </p:blipFill>
        <p:spPr>
          <a:xfrm>
            <a:off x="7578588" y="4633383"/>
            <a:ext cx="933450" cy="933450"/>
          </a:xfrm>
          <a:prstGeom prst="ellipse">
            <a:avLst/>
          </a:prstGeom>
        </p:spPr>
      </p:pic>
      <p:pic>
        <p:nvPicPr>
          <p:cNvPr id="18" name="x">
            <a:hlinkClick r:id="" action="ppaction://hlinkshowjump?jump=endshow"/>
            <a:hlinkHover r:id="" action="ppaction://noaction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0DDB246D-41C5-46A0-18CB-866A9870FD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19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4E826139-3FC2-8FFA-6C10-FA056A24C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5999" y="-650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75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rew Assignment">
            <a:extLst>
              <a:ext uri="{FF2B5EF4-FFF2-40B4-BE49-F238E27FC236}">
                <a16:creationId xmlns:a16="http://schemas.microsoft.com/office/drawing/2014/main" id="{E68BEE83-84DD-1CDE-C8DB-5B1A038F0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A6F017A8-6119-DE45-F3C4-9CAF9345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4900" y="518503"/>
            <a:ext cx="5619786" cy="5249624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9F8F65-480A-DE21-9912-90FF57DA91B5}"/>
              </a:ext>
            </a:extLst>
          </p:cNvPr>
          <p:cNvSpPr txBox="1"/>
          <p:nvPr/>
        </p:nvSpPr>
        <p:spPr>
          <a:xfrm>
            <a:off x="2971800" y="51671"/>
            <a:ext cx="6248400" cy="7325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EG" sz="3200" b="1" i="1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توزيع الأدوار على الطاقم</a:t>
            </a:r>
            <a:endParaRPr lang="ar-EG" sz="3600" b="1" i="1" dirty="0">
              <a:ln w="12700">
                <a:noFill/>
              </a:ln>
              <a:solidFill>
                <a:schemeClr val="bg1">
                  <a:lumMod val="8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" name="x">
            <a:hlinkClick r:id="" action="ppaction://hlinkshowjump?jump=endshow"/>
            <a:hlinkHover r:id="" action="ppaction://noaction">
              <a:snd r:embed="rId5" name="click.wav"/>
            </a:hlinkHover>
            <a:extLst>
              <a:ext uri="{FF2B5EF4-FFF2-40B4-BE49-F238E27FC236}">
                <a16:creationId xmlns:a16="http://schemas.microsoft.com/office/drawing/2014/main" id="{AC944F8A-4CA6-567B-361A-B10678F052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1FAA5B7-C31F-98B3-6830-80226098F1AD}"/>
              </a:ext>
            </a:extLst>
          </p:cNvPr>
          <p:cNvSpPr txBox="1"/>
          <p:nvPr/>
        </p:nvSpPr>
        <p:spPr>
          <a:xfrm>
            <a:off x="1498250" y="1491389"/>
            <a:ext cx="3994024" cy="8309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ar-EG" sz="2400" i="1" dirty="0">
                <a:solidFill>
                  <a:schemeClr val="bg1">
                    <a:lumMod val="85000"/>
                  </a:schemeClr>
                </a:solidFill>
                <a:latin typeface="El Messiri" pitchFamily="2" charset="-78"/>
                <a:cs typeface="El Messiri" pitchFamily="2" charset="-78"/>
              </a:rPr>
              <a:t>المعلم يختار سرًا شخصًا واحدًا ليكون المحتال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El Messiri" pitchFamily="2" charset="-78"/>
                <a:cs typeface="El Messiri" pitchFamily="2" charset="-78"/>
              </a:rPr>
              <a:t>  </a:t>
            </a:r>
            <a:r>
              <a:rPr lang="en-US" sz="2400" b="1" dirty="0">
                <a:ln w="12700">
                  <a:noFill/>
                </a:ln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(Impostor)</a:t>
            </a:r>
            <a:endParaRPr lang="ar-EG" sz="2400" b="1" dirty="0">
              <a:solidFill>
                <a:srgbClr val="FF0000"/>
              </a:solidFill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4D3A56C1-AF94-9071-5D12-8FA80ACC7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117243" y="2359619"/>
            <a:ext cx="2548590" cy="25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EDEC44F-A7E7-FC0B-D217-00F7ECF5BE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40898" y="518503"/>
            <a:ext cx="5619786" cy="5249624"/>
          </a:xfrm>
          <a:prstGeom prst="rect">
            <a:avLst/>
          </a:prstGeom>
        </p:spPr>
      </p:pic>
      <p:pic>
        <p:nvPicPr>
          <p:cNvPr id="2" name="Picture 4" descr="Couldn't find many PNGs of the Among Us characters, so I made my own. Feel  free to use. : r/AmongUs">
            <a:extLst>
              <a:ext uri="{FF2B5EF4-FFF2-40B4-BE49-F238E27FC236}">
                <a16:creationId xmlns:a16="http://schemas.microsoft.com/office/drawing/2014/main" id="{9B05D305-965F-C619-3433-371062AA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8731" y="2190910"/>
            <a:ext cx="2634529" cy="288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6F209BC-DC61-1D03-810D-FFE32C5D47B8}"/>
              </a:ext>
            </a:extLst>
          </p:cNvPr>
          <p:cNvSpPr txBox="1"/>
          <p:nvPr/>
        </p:nvSpPr>
        <p:spPr>
          <a:xfrm>
            <a:off x="6521159" y="1528622"/>
            <a:ext cx="4459264" cy="8309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ar-EG" sz="2400" i="1" dirty="0">
                <a:solidFill>
                  <a:schemeClr val="bg1">
                    <a:lumMod val="85000"/>
                  </a:schemeClr>
                </a:solidFill>
                <a:latin typeface="El Messiri" pitchFamily="2" charset="-78"/>
                <a:cs typeface="El Messiri" pitchFamily="2" charset="-78"/>
              </a:rPr>
              <a:t>بقية الصف هم أفراد الطاقم </a:t>
            </a:r>
            <a:r>
              <a:rPr lang="en-US" sz="2400" i="1" dirty="0">
                <a:solidFill>
                  <a:schemeClr val="accent6"/>
                </a:solidFill>
                <a:latin typeface="El Messiri" pitchFamily="2" charset="-78"/>
                <a:cs typeface="El Messiri" pitchFamily="2" charset="-78"/>
              </a:rPr>
              <a:t>(Crewmates)</a:t>
            </a:r>
            <a:endParaRPr lang="ar-EG" sz="2400" b="1" dirty="0">
              <a:solidFill>
                <a:schemeClr val="accent6"/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10" name="زر البدء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DCD80B27-3488-0AE1-5350-9D5E3B6D9FBF}"/>
              </a:ext>
            </a:extLst>
          </p:cNvPr>
          <p:cNvSpPr/>
          <p:nvPr/>
        </p:nvSpPr>
        <p:spPr>
          <a:xfrm>
            <a:off x="4892675" y="6115050"/>
            <a:ext cx="2339976" cy="523875"/>
          </a:xfrm>
          <a:prstGeom prst="roundRect">
            <a:avLst>
              <a:gd name="adj" fmla="val 0"/>
            </a:avLst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DCC26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اضغط هنا للبدء</a:t>
            </a:r>
            <a:endParaRPr lang="ar-EG" sz="1400" b="1" dirty="0">
              <a:solidFill>
                <a:srgbClr val="FDCC26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2375AC0-3665-2E36-DFA8-64C62E67F084}"/>
              </a:ext>
            </a:extLst>
          </p:cNvPr>
          <p:cNvSpPr txBox="1"/>
          <p:nvPr/>
        </p:nvSpPr>
        <p:spPr>
          <a:xfrm>
            <a:off x="3048000" y="57046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i="1" dirty="0">
                <a:solidFill>
                  <a:srgbClr val="FDCC26"/>
                </a:solidFill>
              </a:rPr>
              <a:t>لا تثق بأي أحد… حتى الطالب الذكي 😈</a:t>
            </a:r>
          </a:p>
        </p:txBody>
      </p:sp>
    </p:spTree>
    <p:extLst>
      <p:ext uri="{BB962C8B-B14F-4D97-AF65-F5344CB8AC3E}">
        <p14:creationId xmlns:p14="http://schemas.microsoft.com/office/powerpoint/2010/main" val="15070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D7428-699A-F33C-3CD3-E5075FA63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B56A1-F35C-2B21-5E89-C19339052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900" y="1073944"/>
            <a:ext cx="9728200" cy="547211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x">
            <a:hlinkClick r:id="" action="ppaction://hlinkshowjump?jump=endshow"/>
            <a:hlinkHover r:id="" action="ppaction://noaction">
              <a:snd r:embed="rId6" name="click.wav"/>
            </a:hlinkHover>
            <a:extLst>
              <a:ext uri="{FF2B5EF4-FFF2-40B4-BE49-F238E27FC236}">
                <a16:creationId xmlns:a16="http://schemas.microsoft.com/office/drawing/2014/main" id="{5DEBEC31-5E12-1056-C967-2465D1CE763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5" name="delon_boomkin-among-us-role-reveal-sound-effect-359833">
            <a:hlinkClick r:id="" action="ppaction://media"/>
            <a:extLst>
              <a:ext uri="{FF2B5EF4-FFF2-40B4-BE49-F238E27FC236}">
                <a16:creationId xmlns:a16="http://schemas.microsoft.com/office/drawing/2014/main" id="{31E5813F-2061-42C3-7EE4-EE0B08A49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49170" y="-946150"/>
            <a:ext cx="720725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49B69-20C1-F07A-A6FE-68BB516E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E5CDFF-CD24-38E0-12B8-3825DEF37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خلفية السؤال">
            <a:extLst>
              <a:ext uri="{FF2B5EF4-FFF2-40B4-BE49-F238E27FC236}">
                <a16:creationId xmlns:a16="http://schemas.microsoft.com/office/drawing/2014/main" id="{8910D3EF-BFEA-ADC9-D041-D6E82FF024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1"/>
          <a:stretch>
            <a:fillRect/>
          </a:stretch>
        </p:blipFill>
        <p:spPr>
          <a:xfrm>
            <a:off x="568603" y="-190500"/>
            <a:ext cx="11054794" cy="7048500"/>
          </a:xfrm>
          <a:prstGeom prst="rect">
            <a:avLst/>
          </a:prstGeom>
        </p:spPr>
      </p:pic>
      <p:sp>
        <p:nvSpPr>
          <p:cNvPr id="30" name="اجابة خاطئة">
            <a:hlinkClick r:id="" action="ppaction://customshow?id=0&amp;return=tru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7BF140EA-9DCE-EA4C-DFF0-E65B8A3B60AB}"/>
              </a:ext>
            </a:extLst>
          </p:cNvPr>
          <p:cNvSpPr/>
          <p:nvPr/>
        </p:nvSpPr>
        <p:spPr>
          <a:xfrm>
            <a:off x="457474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31" name="اجابة صحيحة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B679AE05-2ED3-2F37-6677-720FC8B1B832}"/>
              </a:ext>
            </a:extLst>
          </p:cNvPr>
          <p:cNvSpPr/>
          <p:nvPr/>
        </p:nvSpPr>
        <p:spPr>
          <a:xfrm>
            <a:off x="8204204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32" name="اجابة خاطئة">
            <a:hlinkClick r:id="" action="ppaction://customshow?id=0&amp;return=tru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9487AE4E-021A-A004-46BA-675077F11F76}"/>
              </a:ext>
            </a:extLst>
          </p:cNvPr>
          <p:cNvSpPr/>
          <p:nvPr/>
        </p:nvSpPr>
        <p:spPr>
          <a:xfrm>
            <a:off x="95312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x">
            <a:hlinkClick r:id="" action="ppaction://hlinkshowjump?jump=endshow"/>
            <a:hlinkHover r:id="" action="ppaction://noaction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BFC2377-B5CD-6152-872E-52213C564A3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sp>
        <p:nvSpPr>
          <p:cNvPr id="3" name="السؤال">
            <a:extLst>
              <a:ext uri="{FF2B5EF4-FFF2-40B4-BE49-F238E27FC236}">
                <a16:creationId xmlns:a16="http://schemas.microsoft.com/office/drawing/2014/main" id="{DC42E998-6B6D-2A73-1B25-48EB959F16D8}"/>
              </a:ext>
            </a:extLst>
          </p:cNvPr>
          <p:cNvSpPr txBox="1"/>
          <p:nvPr/>
        </p:nvSpPr>
        <p:spPr>
          <a:xfrm>
            <a:off x="2609850" y="850900"/>
            <a:ext cx="6972300" cy="337820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EG" sz="24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مثال على سؤال يمكن إضافته في المكان المخصص.</a:t>
            </a:r>
            <a:endParaRPr lang="ar-SA" sz="2400" b="1" dirty="0">
              <a:ln w="12700">
                <a:noFill/>
              </a:ln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4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68E1D0F4-8BD9-4D3F-BD53-84E98DB45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24495" y="-593725"/>
            <a:ext cx="406400" cy="4064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EDB465A-2AD1-05F3-B182-692BCB4A795E}"/>
              </a:ext>
            </a:extLst>
          </p:cNvPr>
          <p:cNvSpPr txBox="1"/>
          <p:nvPr/>
        </p:nvSpPr>
        <p:spPr>
          <a:xfrm>
            <a:off x="2032000" y="536644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النظام متضرر! قم بحل السؤال لإصلاحه.</a:t>
            </a:r>
          </a:p>
        </p:txBody>
      </p:sp>
    </p:spTree>
    <p:extLst>
      <p:ext uri="{BB962C8B-B14F-4D97-AF65-F5344CB8AC3E}">
        <p14:creationId xmlns:p14="http://schemas.microsoft.com/office/powerpoint/2010/main" val="26875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9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tem 1 bg">
            <a:extLst>
              <a:ext uri="{FF2B5EF4-FFF2-40B4-BE49-F238E27FC236}">
                <a16:creationId xmlns:a16="http://schemas.microsoft.com/office/drawing/2014/main" id="{29FB79A1-E9EA-0414-00C8-68D15AAC7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star num">
            <a:extLst>
              <a:ext uri="{FF2B5EF4-FFF2-40B4-BE49-F238E27FC236}">
                <a16:creationId xmlns:a16="http://schemas.microsoft.com/office/drawing/2014/main" id="{9DAFC75C-A02E-EE31-F854-7C7C262CE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7561" y="-83911"/>
            <a:ext cx="1487261" cy="1487261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46779" y="1813879"/>
            <a:ext cx="3031741" cy="3108323"/>
          </a:xfrm>
          <a:prstGeom prst="rect">
            <a:avLst/>
          </a:prstGeom>
        </p:spPr>
      </p:pic>
      <p:pic>
        <p:nvPicPr>
          <p:cNvPr id="12" name="خلفية السؤال">
            <a:extLst>
              <a:ext uri="{FF2B5EF4-FFF2-40B4-BE49-F238E27FC236}">
                <a16:creationId xmlns:a16="http://schemas.microsoft.com/office/drawing/2014/main" id="{296405F1-1553-9427-7250-E569B2FD8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1"/>
          <a:stretch>
            <a:fillRect/>
          </a:stretch>
        </p:blipFill>
        <p:spPr>
          <a:xfrm>
            <a:off x="568603" y="-190500"/>
            <a:ext cx="11054794" cy="7048500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2AB31AF5-DD18-0460-263F-960413367D40}"/>
              </a:ext>
            </a:extLst>
          </p:cNvPr>
          <p:cNvSpPr txBox="1"/>
          <p:nvPr/>
        </p:nvSpPr>
        <p:spPr>
          <a:xfrm>
            <a:off x="2609850" y="850900"/>
            <a:ext cx="6972300" cy="337820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EG" sz="24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مثال على سؤال يمكن إضافته في المكان المخصص.</a:t>
            </a:r>
            <a:endParaRPr lang="ar-SA" sz="2400" b="1" dirty="0">
              <a:ln w="12700">
                <a:noFill/>
              </a:ln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4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03A0A06-BAAE-9320-0C2C-A6C00618A894}"/>
              </a:ext>
            </a:extLst>
          </p:cNvPr>
          <p:cNvSpPr/>
          <p:nvPr/>
        </p:nvSpPr>
        <p:spPr>
          <a:xfrm>
            <a:off x="457474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اجابة صحيحة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38D41267-4F8F-4378-0281-E1D766CF44B9}"/>
              </a:ext>
            </a:extLst>
          </p:cNvPr>
          <p:cNvSpPr/>
          <p:nvPr/>
        </p:nvSpPr>
        <p:spPr>
          <a:xfrm>
            <a:off x="963617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E3694635-9E66-C449-427C-01A11C1F0AA7}"/>
              </a:ext>
            </a:extLst>
          </p:cNvPr>
          <p:cNvSpPr/>
          <p:nvPr/>
        </p:nvSpPr>
        <p:spPr>
          <a:xfrm>
            <a:off x="8195959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9" name="x">
            <a:hlinkClick r:id="" action="ppaction://hlinkshowjump?jump=endshow"/>
            <a:hlinkHover r:id="" action="ppaction://noaction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BDE8D3C-CCE1-024D-E53C-C810D69144F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21" name="among us task complete - QuickSounds.com">
            <a:hlinkClick r:id="" action="ppaction://media"/>
            <a:extLst>
              <a:ext uri="{FF2B5EF4-FFF2-40B4-BE49-F238E27FC236}">
                <a16:creationId xmlns:a16="http://schemas.microsoft.com/office/drawing/2014/main" id="{F98E492B-5930-F263-176F-3E1D4BC8F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" end="878.78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51475" y="-596900"/>
            <a:ext cx="406400" cy="406400"/>
          </a:xfrm>
          <a:prstGeom prst="rect">
            <a:avLst/>
          </a:prstGeom>
        </p:spPr>
      </p:pic>
      <p:pic>
        <p:nvPicPr>
          <p:cNvPr id="22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4A8852C0-D60A-CCC5-E542-D34AC1E691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24495" y="-593725"/>
            <a:ext cx="406400" cy="4064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C35AA75-D1B2-3E6A-5240-EE82FC3211F7}"/>
              </a:ext>
            </a:extLst>
          </p:cNvPr>
          <p:cNvSpPr txBox="1"/>
          <p:nvPr/>
        </p:nvSpPr>
        <p:spPr>
          <a:xfrm>
            <a:off x="2032000" y="516324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النظام متضرر! قم بحل السؤال لإصلاحه.</a:t>
            </a:r>
          </a:p>
        </p:txBody>
      </p:sp>
    </p:spTree>
    <p:extLst>
      <p:ext uri="{BB962C8B-B14F-4D97-AF65-F5344CB8AC3E}">
        <p14:creationId xmlns:p14="http://schemas.microsoft.com/office/powerpoint/2010/main" val="19074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2565 -0.40972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20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9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build="p"/>
      <p:bldP spid="14" grpId="0" animBg="1"/>
      <p:bldP spid="15" grpId="0" animBg="1"/>
      <p:bldP spid="1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tem 1 bg">
            <a:extLst>
              <a:ext uri="{FF2B5EF4-FFF2-40B4-BE49-F238E27FC236}">
                <a16:creationId xmlns:a16="http://schemas.microsoft.com/office/drawing/2014/main" id="{29FB79A1-E9EA-0414-00C8-68D15AAC77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tar num">
            <a:extLst>
              <a:ext uri="{FF2B5EF4-FFF2-40B4-BE49-F238E27FC236}">
                <a16:creationId xmlns:a16="http://schemas.microsoft.com/office/drawing/2014/main" id="{700CEE73-FF5C-E790-BD5D-48B905574C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7561" y="-83911"/>
            <a:ext cx="1487261" cy="1487261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46779" y="1813879"/>
            <a:ext cx="3031741" cy="3108323"/>
          </a:xfrm>
          <a:prstGeom prst="rect">
            <a:avLst/>
          </a:prstGeom>
        </p:spPr>
      </p:pic>
      <p:pic>
        <p:nvPicPr>
          <p:cNvPr id="12" name="خلفية السؤال">
            <a:extLst>
              <a:ext uri="{FF2B5EF4-FFF2-40B4-BE49-F238E27FC236}">
                <a16:creationId xmlns:a16="http://schemas.microsoft.com/office/drawing/2014/main" id="{296405F1-1553-9427-7250-E569B2FD8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1"/>
          <a:stretch>
            <a:fillRect/>
          </a:stretch>
        </p:blipFill>
        <p:spPr>
          <a:xfrm>
            <a:off x="568603" y="-190500"/>
            <a:ext cx="11054794" cy="7048500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2AB31AF5-DD18-0460-263F-960413367D40}"/>
              </a:ext>
            </a:extLst>
          </p:cNvPr>
          <p:cNvSpPr txBox="1"/>
          <p:nvPr/>
        </p:nvSpPr>
        <p:spPr>
          <a:xfrm>
            <a:off x="2609850" y="850900"/>
            <a:ext cx="6972300" cy="337820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EG" sz="24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مثال على سؤال يمكن إضافته في المكان المخصص.</a:t>
            </a:r>
            <a:endParaRPr lang="ar-SA" sz="2400" b="1" dirty="0">
              <a:ln w="12700">
                <a:noFill/>
              </a:ln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4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03A0A06-BAAE-9320-0C2C-A6C00618A894}"/>
              </a:ext>
            </a:extLst>
          </p:cNvPr>
          <p:cNvSpPr/>
          <p:nvPr/>
        </p:nvSpPr>
        <p:spPr>
          <a:xfrm>
            <a:off x="457474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اجابة صحيحة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38D41267-4F8F-4378-0281-E1D766CF44B9}"/>
              </a:ext>
            </a:extLst>
          </p:cNvPr>
          <p:cNvSpPr/>
          <p:nvPr/>
        </p:nvSpPr>
        <p:spPr>
          <a:xfrm>
            <a:off x="8204204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E3694635-9E66-C449-427C-01A11C1F0AA7}"/>
              </a:ext>
            </a:extLst>
          </p:cNvPr>
          <p:cNvSpPr/>
          <p:nvPr/>
        </p:nvSpPr>
        <p:spPr>
          <a:xfrm>
            <a:off x="95312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9" name="x">
            <a:hlinkClick r:id="" action="ppaction://hlinkshowjump?jump=endshow"/>
            <a:hlinkHover r:id="" action="ppaction://noaction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BDE8D3C-CCE1-024D-E53C-C810D69144F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21" name="among us task complete - QuickSounds.com">
            <a:hlinkClick r:id="" action="ppaction://media"/>
            <a:extLst>
              <a:ext uri="{FF2B5EF4-FFF2-40B4-BE49-F238E27FC236}">
                <a16:creationId xmlns:a16="http://schemas.microsoft.com/office/drawing/2014/main" id="{F98E492B-5930-F263-176F-3E1D4BC8F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" end="878.78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51475" y="-596900"/>
            <a:ext cx="406400" cy="406400"/>
          </a:xfrm>
          <a:prstGeom prst="rect">
            <a:avLst/>
          </a:prstGeom>
        </p:spPr>
      </p:pic>
      <p:pic>
        <p:nvPicPr>
          <p:cNvPr id="22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4A8852C0-D60A-CCC5-E542-D34AC1E691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24495" y="-593725"/>
            <a:ext cx="406400" cy="4064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97E3700-5527-2D2C-1C79-1467E5250BBC}"/>
              </a:ext>
            </a:extLst>
          </p:cNvPr>
          <p:cNvSpPr txBox="1"/>
          <p:nvPr/>
        </p:nvSpPr>
        <p:spPr>
          <a:xfrm>
            <a:off x="2032000" y="526484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النظام متضرر! قم بحل السؤال لإصلاحه.</a:t>
            </a:r>
          </a:p>
        </p:txBody>
      </p:sp>
    </p:spTree>
    <p:extLst>
      <p:ext uri="{BB962C8B-B14F-4D97-AF65-F5344CB8AC3E}">
        <p14:creationId xmlns:p14="http://schemas.microsoft.com/office/powerpoint/2010/main" val="10546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2565 -0.40972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20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9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build="p"/>
      <p:bldP spid="14" grpId="0" animBg="1"/>
      <p:bldP spid="15" grpId="0" animBg="1"/>
      <p:bldP spid="1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tem 1 bg">
            <a:extLst>
              <a:ext uri="{FF2B5EF4-FFF2-40B4-BE49-F238E27FC236}">
                <a16:creationId xmlns:a16="http://schemas.microsoft.com/office/drawing/2014/main" id="{29FB79A1-E9EA-0414-00C8-68D15AAC77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star num">
            <a:extLst>
              <a:ext uri="{FF2B5EF4-FFF2-40B4-BE49-F238E27FC236}">
                <a16:creationId xmlns:a16="http://schemas.microsoft.com/office/drawing/2014/main" id="{FEFDABD5-5F40-1B34-8CE8-ED35084C8A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7561" y="-83911"/>
            <a:ext cx="1487261" cy="1487261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46779" y="1813879"/>
            <a:ext cx="3031741" cy="3108323"/>
          </a:xfrm>
          <a:prstGeom prst="rect">
            <a:avLst/>
          </a:prstGeom>
        </p:spPr>
      </p:pic>
      <p:pic>
        <p:nvPicPr>
          <p:cNvPr id="12" name="خلفية السؤال">
            <a:extLst>
              <a:ext uri="{FF2B5EF4-FFF2-40B4-BE49-F238E27FC236}">
                <a16:creationId xmlns:a16="http://schemas.microsoft.com/office/drawing/2014/main" id="{296405F1-1553-9427-7250-E569B2FD8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1"/>
          <a:stretch>
            <a:fillRect/>
          </a:stretch>
        </p:blipFill>
        <p:spPr>
          <a:xfrm>
            <a:off x="568603" y="-190500"/>
            <a:ext cx="11054794" cy="7048500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2AB31AF5-DD18-0460-263F-960413367D40}"/>
              </a:ext>
            </a:extLst>
          </p:cNvPr>
          <p:cNvSpPr txBox="1"/>
          <p:nvPr/>
        </p:nvSpPr>
        <p:spPr>
          <a:xfrm>
            <a:off x="2609850" y="850900"/>
            <a:ext cx="6972300" cy="337820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EG" sz="24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مثال على سؤال يمكن إضافته في المكان المخصص.</a:t>
            </a:r>
            <a:endParaRPr lang="ar-SA" sz="2400" b="1" dirty="0">
              <a:ln w="12700">
                <a:noFill/>
              </a:ln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4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03A0A06-BAAE-9320-0C2C-A6C00618A894}"/>
              </a:ext>
            </a:extLst>
          </p:cNvPr>
          <p:cNvSpPr/>
          <p:nvPr/>
        </p:nvSpPr>
        <p:spPr>
          <a:xfrm>
            <a:off x="8193612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اجابة صحيحة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38D41267-4F8F-4378-0281-E1D766CF44B9}"/>
              </a:ext>
            </a:extLst>
          </p:cNvPr>
          <p:cNvSpPr/>
          <p:nvPr/>
        </p:nvSpPr>
        <p:spPr>
          <a:xfrm>
            <a:off x="4619625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E3694635-9E66-C449-427C-01A11C1F0AA7}"/>
              </a:ext>
            </a:extLst>
          </p:cNvPr>
          <p:cNvSpPr/>
          <p:nvPr/>
        </p:nvSpPr>
        <p:spPr>
          <a:xfrm>
            <a:off x="95312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9" name="x">
            <a:hlinkClick r:id="" action="ppaction://hlinkshowjump?jump=endshow"/>
            <a:hlinkHover r:id="" action="ppaction://noaction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BDE8D3C-CCE1-024D-E53C-C810D69144F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21" name="among us task complete - QuickSounds.com">
            <a:hlinkClick r:id="" action="ppaction://media"/>
            <a:extLst>
              <a:ext uri="{FF2B5EF4-FFF2-40B4-BE49-F238E27FC236}">
                <a16:creationId xmlns:a16="http://schemas.microsoft.com/office/drawing/2014/main" id="{F98E492B-5930-F263-176F-3E1D4BC8F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" end="878.78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51475" y="-596900"/>
            <a:ext cx="406400" cy="406400"/>
          </a:xfrm>
          <a:prstGeom prst="rect">
            <a:avLst/>
          </a:prstGeom>
        </p:spPr>
      </p:pic>
      <p:pic>
        <p:nvPicPr>
          <p:cNvPr id="22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4A8852C0-D60A-CCC5-E542-D34AC1E691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24495" y="-593725"/>
            <a:ext cx="406400" cy="4064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7C5E622-6CDB-1E26-4EBB-0F533E298603}"/>
              </a:ext>
            </a:extLst>
          </p:cNvPr>
          <p:cNvSpPr txBox="1"/>
          <p:nvPr/>
        </p:nvSpPr>
        <p:spPr>
          <a:xfrm>
            <a:off x="2032000" y="526484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النظام متضرر! قم بحل السؤال لإصلاحه.</a:t>
            </a:r>
          </a:p>
        </p:txBody>
      </p:sp>
    </p:spTree>
    <p:extLst>
      <p:ext uri="{BB962C8B-B14F-4D97-AF65-F5344CB8AC3E}">
        <p14:creationId xmlns:p14="http://schemas.microsoft.com/office/powerpoint/2010/main" val="35446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2565 -0.40972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20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9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build="p"/>
      <p:bldP spid="14" grpId="0" animBg="1"/>
      <p:bldP spid="15" grpId="0" animBg="1"/>
      <p:bldP spid="1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tem 1 bg">
            <a:extLst>
              <a:ext uri="{FF2B5EF4-FFF2-40B4-BE49-F238E27FC236}">
                <a16:creationId xmlns:a16="http://schemas.microsoft.com/office/drawing/2014/main" id="{29FB79A1-E9EA-0414-00C8-68D15AAC77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star num">
            <a:extLst>
              <a:ext uri="{FF2B5EF4-FFF2-40B4-BE49-F238E27FC236}">
                <a16:creationId xmlns:a16="http://schemas.microsoft.com/office/drawing/2014/main" id="{85C9F6EA-5CD9-85F2-1A97-43379AD659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7561" y="-83911"/>
            <a:ext cx="1487261" cy="1487261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46779" y="1813879"/>
            <a:ext cx="3031741" cy="3108323"/>
          </a:xfrm>
          <a:prstGeom prst="rect">
            <a:avLst/>
          </a:prstGeom>
        </p:spPr>
      </p:pic>
      <p:pic>
        <p:nvPicPr>
          <p:cNvPr id="12" name="خلفية السؤال">
            <a:extLst>
              <a:ext uri="{FF2B5EF4-FFF2-40B4-BE49-F238E27FC236}">
                <a16:creationId xmlns:a16="http://schemas.microsoft.com/office/drawing/2014/main" id="{296405F1-1553-9427-7250-E569B2FD8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1"/>
          <a:stretch>
            <a:fillRect/>
          </a:stretch>
        </p:blipFill>
        <p:spPr>
          <a:xfrm>
            <a:off x="568603" y="-190500"/>
            <a:ext cx="11054794" cy="7048500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2AB31AF5-DD18-0460-263F-960413367D40}"/>
              </a:ext>
            </a:extLst>
          </p:cNvPr>
          <p:cNvSpPr txBox="1"/>
          <p:nvPr/>
        </p:nvSpPr>
        <p:spPr>
          <a:xfrm>
            <a:off x="2609850" y="850900"/>
            <a:ext cx="6972300" cy="337820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EG" sz="24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مثال على سؤال يمكن إضافته في المكان المخصص.</a:t>
            </a:r>
            <a:endParaRPr lang="ar-SA" sz="2400" b="1" dirty="0">
              <a:ln w="12700">
                <a:noFill/>
              </a:ln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4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03A0A06-BAAE-9320-0C2C-A6C00618A894}"/>
              </a:ext>
            </a:extLst>
          </p:cNvPr>
          <p:cNvSpPr/>
          <p:nvPr/>
        </p:nvSpPr>
        <p:spPr>
          <a:xfrm>
            <a:off x="457474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اجابة صحيحة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38D41267-4F8F-4378-0281-E1D766CF44B9}"/>
              </a:ext>
            </a:extLst>
          </p:cNvPr>
          <p:cNvSpPr/>
          <p:nvPr/>
        </p:nvSpPr>
        <p:spPr>
          <a:xfrm>
            <a:off x="982663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E3694635-9E66-C449-427C-01A11C1F0AA7}"/>
              </a:ext>
            </a:extLst>
          </p:cNvPr>
          <p:cNvSpPr/>
          <p:nvPr/>
        </p:nvSpPr>
        <p:spPr>
          <a:xfrm>
            <a:off x="8195959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9" name="x">
            <a:hlinkClick r:id="" action="ppaction://hlinkshowjump?jump=endshow"/>
            <a:hlinkHover r:id="" action="ppaction://noaction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BDE8D3C-CCE1-024D-E53C-C810D69144F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21" name="among us task complete - QuickSounds.com">
            <a:hlinkClick r:id="" action="ppaction://media"/>
            <a:extLst>
              <a:ext uri="{FF2B5EF4-FFF2-40B4-BE49-F238E27FC236}">
                <a16:creationId xmlns:a16="http://schemas.microsoft.com/office/drawing/2014/main" id="{F98E492B-5930-F263-176F-3E1D4BC8F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" end="878.78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51475" y="-596900"/>
            <a:ext cx="406400" cy="406400"/>
          </a:xfrm>
          <a:prstGeom prst="rect">
            <a:avLst/>
          </a:prstGeom>
        </p:spPr>
      </p:pic>
      <p:pic>
        <p:nvPicPr>
          <p:cNvPr id="22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4A8852C0-D60A-CCC5-E542-D34AC1E691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24495" y="-593725"/>
            <a:ext cx="406400" cy="4064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44AFDD9-6172-716C-F67A-401906787F9A}"/>
              </a:ext>
            </a:extLst>
          </p:cNvPr>
          <p:cNvSpPr txBox="1"/>
          <p:nvPr/>
        </p:nvSpPr>
        <p:spPr>
          <a:xfrm>
            <a:off x="2032000" y="526484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النظام متضرر! قم بحل السؤال لإصلاحه.</a:t>
            </a:r>
          </a:p>
        </p:txBody>
      </p:sp>
    </p:spTree>
    <p:extLst>
      <p:ext uri="{BB962C8B-B14F-4D97-AF65-F5344CB8AC3E}">
        <p14:creationId xmlns:p14="http://schemas.microsoft.com/office/powerpoint/2010/main" val="37514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2565 -0.40972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20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9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build="p"/>
      <p:bldP spid="14" grpId="0" animBg="1"/>
      <p:bldP spid="15" grpId="0" animBg="1"/>
      <p:bldP spid="16" grpId="0" animBg="1"/>
      <p:bldP spid="2" grpId="0"/>
    </p:bld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ESS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580</Words>
  <Application>Microsoft Office PowerPoint</Application>
  <PresentationFormat>شاشة عريضة</PresentationFormat>
  <Paragraphs>77</Paragraphs>
  <Slides>14</Slides>
  <Notes>12</Notes>
  <HiddenSlides>3</HiddenSlides>
  <MMClips>19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  <vt:variant>
        <vt:lpstr>عروض مخصصة</vt:lpstr>
      </vt:variant>
      <vt:variant>
        <vt:i4>1</vt:i4>
      </vt:variant>
    </vt:vector>
  </HeadingPairs>
  <TitlesOfParts>
    <vt:vector size="19" baseType="lpstr">
      <vt:lpstr>El Messiri</vt:lpstr>
      <vt:lpstr>Arial</vt:lpstr>
      <vt:lpstr>Calibri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اجابة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544</cp:revision>
  <dcterms:created xsi:type="dcterms:W3CDTF">2021-02-24T13:00:27Z</dcterms:created>
  <dcterms:modified xsi:type="dcterms:W3CDTF">2026-06-13T15:24:59Z</dcterms:modified>
</cp:coreProperties>
</file>