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70"/>
  </p:notesMasterIdLst>
  <p:sldIdLst>
    <p:sldId id="527" r:id="rId2"/>
    <p:sldId id="470" r:id="rId3"/>
    <p:sldId id="471" r:id="rId4"/>
    <p:sldId id="472" r:id="rId5"/>
    <p:sldId id="473" r:id="rId6"/>
    <p:sldId id="474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7" r:id="rId16"/>
    <p:sldId id="488" r:id="rId17"/>
    <p:sldId id="485" r:id="rId18"/>
    <p:sldId id="498" r:id="rId19"/>
    <p:sldId id="499" r:id="rId20"/>
    <p:sldId id="500" r:id="rId21"/>
    <p:sldId id="496" r:id="rId22"/>
    <p:sldId id="497" r:id="rId23"/>
    <p:sldId id="520" r:id="rId24"/>
    <p:sldId id="523" r:id="rId25"/>
    <p:sldId id="515" r:id="rId26"/>
    <p:sldId id="489" r:id="rId27"/>
    <p:sldId id="510" r:id="rId28"/>
    <p:sldId id="517" r:id="rId29"/>
    <p:sldId id="518" r:id="rId30"/>
    <p:sldId id="501" r:id="rId31"/>
    <p:sldId id="502" r:id="rId32"/>
    <p:sldId id="503" r:id="rId33"/>
    <p:sldId id="506" r:id="rId34"/>
    <p:sldId id="486" r:id="rId35"/>
    <p:sldId id="507" r:id="rId36"/>
    <p:sldId id="484" r:id="rId37"/>
    <p:sldId id="514" r:id="rId38"/>
    <p:sldId id="519" r:id="rId39"/>
    <p:sldId id="504" r:id="rId40"/>
    <p:sldId id="505" r:id="rId41"/>
    <p:sldId id="492" r:id="rId42"/>
    <p:sldId id="493" r:id="rId43"/>
    <p:sldId id="494" r:id="rId44"/>
    <p:sldId id="526" r:id="rId45"/>
    <p:sldId id="508" r:id="rId46"/>
    <p:sldId id="509" r:id="rId47"/>
    <p:sldId id="512" r:id="rId48"/>
    <p:sldId id="513" r:id="rId49"/>
    <p:sldId id="521" r:id="rId50"/>
    <p:sldId id="524" r:id="rId51"/>
    <p:sldId id="522" r:id="rId52"/>
    <p:sldId id="516" r:id="rId53"/>
    <p:sldId id="511" r:id="rId54"/>
    <p:sldId id="525" r:id="rId55"/>
    <p:sldId id="475" r:id="rId56"/>
    <p:sldId id="490" r:id="rId57"/>
    <p:sldId id="491" r:id="rId58"/>
    <p:sldId id="528" r:id="rId59"/>
    <p:sldId id="529" r:id="rId60"/>
    <p:sldId id="530" r:id="rId61"/>
    <p:sldId id="531" r:id="rId62"/>
    <p:sldId id="532" r:id="rId63"/>
    <p:sldId id="533" r:id="rId64"/>
    <p:sldId id="534" r:id="rId65"/>
    <p:sldId id="535" r:id="rId66"/>
    <p:sldId id="536" r:id="rId67"/>
    <p:sldId id="468" r:id="rId68"/>
    <p:sldId id="316" r:id="rId69"/>
  </p:sldIdLst>
  <p:sldSz cx="12192000" cy="6858000"/>
  <p:notesSz cx="6858000" cy="9144000"/>
  <p:embeddedFontLst>
    <p:embeddedFont>
      <p:font typeface="Almarai" panose="020B0604020202020204" charset="-78"/>
      <p:regular r:id="rId71"/>
    </p:embeddedFont>
    <p:embeddedFont>
      <p:font typeface="Cairo" panose="020B0604020202020204" charset="0"/>
      <p:regular r:id="rId72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رئيسية" id="{BDF47E6D-F071-4528-801C-8C6CBA76C2E4}">
          <p14:sldIdLst>
            <p14:sldId id="527"/>
          </p14:sldIdLst>
        </p14:section>
        <p14:section name="الطب" id="{104FE3E3-7D3A-4FE7-972C-70153AB60FC5}">
          <p14:sldIdLst>
            <p14:sldId id="470"/>
            <p14:sldId id="471"/>
          </p14:sldIdLst>
        </p14:section>
        <p14:section name="القانون" id="{665EB5C6-DDDF-4AFD-8D24-98C5CBAFD385}">
          <p14:sldIdLst>
            <p14:sldId id="472"/>
          </p14:sldIdLst>
        </p14:section>
        <p14:section name="الرياضة" id="{81D8A99E-6203-4173-968F-CC07E8263CB4}">
          <p14:sldIdLst>
            <p14:sldId id="473"/>
            <p14:sldId id="474"/>
          </p14:sldIdLst>
        </p14:section>
        <p14:section name="التجارة والتسويق" id="{E2A92842-08DC-4B0D-8BD4-53F64DE67472}">
          <p14:sldIdLst>
            <p14:sldId id="476"/>
            <p14:sldId id="477"/>
          </p14:sldIdLst>
        </p14:section>
        <p14:section name="التعليم" id="{A4AA66F5-A19D-4F87-A00F-8AA8E581C3C4}">
          <p14:sldIdLst>
            <p14:sldId id="478"/>
            <p14:sldId id="479"/>
            <p14:sldId id="480"/>
          </p14:sldIdLst>
        </p14:section>
        <p14:section name="الفنون" id="{9B32E7A1-97FB-4FE6-9F60-650F77AEF718}">
          <p14:sldIdLst>
            <p14:sldId id="481"/>
            <p14:sldId id="482"/>
          </p14:sldIdLst>
        </p14:section>
        <p14:section name="طعام وشراب" id="{7855C4DB-CF24-47F9-BE0C-7794FAB19518}">
          <p14:sldIdLst>
            <p14:sldId id="483"/>
            <p14:sldId id="487"/>
            <p14:sldId id="488"/>
          </p14:sldIdLst>
        </p14:section>
        <p14:section name="المهن" id="{DD8A0118-629C-4517-9427-AFA9421D9F29}">
          <p14:sldIdLst>
            <p14:sldId id="485"/>
          </p14:sldIdLst>
        </p14:section>
        <p14:section name="أعمال" id="{67A4C78E-CC0D-4752-B2E4-87DBD50CF4D9}">
          <p14:sldIdLst>
            <p14:sldId id="498"/>
            <p14:sldId id="499"/>
            <p14:sldId id="500"/>
            <p14:sldId id="496"/>
            <p14:sldId id="497"/>
          </p14:sldIdLst>
        </p14:section>
        <p14:section name="اسهم" id="{4E3C1105-7611-4BEB-B5BA-2EC0B0F3C11D}">
          <p14:sldIdLst>
            <p14:sldId id="520"/>
            <p14:sldId id="523"/>
          </p14:sldIdLst>
        </p14:section>
        <p14:section name="الانشاءات" id="{65251689-373B-40F4-8C34-69F51DA1B5C6}">
          <p14:sldIdLst>
            <p14:sldId id="515"/>
          </p14:sldIdLst>
        </p14:section>
        <p14:section name="رسم بياني" id="{581DCD5D-12E7-49EA-A106-DC7176D79077}">
          <p14:sldIdLst>
            <p14:sldId id="489"/>
            <p14:sldId id="510"/>
            <p14:sldId id="517"/>
            <p14:sldId id="518"/>
          </p14:sldIdLst>
        </p14:section>
        <p14:section name="تكنولوجيا" id="{21F4A6D7-99D7-4C12-AC73-AA50923DEE38}">
          <p14:sldIdLst>
            <p14:sldId id="501"/>
            <p14:sldId id="502"/>
            <p14:sldId id="503"/>
          </p14:sldIdLst>
        </p14:section>
        <p14:section name="اتصالات" id="{93D08E96-AE72-4C5D-83C3-18E54BCA81D3}">
          <p14:sldIdLst>
            <p14:sldId id="506"/>
            <p14:sldId id="486"/>
            <p14:sldId id="507"/>
          </p14:sldIdLst>
        </p14:section>
        <p14:section name="الطقس" id="{C3129BAF-7367-460B-AB7B-1C65B65F72FC}">
          <p14:sldIdLst>
            <p14:sldId id="484"/>
          </p14:sldIdLst>
        </p14:section>
        <p14:section name="خرائط" id="{DDCB533C-A818-46A9-ACC1-EB4368988BBD}">
          <p14:sldIdLst>
            <p14:sldId id="514"/>
            <p14:sldId id="519"/>
          </p14:sldIdLst>
        </p14:section>
        <p14:section name="المركبات" id="{332566C6-A846-47B4-B675-6690B9A1AFBB}">
          <p14:sldIdLst>
            <p14:sldId id="504"/>
            <p14:sldId id="505"/>
          </p14:sldIdLst>
        </p14:section>
        <p14:section name="حيوانات" id="{C98BE592-0946-4226-8DA3-1B8FBA2C4C77}">
          <p14:sldIdLst>
            <p14:sldId id="492"/>
            <p14:sldId id="493"/>
            <p14:sldId id="494"/>
          </p14:sldIdLst>
        </p14:section>
        <p14:section name="حشرات" id="{FACAD92D-6CBE-4A0C-8405-035525A3682A}">
          <p14:sldIdLst>
            <p14:sldId id="526"/>
          </p14:sldIdLst>
        </p14:section>
        <p14:section name="احتفال" id="{463666EF-F325-4F50-AFDB-DCA5B7CF3D26}">
          <p14:sldIdLst>
            <p14:sldId id="508"/>
            <p14:sldId id="509"/>
          </p14:sldIdLst>
        </p14:section>
        <p14:section name="اشخاص" id="{C1EC82D3-BD60-47BD-9A86-E6256EAD4187}">
          <p14:sldIdLst>
            <p14:sldId id="512"/>
            <p14:sldId id="513"/>
          </p14:sldIdLst>
        </p14:section>
        <p14:section name="الطبيعة" id="{E2C29AA5-5119-4863-A5DD-D13400CB6698}">
          <p14:sldIdLst>
            <p14:sldId id="521"/>
            <p14:sldId id="524"/>
            <p14:sldId id="522"/>
            <p14:sldId id="516"/>
          </p14:sldIdLst>
        </p14:section>
        <p14:section name="الملابس والموضة" id="{C1684633-3D08-454E-81A7-D9FA21BAC67F}">
          <p14:sldIdLst>
            <p14:sldId id="511"/>
            <p14:sldId id="525"/>
          </p14:sldIdLst>
        </p14:section>
        <p14:section name="العاب" id="{31F80679-EDED-4F98-B766-6D38A377FB62}">
          <p14:sldIdLst>
            <p14:sldId id="475"/>
          </p14:sldIdLst>
        </p14:section>
        <p14:section name="ايموجي" id="{09E8A83E-736D-46F6-B5F0-4DEA6C35716F}">
          <p14:sldIdLst>
            <p14:sldId id="490"/>
            <p14:sldId id="491"/>
          </p14:sldIdLst>
        </p14:section>
        <p14:section name="واجهة المستخدم" id="{825CBCF2-F098-4E48-BBA5-417D253C2186}">
          <p14:sldIdLst>
            <p14:sldId id="528"/>
            <p14:sldId id="529"/>
            <p14:sldId id="530"/>
          </p14:sldIdLst>
        </p14:section>
        <p14:section name="أيادي" id="{7347C5DD-BE92-4069-BDA3-C3C42671B2E8}">
          <p14:sldIdLst>
            <p14:sldId id="531"/>
          </p14:sldIdLst>
        </p14:section>
        <p14:section name="أطفال" id="{2DF6C0B6-200C-4CF1-A356-EB6CF3EB9EF7}">
          <p14:sldIdLst>
            <p14:sldId id="532"/>
          </p14:sldIdLst>
        </p14:section>
        <p14:section name="الطاقة" id="{7A101CDD-8B63-4D71-9711-3035F71DEBD5}">
          <p14:sldIdLst>
            <p14:sldId id="533"/>
          </p14:sldIdLst>
        </p14:section>
        <p14:section name="رياضيات" id="{F84EF612-76C0-4E6B-8209-10A9A0500D2B}">
          <p14:sldIdLst>
            <p14:sldId id="534"/>
          </p14:sldIdLst>
        </p14:section>
        <p14:section name="علوم" id="{7E348340-FC9B-422D-B953-B0D2BB56A885}">
          <p14:sldIdLst>
            <p14:sldId id="535"/>
          </p14:sldIdLst>
        </p14:section>
        <p14:section name="كورونا" id="{7D0B1967-792E-4ABD-8809-14D3437E11BE}">
          <p14:sldIdLst>
            <p14:sldId id="536"/>
          </p14:sldIdLst>
        </p14:section>
        <p14:section name="تعليمات الاستخدام" id="{7CC9E673-9E2D-43CA-B13D-C6431E1D81F3}">
          <p14:sldIdLst>
            <p14:sldId id="468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49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080001" cy="1080001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lmarai" pitchFamily="2" charset="-78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lmarai" pitchFamily="2" charset="-78"/>
              </a:defRPr>
            </a:lvl1pPr>
          </a:lstStyle>
          <a:p>
            <a:fld id="{83ACE6EB-11D3-477B-9D2A-BF930107E023}" type="datetimeFigureOut">
              <a:rPr lang="ar-SA" smtClean="0"/>
              <a:pPr/>
              <a:t>25/09/1444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lmarai" pitchFamily="2" charset="-78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lmarai" pitchFamily="2" charset="-78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lmara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47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4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جدول 20">
            <a:extLst>
              <a:ext uri="{FF2B5EF4-FFF2-40B4-BE49-F238E27FC236}">
                <a16:creationId xmlns:a16="http://schemas.microsoft.com/office/drawing/2014/main" id="{A467A8B1-FFB4-1AF0-94D3-D135B7AF2A1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34710793"/>
              </p:ext>
            </p:extLst>
          </p:nvPr>
        </p:nvGraphicFramePr>
        <p:xfrm>
          <a:off x="701040" y="1229360"/>
          <a:ext cx="10810240" cy="5344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51280">
                  <a:extLst>
                    <a:ext uri="{9D8B030D-6E8A-4147-A177-3AD203B41FA5}">
                      <a16:colId xmlns:a16="http://schemas.microsoft.com/office/drawing/2014/main" val="3655564825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1597355916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213572475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583407409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3636126453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1218415072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561283288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614466776"/>
                    </a:ext>
                  </a:extLst>
                </a:gridCol>
              </a:tblGrid>
              <a:tr h="1336040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129116"/>
                  </a:ext>
                </a:extLst>
              </a:tr>
              <a:tr h="1336040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426712"/>
                  </a:ext>
                </a:extLst>
              </a:tr>
              <a:tr h="1336040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320783"/>
                  </a:ext>
                </a:extLst>
              </a:tr>
              <a:tr h="1336040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28774"/>
                  </a:ext>
                </a:extLst>
              </a:tr>
            </a:tbl>
          </a:graphicData>
        </a:graphic>
      </p:graphicFrame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FB67A076-4F25-AD53-BD36-08F3A2454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0" y="254000"/>
            <a:ext cx="7366000" cy="7213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u="none">
                <a:cs typeface="Almarai" pitchFamily="2" charset="-78"/>
              </a:defRPr>
            </a:lvl1pPr>
          </a:lstStyle>
          <a:p>
            <a:pPr lvl="0"/>
            <a:r>
              <a:rPr lang="ar-SA" dirty="0"/>
              <a:t>انقر لتحرير أنماط نص الشكل الرئيسي</a:t>
            </a:r>
          </a:p>
        </p:txBody>
      </p:sp>
      <p:pic>
        <p:nvPicPr>
          <p:cNvPr id="32" name="صورة 31">
            <a:hlinkClick r:id="rId2" action="ppaction://hlinksldjump"/>
            <a:extLst>
              <a:ext uri="{FF2B5EF4-FFF2-40B4-BE49-F238E27FC236}">
                <a16:creationId xmlns:a16="http://schemas.microsoft.com/office/drawing/2014/main" id="{55C468D7-2B8C-436F-9E06-A4A8A87B34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7767" y="269937"/>
            <a:ext cx="1798476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جدول 20">
            <a:extLst>
              <a:ext uri="{FF2B5EF4-FFF2-40B4-BE49-F238E27FC236}">
                <a16:creationId xmlns:a16="http://schemas.microsoft.com/office/drawing/2014/main" id="{A467A8B1-FFB4-1AF0-94D3-D135B7AF2A1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34710793"/>
              </p:ext>
            </p:extLst>
          </p:nvPr>
        </p:nvGraphicFramePr>
        <p:xfrm>
          <a:off x="701040" y="1229360"/>
          <a:ext cx="10810240" cy="5344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51280">
                  <a:extLst>
                    <a:ext uri="{9D8B030D-6E8A-4147-A177-3AD203B41FA5}">
                      <a16:colId xmlns:a16="http://schemas.microsoft.com/office/drawing/2014/main" val="3655564825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1597355916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213572475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583407409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3636126453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1218415072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561283288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614466776"/>
                    </a:ext>
                  </a:extLst>
                </a:gridCol>
              </a:tblGrid>
              <a:tr h="1336040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129116"/>
                  </a:ext>
                </a:extLst>
              </a:tr>
              <a:tr h="1336040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426712"/>
                  </a:ext>
                </a:extLst>
              </a:tr>
              <a:tr h="1336040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320783"/>
                  </a:ext>
                </a:extLst>
              </a:tr>
              <a:tr h="1336040"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Almarai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28774"/>
                  </a:ext>
                </a:extLst>
              </a:tr>
            </a:tbl>
          </a:graphicData>
        </a:graphic>
      </p:graphicFrame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FB67A076-4F25-AD53-BD36-08F3A2454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0" y="254000"/>
            <a:ext cx="7366000" cy="7213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u="none">
                <a:cs typeface="Almarai" pitchFamily="2" charset="-78"/>
              </a:defRPr>
            </a:lvl1pPr>
          </a:lstStyle>
          <a:p>
            <a:pPr lvl="0"/>
            <a:r>
              <a:rPr lang="ar-SA" dirty="0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Almarai" pitchFamily="2" charset="-78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Almarai" pitchFamily="2" charset="-78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Almara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slide" Target="slide30.xml"/><Relationship Id="rId21" Type="http://schemas.openxmlformats.org/officeDocument/2006/relationships/image" Target="../media/image11.png"/><Relationship Id="rId34" Type="http://schemas.openxmlformats.org/officeDocument/2006/relationships/slide" Target="slide39.xml"/><Relationship Id="rId42" Type="http://schemas.openxmlformats.org/officeDocument/2006/relationships/slide" Target="slide47.xml"/><Relationship Id="rId47" Type="http://schemas.openxmlformats.org/officeDocument/2006/relationships/image" Target="../media/image24.png"/><Relationship Id="rId50" Type="http://schemas.openxmlformats.org/officeDocument/2006/relationships/slide" Target="slide56.xml"/><Relationship Id="rId55" Type="http://schemas.openxmlformats.org/officeDocument/2006/relationships/image" Target="../media/image28.png"/><Relationship Id="rId6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slide" Target="slide2.xml"/><Relationship Id="rId16" Type="http://schemas.openxmlformats.org/officeDocument/2006/relationships/slide" Target="slide26.xml"/><Relationship Id="rId29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openxmlformats.org/officeDocument/2006/relationships/slide" Target="slide25.xml"/><Relationship Id="rId32" Type="http://schemas.openxmlformats.org/officeDocument/2006/relationships/slide" Target="slide37.xml"/><Relationship Id="rId37" Type="http://schemas.openxmlformats.org/officeDocument/2006/relationships/image" Target="../media/image19.png"/><Relationship Id="rId40" Type="http://schemas.openxmlformats.org/officeDocument/2006/relationships/slide" Target="slide45.xml"/><Relationship Id="rId45" Type="http://schemas.openxmlformats.org/officeDocument/2006/relationships/image" Target="../media/image23.png"/><Relationship Id="rId53" Type="http://schemas.openxmlformats.org/officeDocument/2006/relationships/image" Target="../media/image27.png"/><Relationship Id="rId58" Type="http://schemas.openxmlformats.org/officeDocument/2006/relationships/slide" Target="slide63.xml"/><Relationship Id="rId5" Type="http://schemas.openxmlformats.org/officeDocument/2006/relationships/image" Target="../media/image3.png"/><Relationship Id="rId61" Type="http://schemas.openxmlformats.org/officeDocument/2006/relationships/image" Target="../media/image31.png"/><Relationship Id="rId19" Type="http://schemas.openxmlformats.org/officeDocument/2006/relationships/image" Target="../media/image10.png"/><Relationship Id="rId14" Type="http://schemas.openxmlformats.org/officeDocument/2006/relationships/slide" Target="slide14.xml"/><Relationship Id="rId22" Type="http://schemas.openxmlformats.org/officeDocument/2006/relationships/slide" Target="slide23.xml"/><Relationship Id="rId27" Type="http://schemas.openxmlformats.org/officeDocument/2006/relationships/image" Target="../media/image14.png"/><Relationship Id="rId30" Type="http://schemas.openxmlformats.org/officeDocument/2006/relationships/slide" Target="slide36.xm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slide" Target="slide55.xml"/><Relationship Id="rId56" Type="http://schemas.openxmlformats.org/officeDocument/2006/relationships/slide" Target="slide62.xml"/><Relationship Id="rId64" Type="http://schemas.openxmlformats.org/officeDocument/2006/relationships/slide" Target="slide66.xml"/><Relationship Id="rId8" Type="http://schemas.openxmlformats.org/officeDocument/2006/relationships/slide" Target="slide7.xml"/><Relationship Id="rId51" Type="http://schemas.openxmlformats.org/officeDocument/2006/relationships/image" Target="../media/image26.png"/><Relationship Id="rId3" Type="http://schemas.openxmlformats.org/officeDocument/2006/relationships/image" Target="../media/image2.png"/><Relationship Id="rId12" Type="http://schemas.openxmlformats.org/officeDocument/2006/relationships/slide" Target="slide12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slide" Target="slide44.xml"/><Relationship Id="rId46" Type="http://schemas.openxmlformats.org/officeDocument/2006/relationships/slide" Target="slide53.xml"/><Relationship Id="rId59" Type="http://schemas.openxmlformats.org/officeDocument/2006/relationships/image" Target="../media/image30.png"/><Relationship Id="rId20" Type="http://schemas.openxmlformats.org/officeDocument/2006/relationships/slide" Target="slide18.xml"/><Relationship Id="rId41" Type="http://schemas.openxmlformats.org/officeDocument/2006/relationships/image" Target="../media/image21.png"/><Relationship Id="rId54" Type="http://schemas.openxmlformats.org/officeDocument/2006/relationships/slide" Target="slide61.xml"/><Relationship Id="rId6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slide" Target="slide33.xml"/><Relationship Id="rId36" Type="http://schemas.openxmlformats.org/officeDocument/2006/relationships/slide" Target="slide41.xml"/><Relationship Id="rId49" Type="http://schemas.openxmlformats.org/officeDocument/2006/relationships/image" Target="../media/image25.png"/><Relationship Id="rId57" Type="http://schemas.openxmlformats.org/officeDocument/2006/relationships/image" Target="../media/image29.png"/><Relationship Id="rId10" Type="http://schemas.openxmlformats.org/officeDocument/2006/relationships/slide" Target="slide9.xml"/><Relationship Id="rId31" Type="http://schemas.openxmlformats.org/officeDocument/2006/relationships/image" Target="../media/image16.png"/><Relationship Id="rId44" Type="http://schemas.openxmlformats.org/officeDocument/2006/relationships/slide" Target="slide49.xml"/><Relationship Id="rId52" Type="http://schemas.openxmlformats.org/officeDocument/2006/relationships/slide" Target="slide58.xml"/><Relationship Id="rId60" Type="http://schemas.openxmlformats.org/officeDocument/2006/relationships/slide" Target="slide64.xml"/><Relationship Id="rId65" Type="http://schemas.openxmlformats.org/officeDocument/2006/relationships/image" Target="../media/image33.png"/><Relationship Id="rId4" Type="http://schemas.openxmlformats.org/officeDocument/2006/relationships/slide" Target="slide4.xml"/><Relationship Id="rId9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slide" Target="slide17.xml"/><Relationship Id="rId3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0.png"/><Relationship Id="rId21" Type="http://schemas.openxmlformats.org/officeDocument/2006/relationships/image" Target="../media/image525.svg"/><Relationship Id="rId34" Type="http://schemas.openxmlformats.org/officeDocument/2006/relationships/image" Target="../media/image538.png"/><Relationship Id="rId42" Type="http://schemas.openxmlformats.org/officeDocument/2006/relationships/image" Target="../media/image546.png"/><Relationship Id="rId47" Type="http://schemas.openxmlformats.org/officeDocument/2006/relationships/image" Target="../media/image551.svg"/><Relationship Id="rId50" Type="http://schemas.openxmlformats.org/officeDocument/2006/relationships/image" Target="../media/image554.png"/><Relationship Id="rId55" Type="http://schemas.openxmlformats.org/officeDocument/2006/relationships/image" Target="../media/image559.svg"/><Relationship Id="rId63" Type="http://schemas.openxmlformats.org/officeDocument/2006/relationships/image" Target="../media/image567.svg"/><Relationship Id="rId7" Type="http://schemas.openxmlformats.org/officeDocument/2006/relationships/image" Target="../media/image511.svg"/><Relationship Id="rId2" Type="http://schemas.openxmlformats.org/officeDocument/2006/relationships/image" Target="../media/image506.png"/><Relationship Id="rId16" Type="http://schemas.openxmlformats.org/officeDocument/2006/relationships/image" Target="../media/image520.png"/><Relationship Id="rId29" Type="http://schemas.openxmlformats.org/officeDocument/2006/relationships/image" Target="../media/image533.svg"/><Relationship Id="rId11" Type="http://schemas.openxmlformats.org/officeDocument/2006/relationships/image" Target="../media/image515.svg"/><Relationship Id="rId24" Type="http://schemas.openxmlformats.org/officeDocument/2006/relationships/image" Target="../media/image528.png"/><Relationship Id="rId32" Type="http://schemas.openxmlformats.org/officeDocument/2006/relationships/image" Target="../media/image536.png"/><Relationship Id="rId37" Type="http://schemas.openxmlformats.org/officeDocument/2006/relationships/image" Target="../media/image541.svg"/><Relationship Id="rId40" Type="http://schemas.openxmlformats.org/officeDocument/2006/relationships/image" Target="../media/image544.png"/><Relationship Id="rId45" Type="http://schemas.openxmlformats.org/officeDocument/2006/relationships/image" Target="../media/image549.svg"/><Relationship Id="rId53" Type="http://schemas.openxmlformats.org/officeDocument/2006/relationships/image" Target="../media/image557.svg"/><Relationship Id="rId58" Type="http://schemas.openxmlformats.org/officeDocument/2006/relationships/image" Target="../media/image562.png"/><Relationship Id="rId5" Type="http://schemas.openxmlformats.org/officeDocument/2006/relationships/image" Target="../media/image509.svg"/><Relationship Id="rId61" Type="http://schemas.openxmlformats.org/officeDocument/2006/relationships/image" Target="../media/image565.svg"/><Relationship Id="rId19" Type="http://schemas.openxmlformats.org/officeDocument/2006/relationships/image" Target="../media/image523.svg"/><Relationship Id="rId14" Type="http://schemas.openxmlformats.org/officeDocument/2006/relationships/image" Target="../media/image518.png"/><Relationship Id="rId22" Type="http://schemas.openxmlformats.org/officeDocument/2006/relationships/image" Target="../media/image526.png"/><Relationship Id="rId27" Type="http://schemas.openxmlformats.org/officeDocument/2006/relationships/image" Target="../media/image531.svg"/><Relationship Id="rId30" Type="http://schemas.openxmlformats.org/officeDocument/2006/relationships/image" Target="../media/image534.png"/><Relationship Id="rId35" Type="http://schemas.openxmlformats.org/officeDocument/2006/relationships/image" Target="../media/image539.svg"/><Relationship Id="rId43" Type="http://schemas.openxmlformats.org/officeDocument/2006/relationships/image" Target="../media/image547.svg"/><Relationship Id="rId48" Type="http://schemas.openxmlformats.org/officeDocument/2006/relationships/image" Target="../media/image552.png"/><Relationship Id="rId56" Type="http://schemas.openxmlformats.org/officeDocument/2006/relationships/image" Target="../media/image560.png"/><Relationship Id="rId64" Type="http://schemas.openxmlformats.org/officeDocument/2006/relationships/image" Target="../media/image568.png"/><Relationship Id="rId8" Type="http://schemas.openxmlformats.org/officeDocument/2006/relationships/image" Target="../media/image512.png"/><Relationship Id="rId51" Type="http://schemas.openxmlformats.org/officeDocument/2006/relationships/image" Target="../media/image555.svg"/><Relationship Id="rId3" Type="http://schemas.openxmlformats.org/officeDocument/2006/relationships/image" Target="../media/image507.svg"/><Relationship Id="rId12" Type="http://schemas.openxmlformats.org/officeDocument/2006/relationships/image" Target="../media/image516.png"/><Relationship Id="rId17" Type="http://schemas.openxmlformats.org/officeDocument/2006/relationships/image" Target="../media/image521.svg"/><Relationship Id="rId25" Type="http://schemas.openxmlformats.org/officeDocument/2006/relationships/image" Target="../media/image529.svg"/><Relationship Id="rId33" Type="http://schemas.openxmlformats.org/officeDocument/2006/relationships/image" Target="../media/image537.svg"/><Relationship Id="rId38" Type="http://schemas.openxmlformats.org/officeDocument/2006/relationships/image" Target="../media/image542.png"/><Relationship Id="rId46" Type="http://schemas.openxmlformats.org/officeDocument/2006/relationships/image" Target="../media/image550.png"/><Relationship Id="rId59" Type="http://schemas.openxmlformats.org/officeDocument/2006/relationships/image" Target="../media/image563.svg"/><Relationship Id="rId20" Type="http://schemas.openxmlformats.org/officeDocument/2006/relationships/image" Target="../media/image524.png"/><Relationship Id="rId41" Type="http://schemas.openxmlformats.org/officeDocument/2006/relationships/image" Target="../media/image545.svg"/><Relationship Id="rId54" Type="http://schemas.openxmlformats.org/officeDocument/2006/relationships/image" Target="../media/image558.png"/><Relationship Id="rId62" Type="http://schemas.openxmlformats.org/officeDocument/2006/relationships/image" Target="../media/image5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0.png"/><Relationship Id="rId15" Type="http://schemas.openxmlformats.org/officeDocument/2006/relationships/image" Target="../media/image519.svg"/><Relationship Id="rId23" Type="http://schemas.openxmlformats.org/officeDocument/2006/relationships/image" Target="../media/image527.svg"/><Relationship Id="rId28" Type="http://schemas.openxmlformats.org/officeDocument/2006/relationships/image" Target="../media/image532.png"/><Relationship Id="rId36" Type="http://schemas.openxmlformats.org/officeDocument/2006/relationships/image" Target="../media/image540.png"/><Relationship Id="rId49" Type="http://schemas.openxmlformats.org/officeDocument/2006/relationships/image" Target="../media/image553.svg"/><Relationship Id="rId57" Type="http://schemas.openxmlformats.org/officeDocument/2006/relationships/image" Target="../media/image561.svg"/><Relationship Id="rId10" Type="http://schemas.openxmlformats.org/officeDocument/2006/relationships/image" Target="../media/image514.png"/><Relationship Id="rId31" Type="http://schemas.openxmlformats.org/officeDocument/2006/relationships/image" Target="../media/image535.svg"/><Relationship Id="rId44" Type="http://schemas.openxmlformats.org/officeDocument/2006/relationships/image" Target="../media/image548.png"/><Relationship Id="rId52" Type="http://schemas.openxmlformats.org/officeDocument/2006/relationships/image" Target="../media/image556.png"/><Relationship Id="rId60" Type="http://schemas.openxmlformats.org/officeDocument/2006/relationships/image" Target="../media/image564.png"/><Relationship Id="rId65" Type="http://schemas.openxmlformats.org/officeDocument/2006/relationships/image" Target="../media/image569.svg"/><Relationship Id="rId4" Type="http://schemas.openxmlformats.org/officeDocument/2006/relationships/image" Target="../media/image508.png"/><Relationship Id="rId9" Type="http://schemas.openxmlformats.org/officeDocument/2006/relationships/image" Target="../media/image513.svg"/><Relationship Id="rId13" Type="http://schemas.openxmlformats.org/officeDocument/2006/relationships/image" Target="../media/image517.svg"/><Relationship Id="rId18" Type="http://schemas.openxmlformats.org/officeDocument/2006/relationships/image" Target="../media/image522.png"/><Relationship Id="rId39" Type="http://schemas.openxmlformats.org/officeDocument/2006/relationships/image" Target="../media/image5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4.png"/><Relationship Id="rId13" Type="http://schemas.openxmlformats.org/officeDocument/2006/relationships/image" Target="../media/image579.svg"/><Relationship Id="rId18" Type="http://schemas.openxmlformats.org/officeDocument/2006/relationships/image" Target="../media/image584.png"/><Relationship Id="rId3" Type="http://schemas.openxmlformats.org/officeDocument/2006/relationships/image" Target="../media/image505.svg"/><Relationship Id="rId21" Type="http://schemas.openxmlformats.org/officeDocument/2006/relationships/image" Target="../media/image587.svg"/><Relationship Id="rId7" Type="http://schemas.openxmlformats.org/officeDocument/2006/relationships/image" Target="../media/image573.svg"/><Relationship Id="rId12" Type="http://schemas.openxmlformats.org/officeDocument/2006/relationships/image" Target="../media/image578.png"/><Relationship Id="rId17" Type="http://schemas.openxmlformats.org/officeDocument/2006/relationships/image" Target="../media/image583.svg"/><Relationship Id="rId2" Type="http://schemas.openxmlformats.org/officeDocument/2006/relationships/image" Target="../media/image504.png"/><Relationship Id="rId16" Type="http://schemas.openxmlformats.org/officeDocument/2006/relationships/image" Target="../media/image582.png"/><Relationship Id="rId20" Type="http://schemas.openxmlformats.org/officeDocument/2006/relationships/image" Target="../media/image5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2.png"/><Relationship Id="rId11" Type="http://schemas.openxmlformats.org/officeDocument/2006/relationships/image" Target="../media/image577.svg"/><Relationship Id="rId5" Type="http://schemas.openxmlformats.org/officeDocument/2006/relationships/image" Target="../media/image571.svg"/><Relationship Id="rId15" Type="http://schemas.openxmlformats.org/officeDocument/2006/relationships/image" Target="../media/image581.svg"/><Relationship Id="rId10" Type="http://schemas.openxmlformats.org/officeDocument/2006/relationships/image" Target="../media/image576.png"/><Relationship Id="rId19" Type="http://schemas.openxmlformats.org/officeDocument/2006/relationships/image" Target="../media/image585.svg"/><Relationship Id="rId4" Type="http://schemas.openxmlformats.org/officeDocument/2006/relationships/image" Target="../media/image570.png"/><Relationship Id="rId9" Type="http://schemas.openxmlformats.org/officeDocument/2006/relationships/image" Target="../media/image575.svg"/><Relationship Id="rId14" Type="http://schemas.openxmlformats.org/officeDocument/2006/relationships/image" Target="../media/image580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12.png"/><Relationship Id="rId21" Type="http://schemas.openxmlformats.org/officeDocument/2006/relationships/image" Target="../media/image607.svg"/><Relationship Id="rId34" Type="http://schemas.openxmlformats.org/officeDocument/2006/relationships/image" Target="../media/image620.png"/><Relationship Id="rId42" Type="http://schemas.openxmlformats.org/officeDocument/2006/relationships/image" Target="../media/image628.png"/><Relationship Id="rId47" Type="http://schemas.openxmlformats.org/officeDocument/2006/relationships/image" Target="../media/image633.svg"/><Relationship Id="rId50" Type="http://schemas.openxmlformats.org/officeDocument/2006/relationships/image" Target="../media/image636.png"/><Relationship Id="rId55" Type="http://schemas.openxmlformats.org/officeDocument/2006/relationships/image" Target="../media/image641.svg"/><Relationship Id="rId63" Type="http://schemas.openxmlformats.org/officeDocument/2006/relationships/image" Target="../media/image649.svg"/><Relationship Id="rId7" Type="http://schemas.openxmlformats.org/officeDocument/2006/relationships/image" Target="../media/image593.svg"/><Relationship Id="rId2" Type="http://schemas.openxmlformats.org/officeDocument/2006/relationships/image" Target="../media/image588.png"/><Relationship Id="rId16" Type="http://schemas.openxmlformats.org/officeDocument/2006/relationships/image" Target="../media/image602.png"/><Relationship Id="rId29" Type="http://schemas.openxmlformats.org/officeDocument/2006/relationships/image" Target="../media/image615.svg"/><Relationship Id="rId11" Type="http://schemas.openxmlformats.org/officeDocument/2006/relationships/image" Target="../media/image597.svg"/><Relationship Id="rId24" Type="http://schemas.openxmlformats.org/officeDocument/2006/relationships/image" Target="../media/image610.png"/><Relationship Id="rId32" Type="http://schemas.openxmlformats.org/officeDocument/2006/relationships/image" Target="../media/image618.png"/><Relationship Id="rId37" Type="http://schemas.openxmlformats.org/officeDocument/2006/relationships/image" Target="../media/image623.svg"/><Relationship Id="rId40" Type="http://schemas.openxmlformats.org/officeDocument/2006/relationships/image" Target="../media/image626.png"/><Relationship Id="rId45" Type="http://schemas.openxmlformats.org/officeDocument/2006/relationships/image" Target="../media/image631.svg"/><Relationship Id="rId53" Type="http://schemas.openxmlformats.org/officeDocument/2006/relationships/image" Target="../media/image639.svg"/><Relationship Id="rId58" Type="http://schemas.openxmlformats.org/officeDocument/2006/relationships/image" Target="../media/image644.png"/><Relationship Id="rId5" Type="http://schemas.openxmlformats.org/officeDocument/2006/relationships/image" Target="../media/image591.svg"/><Relationship Id="rId61" Type="http://schemas.openxmlformats.org/officeDocument/2006/relationships/image" Target="../media/image647.svg"/><Relationship Id="rId19" Type="http://schemas.openxmlformats.org/officeDocument/2006/relationships/image" Target="../media/image605.svg"/><Relationship Id="rId14" Type="http://schemas.openxmlformats.org/officeDocument/2006/relationships/image" Target="../media/image600.png"/><Relationship Id="rId22" Type="http://schemas.openxmlformats.org/officeDocument/2006/relationships/image" Target="../media/image608.png"/><Relationship Id="rId27" Type="http://schemas.openxmlformats.org/officeDocument/2006/relationships/image" Target="../media/image613.svg"/><Relationship Id="rId30" Type="http://schemas.openxmlformats.org/officeDocument/2006/relationships/image" Target="../media/image616.png"/><Relationship Id="rId35" Type="http://schemas.openxmlformats.org/officeDocument/2006/relationships/image" Target="../media/image621.svg"/><Relationship Id="rId43" Type="http://schemas.openxmlformats.org/officeDocument/2006/relationships/image" Target="../media/image629.svg"/><Relationship Id="rId48" Type="http://schemas.openxmlformats.org/officeDocument/2006/relationships/image" Target="../media/image634.png"/><Relationship Id="rId56" Type="http://schemas.openxmlformats.org/officeDocument/2006/relationships/image" Target="../media/image642.png"/><Relationship Id="rId64" Type="http://schemas.openxmlformats.org/officeDocument/2006/relationships/image" Target="../media/image650.png"/><Relationship Id="rId8" Type="http://schemas.openxmlformats.org/officeDocument/2006/relationships/image" Target="../media/image594.png"/><Relationship Id="rId51" Type="http://schemas.openxmlformats.org/officeDocument/2006/relationships/image" Target="../media/image637.svg"/><Relationship Id="rId3" Type="http://schemas.openxmlformats.org/officeDocument/2006/relationships/image" Target="../media/image589.svg"/><Relationship Id="rId12" Type="http://schemas.openxmlformats.org/officeDocument/2006/relationships/image" Target="../media/image598.png"/><Relationship Id="rId17" Type="http://schemas.openxmlformats.org/officeDocument/2006/relationships/image" Target="../media/image603.svg"/><Relationship Id="rId25" Type="http://schemas.openxmlformats.org/officeDocument/2006/relationships/image" Target="../media/image611.svg"/><Relationship Id="rId33" Type="http://schemas.openxmlformats.org/officeDocument/2006/relationships/image" Target="../media/image619.svg"/><Relationship Id="rId38" Type="http://schemas.openxmlformats.org/officeDocument/2006/relationships/image" Target="../media/image624.png"/><Relationship Id="rId46" Type="http://schemas.openxmlformats.org/officeDocument/2006/relationships/image" Target="../media/image632.png"/><Relationship Id="rId59" Type="http://schemas.openxmlformats.org/officeDocument/2006/relationships/image" Target="../media/image645.svg"/><Relationship Id="rId20" Type="http://schemas.openxmlformats.org/officeDocument/2006/relationships/image" Target="../media/image606.png"/><Relationship Id="rId41" Type="http://schemas.openxmlformats.org/officeDocument/2006/relationships/image" Target="../media/image627.svg"/><Relationship Id="rId54" Type="http://schemas.openxmlformats.org/officeDocument/2006/relationships/image" Target="../media/image640.png"/><Relationship Id="rId62" Type="http://schemas.openxmlformats.org/officeDocument/2006/relationships/image" Target="../media/image6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2.png"/><Relationship Id="rId15" Type="http://schemas.openxmlformats.org/officeDocument/2006/relationships/image" Target="../media/image601.svg"/><Relationship Id="rId23" Type="http://schemas.openxmlformats.org/officeDocument/2006/relationships/image" Target="../media/image609.svg"/><Relationship Id="rId28" Type="http://schemas.openxmlformats.org/officeDocument/2006/relationships/image" Target="../media/image614.png"/><Relationship Id="rId36" Type="http://schemas.openxmlformats.org/officeDocument/2006/relationships/image" Target="../media/image622.png"/><Relationship Id="rId49" Type="http://schemas.openxmlformats.org/officeDocument/2006/relationships/image" Target="../media/image635.svg"/><Relationship Id="rId57" Type="http://schemas.openxmlformats.org/officeDocument/2006/relationships/image" Target="../media/image643.svg"/><Relationship Id="rId10" Type="http://schemas.openxmlformats.org/officeDocument/2006/relationships/image" Target="../media/image596.png"/><Relationship Id="rId31" Type="http://schemas.openxmlformats.org/officeDocument/2006/relationships/image" Target="../media/image617.svg"/><Relationship Id="rId44" Type="http://schemas.openxmlformats.org/officeDocument/2006/relationships/image" Target="../media/image630.png"/><Relationship Id="rId52" Type="http://schemas.openxmlformats.org/officeDocument/2006/relationships/image" Target="../media/image638.png"/><Relationship Id="rId60" Type="http://schemas.openxmlformats.org/officeDocument/2006/relationships/image" Target="../media/image646.png"/><Relationship Id="rId65" Type="http://schemas.openxmlformats.org/officeDocument/2006/relationships/image" Target="../media/image651.svg"/><Relationship Id="rId4" Type="http://schemas.openxmlformats.org/officeDocument/2006/relationships/image" Target="../media/image590.png"/><Relationship Id="rId9" Type="http://schemas.openxmlformats.org/officeDocument/2006/relationships/image" Target="../media/image595.svg"/><Relationship Id="rId13" Type="http://schemas.openxmlformats.org/officeDocument/2006/relationships/image" Target="../media/image599.svg"/><Relationship Id="rId18" Type="http://schemas.openxmlformats.org/officeDocument/2006/relationships/image" Target="../media/image604.png"/><Relationship Id="rId39" Type="http://schemas.openxmlformats.org/officeDocument/2006/relationships/image" Target="../media/image625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3.svg"/><Relationship Id="rId18" Type="http://schemas.openxmlformats.org/officeDocument/2006/relationships/image" Target="../media/image668.png"/><Relationship Id="rId26" Type="http://schemas.openxmlformats.org/officeDocument/2006/relationships/image" Target="../media/image676.png"/><Relationship Id="rId21" Type="http://schemas.openxmlformats.org/officeDocument/2006/relationships/image" Target="../media/image671.svg"/><Relationship Id="rId34" Type="http://schemas.openxmlformats.org/officeDocument/2006/relationships/image" Target="../media/image684.png"/><Relationship Id="rId7" Type="http://schemas.openxmlformats.org/officeDocument/2006/relationships/image" Target="../media/image657.svg"/><Relationship Id="rId12" Type="http://schemas.openxmlformats.org/officeDocument/2006/relationships/image" Target="../media/image662.png"/><Relationship Id="rId17" Type="http://schemas.openxmlformats.org/officeDocument/2006/relationships/image" Target="../media/image667.svg"/><Relationship Id="rId25" Type="http://schemas.openxmlformats.org/officeDocument/2006/relationships/image" Target="../media/image675.svg"/><Relationship Id="rId33" Type="http://schemas.openxmlformats.org/officeDocument/2006/relationships/image" Target="../media/image683.svg"/><Relationship Id="rId2" Type="http://schemas.openxmlformats.org/officeDocument/2006/relationships/image" Target="../media/image652.png"/><Relationship Id="rId16" Type="http://schemas.openxmlformats.org/officeDocument/2006/relationships/image" Target="../media/image666.png"/><Relationship Id="rId20" Type="http://schemas.openxmlformats.org/officeDocument/2006/relationships/image" Target="../media/image670.png"/><Relationship Id="rId29" Type="http://schemas.openxmlformats.org/officeDocument/2006/relationships/image" Target="../media/image67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6.png"/><Relationship Id="rId11" Type="http://schemas.openxmlformats.org/officeDocument/2006/relationships/image" Target="../media/image661.svg"/><Relationship Id="rId24" Type="http://schemas.openxmlformats.org/officeDocument/2006/relationships/image" Target="../media/image674.png"/><Relationship Id="rId32" Type="http://schemas.openxmlformats.org/officeDocument/2006/relationships/image" Target="../media/image682.png"/><Relationship Id="rId37" Type="http://schemas.openxmlformats.org/officeDocument/2006/relationships/image" Target="../media/image687.svg"/><Relationship Id="rId5" Type="http://schemas.openxmlformats.org/officeDocument/2006/relationships/image" Target="../media/image655.svg"/><Relationship Id="rId15" Type="http://schemas.openxmlformats.org/officeDocument/2006/relationships/image" Target="../media/image665.svg"/><Relationship Id="rId23" Type="http://schemas.openxmlformats.org/officeDocument/2006/relationships/image" Target="../media/image673.svg"/><Relationship Id="rId28" Type="http://schemas.openxmlformats.org/officeDocument/2006/relationships/image" Target="../media/image678.png"/><Relationship Id="rId36" Type="http://schemas.openxmlformats.org/officeDocument/2006/relationships/image" Target="../media/image686.png"/><Relationship Id="rId10" Type="http://schemas.openxmlformats.org/officeDocument/2006/relationships/image" Target="../media/image660.png"/><Relationship Id="rId19" Type="http://schemas.openxmlformats.org/officeDocument/2006/relationships/image" Target="../media/image669.svg"/><Relationship Id="rId31" Type="http://schemas.openxmlformats.org/officeDocument/2006/relationships/image" Target="../media/image681.svg"/><Relationship Id="rId4" Type="http://schemas.openxmlformats.org/officeDocument/2006/relationships/image" Target="../media/image654.png"/><Relationship Id="rId9" Type="http://schemas.openxmlformats.org/officeDocument/2006/relationships/image" Target="../media/image659.svg"/><Relationship Id="rId14" Type="http://schemas.openxmlformats.org/officeDocument/2006/relationships/image" Target="../media/image664.png"/><Relationship Id="rId22" Type="http://schemas.openxmlformats.org/officeDocument/2006/relationships/image" Target="../media/image672.png"/><Relationship Id="rId27" Type="http://schemas.openxmlformats.org/officeDocument/2006/relationships/image" Target="../media/image677.svg"/><Relationship Id="rId30" Type="http://schemas.openxmlformats.org/officeDocument/2006/relationships/image" Target="../media/image680.png"/><Relationship Id="rId35" Type="http://schemas.openxmlformats.org/officeDocument/2006/relationships/image" Target="../media/image685.svg"/><Relationship Id="rId8" Type="http://schemas.openxmlformats.org/officeDocument/2006/relationships/image" Target="../media/image658.png"/><Relationship Id="rId3" Type="http://schemas.openxmlformats.org/officeDocument/2006/relationships/image" Target="../media/image653.sv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12.png"/><Relationship Id="rId21" Type="http://schemas.openxmlformats.org/officeDocument/2006/relationships/image" Target="../media/image707.svg"/><Relationship Id="rId34" Type="http://schemas.openxmlformats.org/officeDocument/2006/relationships/image" Target="../media/image720.png"/><Relationship Id="rId42" Type="http://schemas.openxmlformats.org/officeDocument/2006/relationships/image" Target="../media/image728.png"/><Relationship Id="rId47" Type="http://schemas.openxmlformats.org/officeDocument/2006/relationships/image" Target="../media/image733.svg"/><Relationship Id="rId50" Type="http://schemas.openxmlformats.org/officeDocument/2006/relationships/image" Target="../media/image736.png"/><Relationship Id="rId55" Type="http://schemas.openxmlformats.org/officeDocument/2006/relationships/image" Target="../media/image741.svg"/><Relationship Id="rId63" Type="http://schemas.openxmlformats.org/officeDocument/2006/relationships/image" Target="../media/image749.svg"/><Relationship Id="rId7" Type="http://schemas.openxmlformats.org/officeDocument/2006/relationships/image" Target="../media/image693.svg"/><Relationship Id="rId2" Type="http://schemas.openxmlformats.org/officeDocument/2006/relationships/image" Target="../media/image688.png"/><Relationship Id="rId16" Type="http://schemas.openxmlformats.org/officeDocument/2006/relationships/image" Target="../media/image702.png"/><Relationship Id="rId29" Type="http://schemas.openxmlformats.org/officeDocument/2006/relationships/image" Target="../media/image715.svg"/><Relationship Id="rId11" Type="http://schemas.openxmlformats.org/officeDocument/2006/relationships/image" Target="../media/image697.svg"/><Relationship Id="rId24" Type="http://schemas.openxmlformats.org/officeDocument/2006/relationships/image" Target="../media/image710.png"/><Relationship Id="rId32" Type="http://schemas.openxmlformats.org/officeDocument/2006/relationships/image" Target="../media/image718.png"/><Relationship Id="rId37" Type="http://schemas.openxmlformats.org/officeDocument/2006/relationships/image" Target="../media/image723.svg"/><Relationship Id="rId40" Type="http://schemas.openxmlformats.org/officeDocument/2006/relationships/image" Target="../media/image726.png"/><Relationship Id="rId45" Type="http://schemas.openxmlformats.org/officeDocument/2006/relationships/image" Target="../media/image731.svg"/><Relationship Id="rId53" Type="http://schemas.openxmlformats.org/officeDocument/2006/relationships/image" Target="../media/image739.svg"/><Relationship Id="rId58" Type="http://schemas.openxmlformats.org/officeDocument/2006/relationships/image" Target="../media/image744.png"/><Relationship Id="rId5" Type="http://schemas.openxmlformats.org/officeDocument/2006/relationships/image" Target="../media/image691.svg"/><Relationship Id="rId61" Type="http://schemas.openxmlformats.org/officeDocument/2006/relationships/image" Target="../media/image747.svg"/><Relationship Id="rId19" Type="http://schemas.openxmlformats.org/officeDocument/2006/relationships/image" Target="../media/image705.svg"/><Relationship Id="rId14" Type="http://schemas.openxmlformats.org/officeDocument/2006/relationships/image" Target="../media/image700.png"/><Relationship Id="rId22" Type="http://schemas.openxmlformats.org/officeDocument/2006/relationships/image" Target="../media/image708.png"/><Relationship Id="rId27" Type="http://schemas.openxmlformats.org/officeDocument/2006/relationships/image" Target="../media/image713.svg"/><Relationship Id="rId30" Type="http://schemas.openxmlformats.org/officeDocument/2006/relationships/image" Target="../media/image716.png"/><Relationship Id="rId35" Type="http://schemas.openxmlformats.org/officeDocument/2006/relationships/image" Target="../media/image721.svg"/><Relationship Id="rId43" Type="http://schemas.openxmlformats.org/officeDocument/2006/relationships/image" Target="../media/image729.svg"/><Relationship Id="rId48" Type="http://schemas.openxmlformats.org/officeDocument/2006/relationships/image" Target="../media/image734.png"/><Relationship Id="rId56" Type="http://schemas.openxmlformats.org/officeDocument/2006/relationships/image" Target="../media/image742.png"/><Relationship Id="rId64" Type="http://schemas.openxmlformats.org/officeDocument/2006/relationships/image" Target="../media/image750.png"/><Relationship Id="rId8" Type="http://schemas.openxmlformats.org/officeDocument/2006/relationships/image" Target="../media/image694.png"/><Relationship Id="rId51" Type="http://schemas.openxmlformats.org/officeDocument/2006/relationships/image" Target="../media/image737.svg"/><Relationship Id="rId3" Type="http://schemas.openxmlformats.org/officeDocument/2006/relationships/image" Target="../media/image689.svg"/><Relationship Id="rId12" Type="http://schemas.openxmlformats.org/officeDocument/2006/relationships/image" Target="../media/image698.png"/><Relationship Id="rId17" Type="http://schemas.openxmlformats.org/officeDocument/2006/relationships/image" Target="../media/image703.svg"/><Relationship Id="rId25" Type="http://schemas.openxmlformats.org/officeDocument/2006/relationships/image" Target="../media/image711.svg"/><Relationship Id="rId33" Type="http://schemas.openxmlformats.org/officeDocument/2006/relationships/image" Target="../media/image719.svg"/><Relationship Id="rId38" Type="http://schemas.openxmlformats.org/officeDocument/2006/relationships/image" Target="../media/image724.png"/><Relationship Id="rId46" Type="http://schemas.openxmlformats.org/officeDocument/2006/relationships/image" Target="../media/image732.png"/><Relationship Id="rId59" Type="http://schemas.openxmlformats.org/officeDocument/2006/relationships/image" Target="../media/image745.svg"/><Relationship Id="rId20" Type="http://schemas.openxmlformats.org/officeDocument/2006/relationships/image" Target="../media/image706.png"/><Relationship Id="rId41" Type="http://schemas.openxmlformats.org/officeDocument/2006/relationships/image" Target="../media/image727.svg"/><Relationship Id="rId54" Type="http://schemas.openxmlformats.org/officeDocument/2006/relationships/image" Target="../media/image740.png"/><Relationship Id="rId62" Type="http://schemas.openxmlformats.org/officeDocument/2006/relationships/image" Target="../media/image7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2.png"/><Relationship Id="rId15" Type="http://schemas.openxmlformats.org/officeDocument/2006/relationships/image" Target="../media/image701.svg"/><Relationship Id="rId23" Type="http://schemas.openxmlformats.org/officeDocument/2006/relationships/image" Target="../media/image709.svg"/><Relationship Id="rId28" Type="http://schemas.openxmlformats.org/officeDocument/2006/relationships/image" Target="../media/image714.png"/><Relationship Id="rId36" Type="http://schemas.openxmlformats.org/officeDocument/2006/relationships/image" Target="../media/image722.png"/><Relationship Id="rId49" Type="http://schemas.openxmlformats.org/officeDocument/2006/relationships/image" Target="../media/image735.svg"/><Relationship Id="rId57" Type="http://schemas.openxmlformats.org/officeDocument/2006/relationships/image" Target="../media/image743.svg"/><Relationship Id="rId10" Type="http://schemas.openxmlformats.org/officeDocument/2006/relationships/image" Target="../media/image696.png"/><Relationship Id="rId31" Type="http://schemas.openxmlformats.org/officeDocument/2006/relationships/image" Target="../media/image717.svg"/><Relationship Id="rId44" Type="http://schemas.openxmlformats.org/officeDocument/2006/relationships/image" Target="../media/image730.png"/><Relationship Id="rId52" Type="http://schemas.openxmlformats.org/officeDocument/2006/relationships/image" Target="../media/image738.png"/><Relationship Id="rId60" Type="http://schemas.openxmlformats.org/officeDocument/2006/relationships/image" Target="../media/image746.png"/><Relationship Id="rId65" Type="http://schemas.openxmlformats.org/officeDocument/2006/relationships/image" Target="../media/image751.svg"/><Relationship Id="rId4" Type="http://schemas.openxmlformats.org/officeDocument/2006/relationships/image" Target="../media/image690.png"/><Relationship Id="rId9" Type="http://schemas.openxmlformats.org/officeDocument/2006/relationships/image" Target="../media/image695.svg"/><Relationship Id="rId13" Type="http://schemas.openxmlformats.org/officeDocument/2006/relationships/image" Target="../media/image699.svg"/><Relationship Id="rId18" Type="http://schemas.openxmlformats.org/officeDocument/2006/relationships/image" Target="../media/image704.png"/><Relationship Id="rId39" Type="http://schemas.openxmlformats.org/officeDocument/2006/relationships/image" Target="../media/image725.sv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76.png"/><Relationship Id="rId21" Type="http://schemas.openxmlformats.org/officeDocument/2006/relationships/image" Target="../media/image771.svg"/><Relationship Id="rId34" Type="http://schemas.openxmlformats.org/officeDocument/2006/relationships/image" Target="../media/image784.png"/><Relationship Id="rId42" Type="http://schemas.openxmlformats.org/officeDocument/2006/relationships/image" Target="../media/image792.png"/><Relationship Id="rId47" Type="http://schemas.openxmlformats.org/officeDocument/2006/relationships/image" Target="../media/image797.svg"/><Relationship Id="rId50" Type="http://schemas.openxmlformats.org/officeDocument/2006/relationships/image" Target="../media/image800.png"/><Relationship Id="rId55" Type="http://schemas.openxmlformats.org/officeDocument/2006/relationships/image" Target="../media/image805.svg"/><Relationship Id="rId63" Type="http://schemas.openxmlformats.org/officeDocument/2006/relationships/image" Target="../media/image813.svg"/><Relationship Id="rId7" Type="http://schemas.openxmlformats.org/officeDocument/2006/relationships/image" Target="../media/image757.svg"/><Relationship Id="rId2" Type="http://schemas.openxmlformats.org/officeDocument/2006/relationships/image" Target="../media/image752.png"/><Relationship Id="rId16" Type="http://schemas.openxmlformats.org/officeDocument/2006/relationships/image" Target="../media/image766.png"/><Relationship Id="rId29" Type="http://schemas.openxmlformats.org/officeDocument/2006/relationships/image" Target="../media/image779.svg"/><Relationship Id="rId11" Type="http://schemas.openxmlformats.org/officeDocument/2006/relationships/image" Target="../media/image761.svg"/><Relationship Id="rId24" Type="http://schemas.openxmlformats.org/officeDocument/2006/relationships/image" Target="../media/image774.png"/><Relationship Id="rId32" Type="http://schemas.openxmlformats.org/officeDocument/2006/relationships/image" Target="../media/image782.png"/><Relationship Id="rId37" Type="http://schemas.openxmlformats.org/officeDocument/2006/relationships/image" Target="../media/image787.svg"/><Relationship Id="rId40" Type="http://schemas.openxmlformats.org/officeDocument/2006/relationships/image" Target="../media/image790.png"/><Relationship Id="rId45" Type="http://schemas.openxmlformats.org/officeDocument/2006/relationships/image" Target="../media/image795.svg"/><Relationship Id="rId53" Type="http://schemas.openxmlformats.org/officeDocument/2006/relationships/image" Target="../media/image803.svg"/><Relationship Id="rId58" Type="http://schemas.openxmlformats.org/officeDocument/2006/relationships/image" Target="../media/image808.png"/><Relationship Id="rId5" Type="http://schemas.openxmlformats.org/officeDocument/2006/relationships/image" Target="../media/image755.svg"/><Relationship Id="rId61" Type="http://schemas.openxmlformats.org/officeDocument/2006/relationships/image" Target="../media/image811.svg"/><Relationship Id="rId19" Type="http://schemas.openxmlformats.org/officeDocument/2006/relationships/image" Target="../media/image769.svg"/><Relationship Id="rId14" Type="http://schemas.openxmlformats.org/officeDocument/2006/relationships/image" Target="../media/image764.png"/><Relationship Id="rId22" Type="http://schemas.openxmlformats.org/officeDocument/2006/relationships/image" Target="../media/image772.png"/><Relationship Id="rId27" Type="http://schemas.openxmlformats.org/officeDocument/2006/relationships/image" Target="../media/image777.svg"/><Relationship Id="rId30" Type="http://schemas.openxmlformats.org/officeDocument/2006/relationships/image" Target="../media/image780.png"/><Relationship Id="rId35" Type="http://schemas.openxmlformats.org/officeDocument/2006/relationships/image" Target="../media/image785.svg"/><Relationship Id="rId43" Type="http://schemas.openxmlformats.org/officeDocument/2006/relationships/image" Target="../media/image793.svg"/><Relationship Id="rId48" Type="http://schemas.openxmlformats.org/officeDocument/2006/relationships/image" Target="../media/image798.png"/><Relationship Id="rId56" Type="http://schemas.openxmlformats.org/officeDocument/2006/relationships/image" Target="../media/image806.png"/><Relationship Id="rId64" Type="http://schemas.openxmlformats.org/officeDocument/2006/relationships/image" Target="../media/image814.png"/><Relationship Id="rId8" Type="http://schemas.openxmlformats.org/officeDocument/2006/relationships/image" Target="../media/image758.png"/><Relationship Id="rId51" Type="http://schemas.openxmlformats.org/officeDocument/2006/relationships/image" Target="../media/image801.svg"/><Relationship Id="rId3" Type="http://schemas.openxmlformats.org/officeDocument/2006/relationships/image" Target="../media/image753.svg"/><Relationship Id="rId12" Type="http://schemas.openxmlformats.org/officeDocument/2006/relationships/image" Target="../media/image762.png"/><Relationship Id="rId17" Type="http://schemas.openxmlformats.org/officeDocument/2006/relationships/image" Target="../media/image767.svg"/><Relationship Id="rId25" Type="http://schemas.openxmlformats.org/officeDocument/2006/relationships/image" Target="../media/image775.svg"/><Relationship Id="rId33" Type="http://schemas.openxmlformats.org/officeDocument/2006/relationships/image" Target="../media/image783.svg"/><Relationship Id="rId38" Type="http://schemas.openxmlformats.org/officeDocument/2006/relationships/image" Target="../media/image788.png"/><Relationship Id="rId46" Type="http://schemas.openxmlformats.org/officeDocument/2006/relationships/image" Target="../media/image796.png"/><Relationship Id="rId59" Type="http://schemas.openxmlformats.org/officeDocument/2006/relationships/image" Target="../media/image809.svg"/><Relationship Id="rId20" Type="http://schemas.openxmlformats.org/officeDocument/2006/relationships/image" Target="../media/image770.png"/><Relationship Id="rId41" Type="http://schemas.openxmlformats.org/officeDocument/2006/relationships/image" Target="../media/image791.svg"/><Relationship Id="rId54" Type="http://schemas.openxmlformats.org/officeDocument/2006/relationships/image" Target="../media/image804.png"/><Relationship Id="rId62" Type="http://schemas.openxmlformats.org/officeDocument/2006/relationships/image" Target="../media/image8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6.png"/><Relationship Id="rId15" Type="http://schemas.openxmlformats.org/officeDocument/2006/relationships/image" Target="../media/image765.svg"/><Relationship Id="rId23" Type="http://schemas.openxmlformats.org/officeDocument/2006/relationships/image" Target="../media/image773.svg"/><Relationship Id="rId28" Type="http://schemas.openxmlformats.org/officeDocument/2006/relationships/image" Target="../media/image778.png"/><Relationship Id="rId36" Type="http://schemas.openxmlformats.org/officeDocument/2006/relationships/image" Target="../media/image786.png"/><Relationship Id="rId49" Type="http://schemas.openxmlformats.org/officeDocument/2006/relationships/image" Target="../media/image799.svg"/><Relationship Id="rId57" Type="http://schemas.openxmlformats.org/officeDocument/2006/relationships/image" Target="../media/image807.svg"/><Relationship Id="rId10" Type="http://schemas.openxmlformats.org/officeDocument/2006/relationships/image" Target="../media/image760.png"/><Relationship Id="rId31" Type="http://schemas.openxmlformats.org/officeDocument/2006/relationships/image" Target="../media/image781.svg"/><Relationship Id="rId44" Type="http://schemas.openxmlformats.org/officeDocument/2006/relationships/image" Target="../media/image794.png"/><Relationship Id="rId52" Type="http://schemas.openxmlformats.org/officeDocument/2006/relationships/image" Target="../media/image802.png"/><Relationship Id="rId60" Type="http://schemas.openxmlformats.org/officeDocument/2006/relationships/image" Target="../media/image810.png"/><Relationship Id="rId65" Type="http://schemas.openxmlformats.org/officeDocument/2006/relationships/image" Target="../media/image815.svg"/><Relationship Id="rId4" Type="http://schemas.openxmlformats.org/officeDocument/2006/relationships/image" Target="../media/image754.png"/><Relationship Id="rId9" Type="http://schemas.openxmlformats.org/officeDocument/2006/relationships/image" Target="../media/image759.svg"/><Relationship Id="rId13" Type="http://schemas.openxmlformats.org/officeDocument/2006/relationships/image" Target="../media/image763.svg"/><Relationship Id="rId18" Type="http://schemas.openxmlformats.org/officeDocument/2006/relationships/image" Target="../media/image768.png"/><Relationship Id="rId39" Type="http://schemas.openxmlformats.org/officeDocument/2006/relationships/image" Target="../media/image789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7.svg"/><Relationship Id="rId18" Type="http://schemas.openxmlformats.org/officeDocument/2006/relationships/image" Target="../media/image832.png"/><Relationship Id="rId26" Type="http://schemas.openxmlformats.org/officeDocument/2006/relationships/image" Target="../media/image840.png"/><Relationship Id="rId39" Type="http://schemas.openxmlformats.org/officeDocument/2006/relationships/image" Target="../media/image853.svg"/><Relationship Id="rId21" Type="http://schemas.openxmlformats.org/officeDocument/2006/relationships/image" Target="../media/image835.svg"/><Relationship Id="rId34" Type="http://schemas.openxmlformats.org/officeDocument/2006/relationships/image" Target="../media/image848.png"/><Relationship Id="rId42" Type="http://schemas.openxmlformats.org/officeDocument/2006/relationships/image" Target="../media/image856.png"/><Relationship Id="rId47" Type="http://schemas.openxmlformats.org/officeDocument/2006/relationships/image" Target="../media/image861.svg"/><Relationship Id="rId50" Type="http://schemas.openxmlformats.org/officeDocument/2006/relationships/image" Target="../media/image864.png"/><Relationship Id="rId55" Type="http://schemas.openxmlformats.org/officeDocument/2006/relationships/image" Target="../media/image869.svg"/><Relationship Id="rId7" Type="http://schemas.openxmlformats.org/officeDocument/2006/relationships/image" Target="../media/image821.svg"/><Relationship Id="rId2" Type="http://schemas.openxmlformats.org/officeDocument/2006/relationships/image" Target="../media/image816.png"/><Relationship Id="rId16" Type="http://schemas.openxmlformats.org/officeDocument/2006/relationships/image" Target="../media/image830.png"/><Relationship Id="rId29" Type="http://schemas.openxmlformats.org/officeDocument/2006/relationships/image" Target="../media/image843.svg"/><Relationship Id="rId11" Type="http://schemas.openxmlformats.org/officeDocument/2006/relationships/image" Target="../media/image825.svg"/><Relationship Id="rId24" Type="http://schemas.openxmlformats.org/officeDocument/2006/relationships/image" Target="../media/image838.png"/><Relationship Id="rId32" Type="http://schemas.openxmlformats.org/officeDocument/2006/relationships/image" Target="../media/image846.png"/><Relationship Id="rId37" Type="http://schemas.openxmlformats.org/officeDocument/2006/relationships/image" Target="../media/image851.svg"/><Relationship Id="rId40" Type="http://schemas.openxmlformats.org/officeDocument/2006/relationships/image" Target="../media/image854.png"/><Relationship Id="rId45" Type="http://schemas.openxmlformats.org/officeDocument/2006/relationships/image" Target="../media/image859.svg"/><Relationship Id="rId53" Type="http://schemas.openxmlformats.org/officeDocument/2006/relationships/image" Target="../media/image867.svg"/><Relationship Id="rId5" Type="http://schemas.openxmlformats.org/officeDocument/2006/relationships/image" Target="../media/image819.svg"/><Relationship Id="rId10" Type="http://schemas.openxmlformats.org/officeDocument/2006/relationships/image" Target="../media/image824.png"/><Relationship Id="rId19" Type="http://schemas.openxmlformats.org/officeDocument/2006/relationships/image" Target="../media/image833.svg"/><Relationship Id="rId31" Type="http://schemas.openxmlformats.org/officeDocument/2006/relationships/image" Target="../media/image845.svg"/><Relationship Id="rId44" Type="http://schemas.openxmlformats.org/officeDocument/2006/relationships/image" Target="../media/image858.png"/><Relationship Id="rId52" Type="http://schemas.openxmlformats.org/officeDocument/2006/relationships/image" Target="../media/image866.png"/><Relationship Id="rId4" Type="http://schemas.openxmlformats.org/officeDocument/2006/relationships/image" Target="../media/image818.png"/><Relationship Id="rId9" Type="http://schemas.openxmlformats.org/officeDocument/2006/relationships/image" Target="../media/image823.svg"/><Relationship Id="rId14" Type="http://schemas.openxmlformats.org/officeDocument/2006/relationships/image" Target="../media/image828.png"/><Relationship Id="rId22" Type="http://schemas.openxmlformats.org/officeDocument/2006/relationships/image" Target="../media/image836.png"/><Relationship Id="rId27" Type="http://schemas.openxmlformats.org/officeDocument/2006/relationships/image" Target="../media/image841.svg"/><Relationship Id="rId30" Type="http://schemas.openxmlformats.org/officeDocument/2006/relationships/image" Target="../media/image844.png"/><Relationship Id="rId35" Type="http://schemas.openxmlformats.org/officeDocument/2006/relationships/image" Target="../media/image849.svg"/><Relationship Id="rId43" Type="http://schemas.openxmlformats.org/officeDocument/2006/relationships/image" Target="../media/image857.svg"/><Relationship Id="rId48" Type="http://schemas.openxmlformats.org/officeDocument/2006/relationships/image" Target="../media/image862.png"/><Relationship Id="rId8" Type="http://schemas.openxmlformats.org/officeDocument/2006/relationships/image" Target="../media/image822.png"/><Relationship Id="rId51" Type="http://schemas.openxmlformats.org/officeDocument/2006/relationships/image" Target="../media/image865.svg"/><Relationship Id="rId3" Type="http://schemas.openxmlformats.org/officeDocument/2006/relationships/image" Target="../media/image817.svg"/><Relationship Id="rId12" Type="http://schemas.openxmlformats.org/officeDocument/2006/relationships/image" Target="../media/image826.png"/><Relationship Id="rId17" Type="http://schemas.openxmlformats.org/officeDocument/2006/relationships/image" Target="../media/image831.svg"/><Relationship Id="rId25" Type="http://schemas.openxmlformats.org/officeDocument/2006/relationships/image" Target="../media/image839.svg"/><Relationship Id="rId33" Type="http://schemas.openxmlformats.org/officeDocument/2006/relationships/image" Target="../media/image847.svg"/><Relationship Id="rId38" Type="http://schemas.openxmlformats.org/officeDocument/2006/relationships/image" Target="../media/image852.png"/><Relationship Id="rId46" Type="http://schemas.openxmlformats.org/officeDocument/2006/relationships/image" Target="../media/image860.png"/><Relationship Id="rId20" Type="http://schemas.openxmlformats.org/officeDocument/2006/relationships/image" Target="../media/image834.png"/><Relationship Id="rId41" Type="http://schemas.openxmlformats.org/officeDocument/2006/relationships/image" Target="../media/image855.svg"/><Relationship Id="rId54" Type="http://schemas.openxmlformats.org/officeDocument/2006/relationships/image" Target="../media/image8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0.png"/><Relationship Id="rId15" Type="http://schemas.openxmlformats.org/officeDocument/2006/relationships/image" Target="../media/image829.svg"/><Relationship Id="rId23" Type="http://schemas.openxmlformats.org/officeDocument/2006/relationships/image" Target="../media/image837.svg"/><Relationship Id="rId28" Type="http://schemas.openxmlformats.org/officeDocument/2006/relationships/image" Target="../media/image842.png"/><Relationship Id="rId36" Type="http://schemas.openxmlformats.org/officeDocument/2006/relationships/image" Target="../media/image850.png"/><Relationship Id="rId49" Type="http://schemas.openxmlformats.org/officeDocument/2006/relationships/image" Target="../media/image863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7.svg"/><Relationship Id="rId18" Type="http://schemas.openxmlformats.org/officeDocument/2006/relationships/image" Target="../media/image882.png"/><Relationship Id="rId26" Type="http://schemas.openxmlformats.org/officeDocument/2006/relationships/image" Target="../media/image890.png"/><Relationship Id="rId39" Type="http://schemas.openxmlformats.org/officeDocument/2006/relationships/image" Target="../media/image43.svg"/><Relationship Id="rId21" Type="http://schemas.openxmlformats.org/officeDocument/2006/relationships/image" Target="../media/image885.svg"/><Relationship Id="rId34" Type="http://schemas.openxmlformats.org/officeDocument/2006/relationships/image" Target="../media/image898.png"/><Relationship Id="rId42" Type="http://schemas.openxmlformats.org/officeDocument/2006/relationships/image" Target="../media/image902.png"/><Relationship Id="rId47" Type="http://schemas.openxmlformats.org/officeDocument/2006/relationships/image" Target="../media/image907.svg"/><Relationship Id="rId50" Type="http://schemas.openxmlformats.org/officeDocument/2006/relationships/image" Target="../media/image910.png"/><Relationship Id="rId55" Type="http://schemas.openxmlformats.org/officeDocument/2006/relationships/image" Target="../media/image915.svg"/><Relationship Id="rId7" Type="http://schemas.openxmlformats.org/officeDocument/2006/relationships/image" Target="../media/image871.svg"/><Relationship Id="rId2" Type="http://schemas.openxmlformats.org/officeDocument/2006/relationships/image" Target="../media/image652.png"/><Relationship Id="rId16" Type="http://schemas.openxmlformats.org/officeDocument/2006/relationships/image" Target="../media/image880.png"/><Relationship Id="rId29" Type="http://schemas.openxmlformats.org/officeDocument/2006/relationships/image" Target="../media/image893.svg"/><Relationship Id="rId11" Type="http://schemas.openxmlformats.org/officeDocument/2006/relationships/image" Target="../media/image875.svg"/><Relationship Id="rId24" Type="http://schemas.openxmlformats.org/officeDocument/2006/relationships/image" Target="../media/image888.png"/><Relationship Id="rId32" Type="http://schemas.openxmlformats.org/officeDocument/2006/relationships/image" Target="../media/image896.png"/><Relationship Id="rId37" Type="http://schemas.openxmlformats.org/officeDocument/2006/relationships/image" Target="../media/image901.svg"/><Relationship Id="rId40" Type="http://schemas.openxmlformats.org/officeDocument/2006/relationships/image" Target="../media/image34.png"/><Relationship Id="rId45" Type="http://schemas.openxmlformats.org/officeDocument/2006/relationships/image" Target="../media/image905.svg"/><Relationship Id="rId53" Type="http://schemas.openxmlformats.org/officeDocument/2006/relationships/image" Target="../media/image913.svg"/><Relationship Id="rId5" Type="http://schemas.openxmlformats.org/officeDocument/2006/relationships/image" Target="../media/image655.svg"/><Relationship Id="rId19" Type="http://schemas.openxmlformats.org/officeDocument/2006/relationships/image" Target="../media/image883.svg"/><Relationship Id="rId4" Type="http://schemas.openxmlformats.org/officeDocument/2006/relationships/image" Target="../media/image654.png"/><Relationship Id="rId9" Type="http://schemas.openxmlformats.org/officeDocument/2006/relationships/image" Target="../media/image873.svg"/><Relationship Id="rId14" Type="http://schemas.openxmlformats.org/officeDocument/2006/relationships/image" Target="../media/image878.png"/><Relationship Id="rId22" Type="http://schemas.openxmlformats.org/officeDocument/2006/relationships/image" Target="../media/image886.png"/><Relationship Id="rId27" Type="http://schemas.openxmlformats.org/officeDocument/2006/relationships/image" Target="../media/image891.svg"/><Relationship Id="rId30" Type="http://schemas.openxmlformats.org/officeDocument/2006/relationships/image" Target="../media/image894.png"/><Relationship Id="rId35" Type="http://schemas.openxmlformats.org/officeDocument/2006/relationships/image" Target="../media/image899.svg"/><Relationship Id="rId43" Type="http://schemas.openxmlformats.org/officeDocument/2006/relationships/image" Target="../media/image903.svg"/><Relationship Id="rId48" Type="http://schemas.openxmlformats.org/officeDocument/2006/relationships/image" Target="../media/image908.png"/><Relationship Id="rId56" Type="http://schemas.openxmlformats.org/officeDocument/2006/relationships/image" Target="../media/image646.png"/><Relationship Id="rId8" Type="http://schemas.openxmlformats.org/officeDocument/2006/relationships/image" Target="../media/image872.png"/><Relationship Id="rId51" Type="http://schemas.openxmlformats.org/officeDocument/2006/relationships/image" Target="../media/image911.svg"/><Relationship Id="rId3" Type="http://schemas.openxmlformats.org/officeDocument/2006/relationships/image" Target="../media/image653.svg"/><Relationship Id="rId12" Type="http://schemas.openxmlformats.org/officeDocument/2006/relationships/image" Target="../media/image876.png"/><Relationship Id="rId17" Type="http://schemas.openxmlformats.org/officeDocument/2006/relationships/image" Target="../media/image881.svg"/><Relationship Id="rId25" Type="http://schemas.openxmlformats.org/officeDocument/2006/relationships/image" Target="../media/image889.svg"/><Relationship Id="rId33" Type="http://schemas.openxmlformats.org/officeDocument/2006/relationships/image" Target="../media/image897.svg"/><Relationship Id="rId38" Type="http://schemas.openxmlformats.org/officeDocument/2006/relationships/image" Target="../media/image42.png"/><Relationship Id="rId46" Type="http://schemas.openxmlformats.org/officeDocument/2006/relationships/image" Target="../media/image906.png"/><Relationship Id="rId20" Type="http://schemas.openxmlformats.org/officeDocument/2006/relationships/image" Target="../media/image884.png"/><Relationship Id="rId41" Type="http://schemas.openxmlformats.org/officeDocument/2006/relationships/image" Target="../media/image35.svg"/><Relationship Id="rId54" Type="http://schemas.openxmlformats.org/officeDocument/2006/relationships/image" Target="../media/image9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0.png"/><Relationship Id="rId15" Type="http://schemas.openxmlformats.org/officeDocument/2006/relationships/image" Target="../media/image879.svg"/><Relationship Id="rId23" Type="http://schemas.openxmlformats.org/officeDocument/2006/relationships/image" Target="../media/image887.svg"/><Relationship Id="rId28" Type="http://schemas.openxmlformats.org/officeDocument/2006/relationships/image" Target="../media/image892.png"/><Relationship Id="rId36" Type="http://schemas.openxmlformats.org/officeDocument/2006/relationships/image" Target="../media/image900.png"/><Relationship Id="rId49" Type="http://schemas.openxmlformats.org/officeDocument/2006/relationships/image" Target="../media/image909.svg"/><Relationship Id="rId57" Type="http://schemas.openxmlformats.org/officeDocument/2006/relationships/image" Target="../media/image647.svg"/><Relationship Id="rId10" Type="http://schemas.openxmlformats.org/officeDocument/2006/relationships/image" Target="../media/image874.png"/><Relationship Id="rId31" Type="http://schemas.openxmlformats.org/officeDocument/2006/relationships/image" Target="../media/image895.svg"/><Relationship Id="rId44" Type="http://schemas.openxmlformats.org/officeDocument/2006/relationships/image" Target="../media/image904.png"/><Relationship Id="rId52" Type="http://schemas.openxmlformats.org/officeDocument/2006/relationships/image" Target="../media/image912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38.png"/><Relationship Id="rId21" Type="http://schemas.openxmlformats.org/officeDocument/2006/relationships/image" Target="../media/image933.svg"/><Relationship Id="rId34" Type="http://schemas.openxmlformats.org/officeDocument/2006/relationships/image" Target="../media/image946.png"/><Relationship Id="rId42" Type="http://schemas.openxmlformats.org/officeDocument/2006/relationships/image" Target="../media/image952.png"/><Relationship Id="rId47" Type="http://schemas.openxmlformats.org/officeDocument/2006/relationships/image" Target="../media/image957.svg"/><Relationship Id="rId50" Type="http://schemas.openxmlformats.org/officeDocument/2006/relationships/image" Target="../media/image960.png"/><Relationship Id="rId55" Type="http://schemas.openxmlformats.org/officeDocument/2006/relationships/image" Target="../media/image429.svg"/><Relationship Id="rId63" Type="http://schemas.openxmlformats.org/officeDocument/2006/relationships/image" Target="../media/image969.svg"/><Relationship Id="rId7" Type="http://schemas.openxmlformats.org/officeDocument/2006/relationships/image" Target="../media/image919.svg"/><Relationship Id="rId2" Type="http://schemas.openxmlformats.org/officeDocument/2006/relationships/image" Target="../media/image424.png"/><Relationship Id="rId16" Type="http://schemas.openxmlformats.org/officeDocument/2006/relationships/image" Target="../media/image928.png"/><Relationship Id="rId29" Type="http://schemas.openxmlformats.org/officeDocument/2006/relationships/image" Target="../media/image941.svg"/><Relationship Id="rId11" Type="http://schemas.openxmlformats.org/officeDocument/2006/relationships/image" Target="../media/image923.svg"/><Relationship Id="rId24" Type="http://schemas.openxmlformats.org/officeDocument/2006/relationships/image" Target="../media/image936.png"/><Relationship Id="rId32" Type="http://schemas.openxmlformats.org/officeDocument/2006/relationships/image" Target="../media/image944.png"/><Relationship Id="rId37" Type="http://schemas.openxmlformats.org/officeDocument/2006/relationships/image" Target="../media/image427.svg"/><Relationship Id="rId40" Type="http://schemas.openxmlformats.org/officeDocument/2006/relationships/image" Target="../media/image950.png"/><Relationship Id="rId45" Type="http://schemas.openxmlformats.org/officeDocument/2006/relationships/image" Target="../media/image955.svg"/><Relationship Id="rId53" Type="http://schemas.openxmlformats.org/officeDocument/2006/relationships/image" Target="../media/image183.svg"/><Relationship Id="rId58" Type="http://schemas.openxmlformats.org/officeDocument/2006/relationships/image" Target="../media/image964.png"/><Relationship Id="rId5" Type="http://schemas.openxmlformats.org/officeDocument/2006/relationships/image" Target="../media/image917.svg"/><Relationship Id="rId61" Type="http://schemas.openxmlformats.org/officeDocument/2006/relationships/image" Target="../media/image967.svg"/><Relationship Id="rId19" Type="http://schemas.openxmlformats.org/officeDocument/2006/relationships/image" Target="../media/image931.svg"/><Relationship Id="rId14" Type="http://schemas.openxmlformats.org/officeDocument/2006/relationships/image" Target="../media/image926.png"/><Relationship Id="rId22" Type="http://schemas.openxmlformats.org/officeDocument/2006/relationships/image" Target="../media/image934.png"/><Relationship Id="rId27" Type="http://schemas.openxmlformats.org/officeDocument/2006/relationships/image" Target="../media/image939.svg"/><Relationship Id="rId30" Type="http://schemas.openxmlformats.org/officeDocument/2006/relationships/image" Target="../media/image942.png"/><Relationship Id="rId35" Type="http://schemas.openxmlformats.org/officeDocument/2006/relationships/image" Target="../media/image947.svg"/><Relationship Id="rId43" Type="http://schemas.openxmlformats.org/officeDocument/2006/relationships/image" Target="../media/image953.svg"/><Relationship Id="rId48" Type="http://schemas.openxmlformats.org/officeDocument/2006/relationships/image" Target="../media/image958.png"/><Relationship Id="rId56" Type="http://schemas.openxmlformats.org/officeDocument/2006/relationships/image" Target="../media/image962.png"/><Relationship Id="rId64" Type="http://schemas.openxmlformats.org/officeDocument/2006/relationships/image" Target="../media/image970.png"/><Relationship Id="rId8" Type="http://schemas.openxmlformats.org/officeDocument/2006/relationships/image" Target="../media/image920.png"/><Relationship Id="rId51" Type="http://schemas.openxmlformats.org/officeDocument/2006/relationships/image" Target="../media/image961.svg"/><Relationship Id="rId3" Type="http://schemas.openxmlformats.org/officeDocument/2006/relationships/image" Target="../media/image425.svg"/><Relationship Id="rId12" Type="http://schemas.openxmlformats.org/officeDocument/2006/relationships/image" Target="../media/image924.png"/><Relationship Id="rId17" Type="http://schemas.openxmlformats.org/officeDocument/2006/relationships/image" Target="../media/image929.svg"/><Relationship Id="rId25" Type="http://schemas.openxmlformats.org/officeDocument/2006/relationships/image" Target="../media/image937.svg"/><Relationship Id="rId33" Type="http://schemas.openxmlformats.org/officeDocument/2006/relationships/image" Target="../media/image945.svg"/><Relationship Id="rId38" Type="http://schemas.openxmlformats.org/officeDocument/2006/relationships/image" Target="../media/image948.png"/><Relationship Id="rId46" Type="http://schemas.openxmlformats.org/officeDocument/2006/relationships/image" Target="../media/image956.png"/><Relationship Id="rId59" Type="http://schemas.openxmlformats.org/officeDocument/2006/relationships/image" Target="../media/image965.svg"/><Relationship Id="rId20" Type="http://schemas.openxmlformats.org/officeDocument/2006/relationships/image" Target="../media/image932.png"/><Relationship Id="rId41" Type="http://schemas.openxmlformats.org/officeDocument/2006/relationships/image" Target="../media/image951.svg"/><Relationship Id="rId54" Type="http://schemas.openxmlformats.org/officeDocument/2006/relationships/image" Target="../media/image428.png"/><Relationship Id="rId62" Type="http://schemas.openxmlformats.org/officeDocument/2006/relationships/image" Target="../media/image9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8.png"/><Relationship Id="rId15" Type="http://schemas.openxmlformats.org/officeDocument/2006/relationships/image" Target="../media/image927.svg"/><Relationship Id="rId23" Type="http://schemas.openxmlformats.org/officeDocument/2006/relationships/image" Target="../media/image935.svg"/><Relationship Id="rId28" Type="http://schemas.openxmlformats.org/officeDocument/2006/relationships/image" Target="../media/image940.png"/><Relationship Id="rId36" Type="http://schemas.openxmlformats.org/officeDocument/2006/relationships/image" Target="../media/image426.png"/><Relationship Id="rId49" Type="http://schemas.openxmlformats.org/officeDocument/2006/relationships/image" Target="../media/image959.svg"/><Relationship Id="rId57" Type="http://schemas.openxmlformats.org/officeDocument/2006/relationships/image" Target="../media/image963.svg"/><Relationship Id="rId10" Type="http://schemas.openxmlformats.org/officeDocument/2006/relationships/image" Target="../media/image922.png"/><Relationship Id="rId31" Type="http://schemas.openxmlformats.org/officeDocument/2006/relationships/image" Target="../media/image943.svg"/><Relationship Id="rId44" Type="http://schemas.openxmlformats.org/officeDocument/2006/relationships/image" Target="../media/image954.png"/><Relationship Id="rId52" Type="http://schemas.openxmlformats.org/officeDocument/2006/relationships/image" Target="../media/image182.png"/><Relationship Id="rId60" Type="http://schemas.openxmlformats.org/officeDocument/2006/relationships/image" Target="../media/image966.png"/><Relationship Id="rId65" Type="http://schemas.openxmlformats.org/officeDocument/2006/relationships/image" Target="../media/image971.svg"/><Relationship Id="rId4" Type="http://schemas.openxmlformats.org/officeDocument/2006/relationships/image" Target="../media/image916.png"/><Relationship Id="rId9" Type="http://schemas.openxmlformats.org/officeDocument/2006/relationships/image" Target="../media/image921.svg"/><Relationship Id="rId13" Type="http://schemas.openxmlformats.org/officeDocument/2006/relationships/image" Target="../media/image925.svg"/><Relationship Id="rId18" Type="http://schemas.openxmlformats.org/officeDocument/2006/relationships/image" Target="../media/image930.png"/><Relationship Id="rId39" Type="http://schemas.openxmlformats.org/officeDocument/2006/relationships/image" Target="../media/image949.sv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2.png"/><Relationship Id="rId21" Type="http://schemas.openxmlformats.org/officeDocument/2006/relationships/image" Target="../media/image989.svg"/><Relationship Id="rId34" Type="http://schemas.openxmlformats.org/officeDocument/2006/relationships/image" Target="../media/image996.png"/><Relationship Id="rId42" Type="http://schemas.openxmlformats.org/officeDocument/2006/relationships/image" Target="../media/image1004.png"/><Relationship Id="rId47" Type="http://schemas.openxmlformats.org/officeDocument/2006/relationships/image" Target="../media/image1009.svg"/><Relationship Id="rId50" Type="http://schemas.openxmlformats.org/officeDocument/2006/relationships/image" Target="../media/image1012.png"/><Relationship Id="rId55" Type="http://schemas.openxmlformats.org/officeDocument/2006/relationships/image" Target="../media/image255.svg"/><Relationship Id="rId63" Type="http://schemas.openxmlformats.org/officeDocument/2006/relationships/image" Target="../media/image371.svg"/><Relationship Id="rId7" Type="http://schemas.openxmlformats.org/officeDocument/2006/relationships/image" Target="../media/image977.svg"/><Relationship Id="rId2" Type="http://schemas.openxmlformats.org/officeDocument/2006/relationships/image" Target="../media/image972.png"/><Relationship Id="rId16" Type="http://schemas.openxmlformats.org/officeDocument/2006/relationships/image" Target="../media/image984.png"/><Relationship Id="rId29" Type="http://schemas.openxmlformats.org/officeDocument/2006/relationships/image" Target="../media/image993.svg"/><Relationship Id="rId11" Type="http://schemas.openxmlformats.org/officeDocument/2006/relationships/image" Target="../media/image979.svg"/><Relationship Id="rId24" Type="http://schemas.openxmlformats.org/officeDocument/2006/relationships/image" Target="../media/image420.png"/><Relationship Id="rId32" Type="http://schemas.openxmlformats.org/officeDocument/2006/relationships/image" Target="../media/image356.png"/><Relationship Id="rId37" Type="http://schemas.openxmlformats.org/officeDocument/2006/relationships/image" Target="../media/image999.svg"/><Relationship Id="rId40" Type="http://schemas.openxmlformats.org/officeDocument/2006/relationships/image" Target="../media/image1002.png"/><Relationship Id="rId45" Type="http://schemas.openxmlformats.org/officeDocument/2006/relationships/image" Target="../media/image1007.svg"/><Relationship Id="rId53" Type="http://schemas.openxmlformats.org/officeDocument/2006/relationships/image" Target="../media/image1015.svg"/><Relationship Id="rId58" Type="http://schemas.openxmlformats.org/officeDocument/2006/relationships/image" Target="../media/image1018.png"/><Relationship Id="rId5" Type="http://schemas.openxmlformats.org/officeDocument/2006/relationships/image" Target="../media/image975.svg"/><Relationship Id="rId61" Type="http://schemas.openxmlformats.org/officeDocument/2006/relationships/image" Target="../media/image1021.svg"/><Relationship Id="rId19" Type="http://schemas.openxmlformats.org/officeDocument/2006/relationships/image" Target="../media/image987.svg"/><Relationship Id="rId14" Type="http://schemas.openxmlformats.org/officeDocument/2006/relationships/image" Target="../media/image982.png"/><Relationship Id="rId22" Type="http://schemas.openxmlformats.org/officeDocument/2006/relationships/image" Target="../media/image990.png"/><Relationship Id="rId27" Type="http://schemas.openxmlformats.org/officeDocument/2006/relationships/image" Target="../media/image423.svg"/><Relationship Id="rId30" Type="http://schemas.openxmlformats.org/officeDocument/2006/relationships/image" Target="../media/image994.png"/><Relationship Id="rId35" Type="http://schemas.openxmlformats.org/officeDocument/2006/relationships/image" Target="../media/image997.svg"/><Relationship Id="rId43" Type="http://schemas.openxmlformats.org/officeDocument/2006/relationships/image" Target="../media/image1005.svg"/><Relationship Id="rId48" Type="http://schemas.openxmlformats.org/officeDocument/2006/relationships/image" Target="../media/image1010.png"/><Relationship Id="rId56" Type="http://schemas.openxmlformats.org/officeDocument/2006/relationships/image" Target="../media/image1016.png"/><Relationship Id="rId64" Type="http://schemas.openxmlformats.org/officeDocument/2006/relationships/image" Target="../media/image1022.png"/><Relationship Id="rId8" Type="http://schemas.openxmlformats.org/officeDocument/2006/relationships/image" Target="../media/image410.png"/><Relationship Id="rId51" Type="http://schemas.openxmlformats.org/officeDocument/2006/relationships/image" Target="../media/image1013.svg"/><Relationship Id="rId3" Type="http://schemas.openxmlformats.org/officeDocument/2006/relationships/image" Target="../media/image973.svg"/><Relationship Id="rId12" Type="http://schemas.openxmlformats.org/officeDocument/2006/relationships/image" Target="../media/image980.png"/><Relationship Id="rId17" Type="http://schemas.openxmlformats.org/officeDocument/2006/relationships/image" Target="../media/image985.svg"/><Relationship Id="rId25" Type="http://schemas.openxmlformats.org/officeDocument/2006/relationships/image" Target="../media/image421.svg"/><Relationship Id="rId33" Type="http://schemas.openxmlformats.org/officeDocument/2006/relationships/image" Target="../media/image357.svg"/><Relationship Id="rId38" Type="http://schemas.openxmlformats.org/officeDocument/2006/relationships/image" Target="../media/image1000.png"/><Relationship Id="rId46" Type="http://schemas.openxmlformats.org/officeDocument/2006/relationships/image" Target="../media/image1008.png"/><Relationship Id="rId59" Type="http://schemas.openxmlformats.org/officeDocument/2006/relationships/image" Target="../media/image1019.svg"/><Relationship Id="rId20" Type="http://schemas.openxmlformats.org/officeDocument/2006/relationships/image" Target="../media/image988.png"/><Relationship Id="rId41" Type="http://schemas.openxmlformats.org/officeDocument/2006/relationships/image" Target="../media/image1003.svg"/><Relationship Id="rId54" Type="http://schemas.openxmlformats.org/officeDocument/2006/relationships/image" Target="../media/image254.png"/><Relationship Id="rId6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6.png"/><Relationship Id="rId15" Type="http://schemas.openxmlformats.org/officeDocument/2006/relationships/image" Target="../media/image983.svg"/><Relationship Id="rId23" Type="http://schemas.openxmlformats.org/officeDocument/2006/relationships/image" Target="../media/image991.svg"/><Relationship Id="rId28" Type="http://schemas.openxmlformats.org/officeDocument/2006/relationships/image" Target="../media/image992.png"/><Relationship Id="rId36" Type="http://schemas.openxmlformats.org/officeDocument/2006/relationships/image" Target="../media/image998.png"/><Relationship Id="rId49" Type="http://schemas.openxmlformats.org/officeDocument/2006/relationships/image" Target="../media/image1011.svg"/><Relationship Id="rId57" Type="http://schemas.openxmlformats.org/officeDocument/2006/relationships/image" Target="../media/image1017.svg"/><Relationship Id="rId10" Type="http://schemas.openxmlformats.org/officeDocument/2006/relationships/image" Target="../media/image978.png"/><Relationship Id="rId31" Type="http://schemas.openxmlformats.org/officeDocument/2006/relationships/image" Target="../media/image995.svg"/><Relationship Id="rId44" Type="http://schemas.openxmlformats.org/officeDocument/2006/relationships/image" Target="../media/image1006.png"/><Relationship Id="rId52" Type="http://schemas.openxmlformats.org/officeDocument/2006/relationships/image" Target="../media/image1014.png"/><Relationship Id="rId60" Type="http://schemas.openxmlformats.org/officeDocument/2006/relationships/image" Target="../media/image1020.png"/><Relationship Id="rId65" Type="http://schemas.openxmlformats.org/officeDocument/2006/relationships/image" Target="../media/image1023.svg"/><Relationship Id="rId4" Type="http://schemas.openxmlformats.org/officeDocument/2006/relationships/image" Target="../media/image974.png"/><Relationship Id="rId9" Type="http://schemas.openxmlformats.org/officeDocument/2006/relationships/image" Target="../media/image411.svg"/><Relationship Id="rId13" Type="http://schemas.openxmlformats.org/officeDocument/2006/relationships/image" Target="../media/image981.svg"/><Relationship Id="rId18" Type="http://schemas.openxmlformats.org/officeDocument/2006/relationships/image" Target="../media/image986.png"/><Relationship Id="rId39" Type="http://schemas.openxmlformats.org/officeDocument/2006/relationships/image" Target="../media/image1001.sv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.png"/><Relationship Id="rId21" Type="http://schemas.openxmlformats.org/officeDocument/2006/relationships/image" Target="../media/image53.svg"/><Relationship Id="rId42" Type="http://schemas.openxmlformats.org/officeDocument/2006/relationships/image" Target="../media/image74.png"/><Relationship Id="rId47" Type="http://schemas.openxmlformats.org/officeDocument/2006/relationships/image" Target="../media/image79.svg"/><Relationship Id="rId63" Type="http://schemas.openxmlformats.org/officeDocument/2006/relationships/image" Target="../media/image95.svg"/><Relationship Id="rId68" Type="http://schemas.openxmlformats.org/officeDocument/2006/relationships/image" Target="../media/image100.png"/><Relationship Id="rId84" Type="http://schemas.openxmlformats.org/officeDocument/2006/relationships/image" Target="../media/image116.png"/><Relationship Id="rId89" Type="http://schemas.openxmlformats.org/officeDocument/2006/relationships/image" Target="../media/image121.svg"/><Relationship Id="rId16" Type="http://schemas.openxmlformats.org/officeDocument/2006/relationships/image" Target="../media/image48.png"/><Relationship Id="rId11" Type="http://schemas.openxmlformats.org/officeDocument/2006/relationships/image" Target="../media/image43.svg"/><Relationship Id="rId32" Type="http://schemas.openxmlformats.org/officeDocument/2006/relationships/image" Target="../media/image64.png"/><Relationship Id="rId37" Type="http://schemas.openxmlformats.org/officeDocument/2006/relationships/image" Target="../media/image69.svg"/><Relationship Id="rId53" Type="http://schemas.openxmlformats.org/officeDocument/2006/relationships/image" Target="../media/image85.svg"/><Relationship Id="rId58" Type="http://schemas.openxmlformats.org/officeDocument/2006/relationships/image" Target="../media/image90.png"/><Relationship Id="rId74" Type="http://schemas.openxmlformats.org/officeDocument/2006/relationships/image" Target="../media/image106.png"/><Relationship Id="rId79" Type="http://schemas.openxmlformats.org/officeDocument/2006/relationships/image" Target="../media/image111.svg"/><Relationship Id="rId5" Type="http://schemas.openxmlformats.org/officeDocument/2006/relationships/image" Target="../media/image37.svg"/><Relationship Id="rId90" Type="http://schemas.openxmlformats.org/officeDocument/2006/relationships/image" Target="../media/image122.png"/><Relationship Id="rId95" Type="http://schemas.openxmlformats.org/officeDocument/2006/relationships/image" Target="../media/image127.svg"/><Relationship Id="rId22" Type="http://schemas.openxmlformats.org/officeDocument/2006/relationships/image" Target="../media/image54.png"/><Relationship Id="rId27" Type="http://schemas.openxmlformats.org/officeDocument/2006/relationships/image" Target="../media/image59.svg"/><Relationship Id="rId43" Type="http://schemas.openxmlformats.org/officeDocument/2006/relationships/image" Target="../media/image75.svg"/><Relationship Id="rId48" Type="http://schemas.openxmlformats.org/officeDocument/2006/relationships/image" Target="../media/image80.png"/><Relationship Id="rId64" Type="http://schemas.openxmlformats.org/officeDocument/2006/relationships/image" Target="../media/image96.png"/><Relationship Id="rId69" Type="http://schemas.openxmlformats.org/officeDocument/2006/relationships/image" Target="../media/image101.svg"/><Relationship Id="rId80" Type="http://schemas.openxmlformats.org/officeDocument/2006/relationships/image" Target="../media/image112.png"/><Relationship Id="rId85" Type="http://schemas.openxmlformats.org/officeDocument/2006/relationships/image" Target="../media/image117.svg"/><Relationship Id="rId3" Type="http://schemas.openxmlformats.org/officeDocument/2006/relationships/image" Target="../media/image35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33" Type="http://schemas.openxmlformats.org/officeDocument/2006/relationships/image" Target="../media/image65.sv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openxmlformats.org/officeDocument/2006/relationships/image" Target="../media/image91.svg"/><Relationship Id="rId67" Type="http://schemas.openxmlformats.org/officeDocument/2006/relationships/image" Target="../media/image99.svg"/><Relationship Id="rId20" Type="http://schemas.openxmlformats.org/officeDocument/2006/relationships/image" Target="../media/image52.png"/><Relationship Id="rId41" Type="http://schemas.openxmlformats.org/officeDocument/2006/relationships/image" Target="../media/image73.svg"/><Relationship Id="rId54" Type="http://schemas.openxmlformats.org/officeDocument/2006/relationships/image" Target="../media/image86.png"/><Relationship Id="rId62" Type="http://schemas.openxmlformats.org/officeDocument/2006/relationships/image" Target="../media/image94.png"/><Relationship Id="rId70" Type="http://schemas.openxmlformats.org/officeDocument/2006/relationships/image" Target="../media/image102.png"/><Relationship Id="rId75" Type="http://schemas.openxmlformats.org/officeDocument/2006/relationships/image" Target="../media/image107.svg"/><Relationship Id="rId83" Type="http://schemas.openxmlformats.org/officeDocument/2006/relationships/image" Target="../media/image115.svg"/><Relationship Id="rId88" Type="http://schemas.openxmlformats.org/officeDocument/2006/relationships/image" Target="../media/image120.png"/><Relationship Id="rId91" Type="http://schemas.openxmlformats.org/officeDocument/2006/relationships/image" Target="../media/image123.svg"/><Relationship Id="rId96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svg"/><Relationship Id="rId57" Type="http://schemas.openxmlformats.org/officeDocument/2006/relationships/image" Target="../media/image89.svg"/><Relationship Id="rId10" Type="http://schemas.openxmlformats.org/officeDocument/2006/relationships/image" Target="../media/image42.png"/><Relationship Id="rId31" Type="http://schemas.openxmlformats.org/officeDocument/2006/relationships/image" Target="../media/image63.sv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65" Type="http://schemas.openxmlformats.org/officeDocument/2006/relationships/image" Target="../media/image97.svg"/><Relationship Id="rId73" Type="http://schemas.openxmlformats.org/officeDocument/2006/relationships/image" Target="../media/image105.svg"/><Relationship Id="rId78" Type="http://schemas.openxmlformats.org/officeDocument/2006/relationships/image" Target="../media/image110.png"/><Relationship Id="rId81" Type="http://schemas.openxmlformats.org/officeDocument/2006/relationships/image" Target="../media/image113.svg"/><Relationship Id="rId86" Type="http://schemas.openxmlformats.org/officeDocument/2006/relationships/image" Target="../media/image118.png"/><Relationship Id="rId94" Type="http://schemas.openxmlformats.org/officeDocument/2006/relationships/image" Target="../media/image126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9" Type="http://schemas.openxmlformats.org/officeDocument/2006/relationships/image" Target="../media/image71.svg"/><Relationship Id="rId34" Type="http://schemas.openxmlformats.org/officeDocument/2006/relationships/image" Target="../media/image66.png"/><Relationship Id="rId50" Type="http://schemas.openxmlformats.org/officeDocument/2006/relationships/image" Target="../media/image82.png"/><Relationship Id="rId55" Type="http://schemas.openxmlformats.org/officeDocument/2006/relationships/image" Target="../media/image87.svg"/><Relationship Id="rId76" Type="http://schemas.openxmlformats.org/officeDocument/2006/relationships/image" Target="../media/image108.png"/><Relationship Id="rId97" Type="http://schemas.openxmlformats.org/officeDocument/2006/relationships/image" Target="../media/image129.svg"/><Relationship Id="rId7" Type="http://schemas.openxmlformats.org/officeDocument/2006/relationships/image" Target="../media/image39.svg"/><Relationship Id="rId71" Type="http://schemas.openxmlformats.org/officeDocument/2006/relationships/image" Target="../media/image103.svg"/><Relationship Id="rId92" Type="http://schemas.openxmlformats.org/officeDocument/2006/relationships/image" Target="../media/image124.png"/><Relationship Id="rId2" Type="http://schemas.openxmlformats.org/officeDocument/2006/relationships/image" Target="../media/image34.png"/><Relationship Id="rId29" Type="http://schemas.openxmlformats.org/officeDocument/2006/relationships/image" Target="../media/image61.svg"/><Relationship Id="rId24" Type="http://schemas.openxmlformats.org/officeDocument/2006/relationships/image" Target="../media/image56.png"/><Relationship Id="rId40" Type="http://schemas.openxmlformats.org/officeDocument/2006/relationships/image" Target="../media/image72.png"/><Relationship Id="rId45" Type="http://schemas.openxmlformats.org/officeDocument/2006/relationships/image" Target="../media/image77.svg"/><Relationship Id="rId66" Type="http://schemas.openxmlformats.org/officeDocument/2006/relationships/image" Target="../media/image98.png"/><Relationship Id="rId87" Type="http://schemas.openxmlformats.org/officeDocument/2006/relationships/image" Target="../media/image119.svg"/><Relationship Id="rId61" Type="http://schemas.openxmlformats.org/officeDocument/2006/relationships/image" Target="../media/image93.svg"/><Relationship Id="rId82" Type="http://schemas.openxmlformats.org/officeDocument/2006/relationships/image" Target="../media/image114.png"/><Relationship Id="rId19" Type="http://schemas.openxmlformats.org/officeDocument/2006/relationships/image" Target="../media/image51.svg"/><Relationship Id="rId14" Type="http://schemas.openxmlformats.org/officeDocument/2006/relationships/image" Target="../media/image46.png"/><Relationship Id="rId30" Type="http://schemas.openxmlformats.org/officeDocument/2006/relationships/image" Target="../media/image62.png"/><Relationship Id="rId35" Type="http://schemas.openxmlformats.org/officeDocument/2006/relationships/image" Target="../media/image67.svg"/><Relationship Id="rId56" Type="http://schemas.openxmlformats.org/officeDocument/2006/relationships/image" Target="../media/image88.png"/><Relationship Id="rId77" Type="http://schemas.openxmlformats.org/officeDocument/2006/relationships/image" Target="../media/image109.svg"/><Relationship Id="rId8" Type="http://schemas.openxmlformats.org/officeDocument/2006/relationships/image" Target="../media/image40.png"/><Relationship Id="rId51" Type="http://schemas.openxmlformats.org/officeDocument/2006/relationships/image" Target="../media/image83.svg"/><Relationship Id="rId72" Type="http://schemas.openxmlformats.org/officeDocument/2006/relationships/image" Target="../media/image104.png"/><Relationship Id="rId93" Type="http://schemas.openxmlformats.org/officeDocument/2006/relationships/image" Target="../media/image125.sv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38.png"/><Relationship Id="rId21" Type="http://schemas.openxmlformats.org/officeDocument/2006/relationships/image" Target="../media/image459.svg"/><Relationship Id="rId34" Type="http://schemas.openxmlformats.org/officeDocument/2006/relationships/image" Target="../media/image1046.png"/><Relationship Id="rId42" Type="http://schemas.openxmlformats.org/officeDocument/2006/relationships/image" Target="../media/image1054.png"/><Relationship Id="rId47" Type="http://schemas.openxmlformats.org/officeDocument/2006/relationships/image" Target="../media/image1059.svg"/><Relationship Id="rId50" Type="http://schemas.openxmlformats.org/officeDocument/2006/relationships/image" Target="../media/image348.png"/><Relationship Id="rId55" Type="http://schemas.openxmlformats.org/officeDocument/2006/relationships/image" Target="../media/image1063.svg"/><Relationship Id="rId63" Type="http://schemas.openxmlformats.org/officeDocument/2006/relationships/image" Target="../media/image1071.svg"/><Relationship Id="rId7" Type="http://schemas.openxmlformats.org/officeDocument/2006/relationships/image" Target="../media/image1027.svg"/><Relationship Id="rId2" Type="http://schemas.openxmlformats.org/officeDocument/2006/relationships/image" Target="../media/image434.png"/><Relationship Id="rId16" Type="http://schemas.openxmlformats.org/officeDocument/2006/relationships/image" Target="../media/image36.png"/><Relationship Id="rId29" Type="http://schemas.openxmlformats.org/officeDocument/2006/relationships/image" Target="../media/image1041.svg"/><Relationship Id="rId11" Type="http://schemas.openxmlformats.org/officeDocument/2006/relationships/image" Target="../media/image1029.svg"/><Relationship Id="rId24" Type="http://schemas.openxmlformats.org/officeDocument/2006/relationships/image" Target="../media/image1036.png"/><Relationship Id="rId32" Type="http://schemas.openxmlformats.org/officeDocument/2006/relationships/image" Target="../media/image1044.png"/><Relationship Id="rId37" Type="http://schemas.openxmlformats.org/officeDocument/2006/relationships/image" Target="../media/image1049.svg"/><Relationship Id="rId40" Type="http://schemas.openxmlformats.org/officeDocument/2006/relationships/image" Target="../media/image1052.png"/><Relationship Id="rId45" Type="http://schemas.openxmlformats.org/officeDocument/2006/relationships/image" Target="../media/image1057.svg"/><Relationship Id="rId53" Type="http://schemas.openxmlformats.org/officeDocument/2006/relationships/image" Target="../media/image1061.svg"/><Relationship Id="rId58" Type="http://schemas.openxmlformats.org/officeDocument/2006/relationships/image" Target="../media/image1066.png"/><Relationship Id="rId5" Type="http://schemas.openxmlformats.org/officeDocument/2006/relationships/image" Target="../media/image1025.svg"/><Relationship Id="rId61" Type="http://schemas.openxmlformats.org/officeDocument/2006/relationships/image" Target="../media/image1069.svg"/><Relationship Id="rId19" Type="http://schemas.openxmlformats.org/officeDocument/2006/relationships/image" Target="../media/image1033.svg"/><Relationship Id="rId14" Type="http://schemas.openxmlformats.org/officeDocument/2006/relationships/image" Target="../media/image438.png"/><Relationship Id="rId22" Type="http://schemas.openxmlformats.org/officeDocument/2006/relationships/image" Target="../media/image1034.png"/><Relationship Id="rId27" Type="http://schemas.openxmlformats.org/officeDocument/2006/relationships/image" Target="../media/image1039.svg"/><Relationship Id="rId30" Type="http://schemas.openxmlformats.org/officeDocument/2006/relationships/image" Target="../media/image1042.png"/><Relationship Id="rId35" Type="http://schemas.openxmlformats.org/officeDocument/2006/relationships/image" Target="../media/image1047.svg"/><Relationship Id="rId43" Type="http://schemas.openxmlformats.org/officeDocument/2006/relationships/image" Target="../media/image1055.svg"/><Relationship Id="rId48" Type="http://schemas.openxmlformats.org/officeDocument/2006/relationships/image" Target="../media/image346.png"/><Relationship Id="rId56" Type="http://schemas.openxmlformats.org/officeDocument/2006/relationships/image" Target="../media/image1064.png"/><Relationship Id="rId64" Type="http://schemas.openxmlformats.org/officeDocument/2006/relationships/image" Target="../media/image484.png"/><Relationship Id="rId8" Type="http://schemas.openxmlformats.org/officeDocument/2006/relationships/image" Target="../media/image686.png"/><Relationship Id="rId51" Type="http://schemas.openxmlformats.org/officeDocument/2006/relationships/image" Target="../media/image349.svg"/><Relationship Id="rId3" Type="http://schemas.openxmlformats.org/officeDocument/2006/relationships/image" Target="../media/image435.svg"/><Relationship Id="rId12" Type="http://schemas.openxmlformats.org/officeDocument/2006/relationships/image" Target="../media/image1030.png"/><Relationship Id="rId17" Type="http://schemas.openxmlformats.org/officeDocument/2006/relationships/image" Target="../media/image37.svg"/><Relationship Id="rId25" Type="http://schemas.openxmlformats.org/officeDocument/2006/relationships/image" Target="../media/image1037.svg"/><Relationship Id="rId33" Type="http://schemas.openxmlformats.org/officeDocument/2006/relationships/image" Target="../media/image1045.svg"/><Relationship Id="rId38" Type="http://schemas.openxmlformats.org/officeDocument/2006/relationships/image" Target="../media/image1050.png"/><Relationship Id="rId46" Type="http://schemas.openxmlformats.org/officeDocument/2006/relationships/image" Target="../media/image1058.png"/><Relationship Id="rId59" Type="http://schemas.openxmlformats.org/officeDocument/2006/relationships/image" Target="../media/image1067.svg"/><Relationship Id="rId20" Type="http://schemas.openxmlformats.org/officeDocument/2006/relationships/image" Target="../media/image458.png"/><Relationship Id="rId41" Type="http://schemas.openxmlformats.org/officeDocument/2006/relationships/image" Target="../media/image1053.svg"/><Relationship Id="rId54" Type="http://schemas.openxmlformats.org/officeDocument/2006/relationships/image" Target="../media/image1062.png"/><Relationship Id="rId62" Type="http://schemas.openxmlformats.org/officeDocument/2006/relationships/image" Target="../media/image10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6.png"/><Relationship Id="rId15" Type="http://schemas.openxmlformats.org/officeDocument/2006/relationships/image" Target="../media/image439.svg"/><Relationship Id="rId23" Type="http://schemas.openxmlformats.org/officeDocument/2006/relationships/image" Target="../media/image1035.svg"/><Relationship Id="rId28" Type="http://schemas.openxmlformats.org/officeDocument/2006/relationships/image" Target="../media/image1040.png"/><Relationship Id="rId36" Type="http://schemas.openxmlformats.org/officeDocument/2006/relationships/image" Target="../media/image1048.png"/><Relationship Id="rId49" Type="http://schemas.openxmlformats.org/officeDocument/2006/relationships/image" Target="../media/image347.svg"/><Relationship Id="rId57" Type="http://schemas.openxmlformats.org/officeDocument/2006/relationships/image" Target="../media/image1065.svg"/><Relationship Id="rId10" Type="http://schemas.openxmlformats.org/officeDocument/2006/relationships/image" Target="../media/image1028.png"/><Relationship Id="rId31" Type="http://schemas.openxmlformats.org/officeDocument/2006/relationships/image" Target="../media/image1043.svg"/><Relationship Id="rId44" Type="http://schemas.openxmlformats.org/officeDocument/2006/relationships/image" Target="../media/image1056.png"/><Relationship Id="rId52" Type="http://schemas.openxmlformats.org/officeDocument/2006/relationships/image" Target="../media/image1060.png"/><Relationship Id="rId60" Type="http://schemas.openxmlformats.org/officeDocument/2006/relationships/image" Target="../media/image1068.png"/><Relationship Id="rId65" Type="http://schemas.openxmlformats.org/officeDocument/2006/relationships/image" Target="../media/image485.svg"/><Relationship Id="rId4" Type="http://schemas.openxmlformats.org/officeDocument/2006/relationships/image" Target="../media/image1024.png"/><Relationship Id="rId9" Type="http://schemas.openxmlformats.org/officeDocument/2006/relationships/image" Target="../media/image687.svg"/><Relationship Id="rId13" Type="http://schemas.openxmlformats.org/officeDocument/2006/relationships/image" Target="../media/image1031.svg"/><Relationship Id="rId18" Type="http://schemas.openxmlformats.org/officeDocument/2006/relationships/image" Target="../media/image1032.png"/><Relationship Id="rId39" Type="http://schemas.openxmlformats.org/officeDocument/2006/relationships/image" Target="../media/image1051.sv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86.png"/><Relationship Id="rId21" Type="http://schemas.openxmlformats.org/officeDocument/2006/relationships/image" Target="../media/image381.svg"/><Relationship Id="rId34" Type="http://schemas.openxmlformats.org/officeDocument/2006/relationships/image" Target="../media/image1092.png"/><Relationship Id="rId42" Type="http://schemas.openxmlformats.org/officeDocument/2006/relationships/image" Target="../media/image1098.png"/><Relationship Id="rId47" Type="http://schemas.openxmlformats.org/officeDocument/2006/relationships/image" Target="../media/image1103.svg"/><Relationship Id="rId50" Type="http://schemas.openxmlformats.org/officeDocument/2006/relationships/image" Target="../media/image1106.png"/><Relationship Id="rId55" Type="http://schemas.openxmlformats.org/officeDocument/2006/relationships/image" Target="../media/image1109.svg"/><Relationship Id="rId63" Type="http://schemas.openxmlformats.org/officeDocument/2006/relationships/image" Target="../media/image1117.svg"/><Relationship Id="rId7" Type="http://schemas.openxmlformats.org/officeDocument/2006/relationships/image" Target="../media/image1077.svg"/><Relationship Id="rId2" Type="http://schemas.openxmlformats.org/officeDocument/2006/relationships/image" Target="../media/image1072.png"/><Relationship Id="rId16" Type="http://schemas.openxmlformats.org/officeDocument/2006/relationships/image" Target="../media/image1080.png"/><Relationship Id="rId29" Type="http://schemas.openxmlformats.org/officeDocument/2006/relationships/image" Target="../media/image633.svg"/><Relationship Id="rId11" Type="http://schemas.openxmlformats.org/officeDocument/2006/relationships/image" Target="../media/image575.svg"/><Relationship Id="rId24" Type="http://schemas.openxmlformats.org/officeDocument/2006/relationships/image" Target="../media/image1084.png"/><Relationship Id="rId32" Type="http://schemas.openxmlformats.org/officeDocument/2006/relationships/image" Target="../media/image1090.png"/><Relationship Id="rId37" Type="http://schemas.openxmlformats.org/officeDocument/2006/relationships/image" Target="../media/image1095.svg"/><Relationship Id="rId40" Type="http://schemas.openxmlformats.org/officeDocument/2006/relationships/image" Target="../media/image1096.png"/><Relationship Id="rId45" Type="http://schemas.openxmlformats.org/officeDocument/2006/relationships/image" Target="../media/image1101.svg"/><Relationship Id="rId53" Type="http://schemas.openxmlformats.org/officeDocument/2006/relationships/image" Target="../media/image407.svg"/><Relationship Id="rId58" Type="http://schemas.openxmlformats.org/officeDocument/2006/relationships/image" Target="../media/image1112.png"/><Relationship Id="rId5" Type="http://schemas.openxmlformats.org/officeDocument/2006/relationships/image" Target="../media/image1075.svg"/><Relationship Id="rId61" Type="http://schemas.openxmlformats.org/officeDocument/2006/relationships/image" Target="../media/image1115.svg"/><Relationship Id="rId19" Type="http://schemas.openxmlformats.org/officeDocument/2006/relationships/image" Target="../media/image379.svg"/><Relationship Id="rId14" Type="http://schemas.openxmlformats.org/officeDocument/2006/relationships/image" Target="../media/image376.png"/><Relationship Id="rId22" Type="http://schemas.openxmlformats.org/officeDocument/2006/relationships/image" Target="../media/image1082.png"/><Relationship Id="rId27" Type="http://schemas.openxmlformats.org/officeDocument/2006/relationships/image" Target="../media/image1087.svg"/><Relationship Id="rId30" Type="http://schemas.openxmlformats.org/officeDocument/2006/relationships/image" Target="../media/image1088.png"/><Relationship Id="rId35" Type="http://schemas.openxmlformats.org/officeDocument/2006/relationships/image" Target="../media/image1093.svg"/><Relationship Id="rId43" Type="http://schemas.openxmlformats.org/officeDocument/2006/relationships/image" Target="../media/image1099.svg"/><Relationship Id="rId48" Type="http://schemas.openxmlformats.org/officeDocument/2006/relationships/image" Target="../media/image1104.png"/><Relationship Id="rId56" Type="http://schemas.openxmlformats.org/officeDocument/2006/relationships/image" Target="../media/image1110.png"/><Relationship Id="rId64" Type="http://schemas.openxmlformats.org/officeDocument/2006/relationships/image" Target="../media/image1118.png"/><Relationship Id="rId8" Type="http://schemas.openxmlformats.org/officeDocument/2006/relationships/image" Target="../media/image1078.png"/><Relationship Id="rId51" Type="http://schemas.openxmlformats.org/officeDocument/2006/relationships/image" Target="../media/image1107.svg"/><Relationship Id="rId3" Type="http://schemas.openxmlformats.org/officeDocument/2006/relationships/image" Target="../media/image1073.svg"/><Relationship Id="rId12" Type="http://schemas.openxmlformats.org/officeDocument/2006/relationships/image" Target="../media/image576.png"/><Relationship Id="rId17" Type="http://schemas.openxmlformats.org/officeDocument/2006/relationships/image" Target="../media/image1081.svg"/><Relationship Id="rId25" Type="http://schemas.openxmlformats.org/officeDocument/2006/relationships/image" Target="../media/image1085.svg"/><Relationship Id="rId33" Type="http://schemas.openxmlformats.org/officeDocument/2006/relationships/image" Target="../media/image1091.svg"/><Relationship Id="rId38" Type="http://schemas.openxmlformats.org/officeDocument/2006/relationships/image" Target="../media/image562.png"/><Relationship Id="rId46" Type="http://schemas.openxmlformats.org/officeDocument/2006/relationships/image" Target="../media/image1102.png"/><Relationship Id="rId59" Type="http://schemas.openxmlformats.org/officeDocument/2006/relationships/image" Target="../media/image1113.svg"/><Relationship Id="rId20" Type="http://schemas.openxmlformats.org/officeDocument/2006/relationships/image" Target="../media/image380.png"/><Relationship Id="rId41" Type="http://schemas.openxmlformats.org/officeDocument/2006/relationships/image" Target="../media/image1097.svg"/><Relationship Id="rId54" Type="http://schemas.openxmlformats.org/officeDocument/2006/relationships/image" Target="../media/image1108.png"/><Relationship Id="rId62" Type="http://schemas.openxmlformats.org/officeDocument/2006/relationships/image" Target="../media/image1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6.png"/><Relationship Id="rId15" Type="http://schemas.openxmlformats.org/officeDocument/2006/relationships/image" Target="../media/image377.svg"/><Relationship Id="rId23" Type="http://schemas.openxmlformats.org/officeDocument/2006/relationships/image" Target="../media/image1083.svg"/><Relationship Id="rId28" Type="http://schemas.openxmlformats.org/officeDocument/2006/relationships/image" Target="../media/image632.png"/><Relationship Id="rId36" Type="http://schemas.openxmlformats.org/officeDocument/2006/relationships/image" Target="../media/image1094.png"/><Relationship Id="rId49" Type="http://schemas.openxmlformats.org/officeDocument/2006/relationships/image" Target="../media/image1105.svg"/><Relationship Id="rId57" Type="http://schemas.openxmlformats.org/officeDocument/2006/relationships/image" Target="../media/image1111.svg"/><Relationship Id="rId10" Type="http://schemas.openxmlformats.org/officeDocument/2006/relationships/image" Target="../media/image574.png"/><Relationship Id="rId31" Type="http://schemas.openxmlformats.org/officeDocument/2006/relationships/image" Target="../media/image1089.svg"/><Relationship Id="rId44" Type="http://schemas.openxmlformats.org/officeDocument/2006/relationships/image" Target="../media/image1100.png"/><Relationship Id="rId52" Type="http://schemas.openxmlformats.org/officeDocument/2006/relationships/image" Target="../media/image406.png"/><Relationship Id="rId60" Type="http://schemas.openxmlformats.org/officeDocument/2006/relationships/image" Target="../media/image1114.png"/><Relationship Id="rId65" Type="http://schemas.openxmlformats.org/officeDocument/2006/relationships/image" Target="../media/image1119.svg"/><Relationship Id="rId4" Type="http://schemas.openxmlformats.org/officeDocument/2006/relationships/image" Target="../media/image1074.png"/><Relationship Id="rId9" Type="http://schemas.openxmlformats.org/officeDocument/2006/relationships/image" Target="../media/image1079.svg"/><Relationship Id="rId13" Type="http://schemas.openxmlformats.org/officeDocument/2006/relationships/image" Target="../media/image577.svg"/><Relationship Id="rId18" Type="http://schemas.openxmlformats.org/officeDocument/2006/relationships/image" Target="../media/image378.png"/><Relationship Id="rId39" Type="http://schemas.openxmlformats.org/officeDocument/2006/relationships/image" Target="../media/image56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6.png"/><Relationship Id="rId3" Type="http://schemas.openxmlformats.org/officeDocument/2006/relationships/image" Target="../media/image1121.svg"/><Relationship Id="rId7" Type="http://schemas.openxmlformats.org/officeDocument/2006/relationships/image" Target="../media/image1125.sv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4.png"/><Relationship Id="rId5" Type="http://schemas.openxmlformats.org/officeDocument/2006/relationships/image" Target="../media/image1123.svg"/><Relationship Id="rId4" Type="http://schemas.openxmlformats.org/officeDocument/2006/relationships/image" Target="../media/image1122.png"/><Relationship Id="rId9" Type="http://schemas.openxmlformats.org/officeDocument/2006/relationships/image" Target="../media/image1127.sv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44.png"/><Relationship Id="rId21" Type="http://schemas.openxmlformats.org/officeDocument/2006/relationships/image" Target="../media/image1139.svg"/><Relationship Id="rId34" Type="http://schemas.openxmlformats.org/officeDocument/2006/relationships/image" Target="../media/image1152.png"/><Relationship Id="rId42" Type="http://schemas.openxmlformats.org/officeDocument/2006/relationships/image" Target="../media/image1160.png"/><Relationship Id="rId47" Type="http://schemas.openxmlformats.org/officeDocument/2006/relationships/image" Target="../media/image1165.svg"/><Relationship Id="rId50" Type="http://schemas.openxmlformats.org/officeDocument/2006/relationships/image" Target="../media/image1168.png"/><Relationship Id="rId55" Type="http://schemas.openxmlformats.org/officeDocument/2006/relationships/image" Target="../media/image1173.svg"/><Relationship Id="rId63" Type="http://schemas.openxmlformats.org/officeDocument/2006/relationships/image" Target="../media/image1177.svg"/><Relationship Id="rId7" Type="http://schemas.openxmlformats.org/officeDocument/2006/relationships/image" Target="../media/image921.svg"/><Relationship Id="rId2" Type="http://schemas.openxmlformats.org/officeDocument/2006/relationships/image" Target="../media/image1128.png"/><Relationship Id="rId16" Type="http://schemas.openxmlformats.org/officeDocument/2006/relationships/image" Target="../media/image1134.png"/><Relationship Id="rId29" Type="http://schemas.openxmlformats.org/officeDocument/2006/relationships/image" Target="../media/image1147.svg"/><Relationship Id="rId11" Type="http://schemas.openxmlformats.org/officeDocument/2006/relationships/image" Target="../media/image925.svg"/><Relationship Id="rId24" Type="http://schemas.openxmlformats.org/officeDocument/2006/relationships/image" Target="../media/image1142.png"/><Relationship Id="rId32" Type="http://schemas.openxmlformats.org/officeDocument/2006/relationships/image" Target="../media/image1150.png"/><Relationship Id="rId37" Type="http://schemas.openxmlformats.org/officeDocument/2006/relationships/image" Target="../media/image1155.svg"/><Relationship Id="rId40" Type="http://schemas.openxmlformats.org/officeDocument/2006/relationships/image" Target="../media/image1158.png"/><Relationship Id="rId45" Type="http://schemas.openxmlformats.org/officeDocument/2006/relationships/image" Target="../media/image1163.svg"/><Relationship Id="rId53" Type="http://schemas.openxmlformats.org/officeDocument/2006/relationships/image" Target="../media/image1171.svg"/><Relationship Id="rId58" Type="http://schemas.openxmlformats.org/officeDocument/2006/relationships/image" Target="../media/image1096.png"/><Relationship Id="rId5" Type="http://schemas.openxmlformats.org/officeDocument/2006/relationships/image" Target="../media/image1131.svg"/><Relationship Id="rId61" Type="http://schemas.openxmlformats.org/officeDocument/2006/relationships/image" Target="../media/image1099.svg"/><Relationship Id="rId19" Type="http://schemas.openxmlformats.org/officeDocument/2006/relationships/image" Target="../media/image1137.svg"/><Relationship Id="rId14" Type="http://schemas.openxmlformats.org/officeDocument/2006/relationships/image" Target="../media/image1132.png"/><Relationship Id="rId22" Type="http://schemas.openxmlformats.org/officeDocument/2006/relationships/image" Target="../media/image1140.png"/><Relationship Id="rId27" Type="http://schemas.openxmlformats.org/officeDocument/2006/relationships/image" Target="../media/image1145.svg"/><Relationship Id="rId30" Type="http://schemas.openxmlformats.org/officeDocument/2006/relationships/image" Target="../media/image1148.png"/><Relationship Id="rId35" Type="http://schemas.openxmlformats.org/officeDocument/2006/relationships/image" Target="../media/image1153.svg"/><Relationship Id="rId43" Type="http://schemas.openxmlformats.org/officeDocument/2006/relationships/image" Target="../media/image1161.svg"/><Relationship Id="rId48" Type="http://schemas.openxmlformats.org/officeDocument/2006/relationships/image" Target="../media/image1166.png"/><Relationship Id="rId56" Type="http://schemas.openxmlformats.org/officeDocument/2006/relationships/image" Target="../media/image1174.png"/><Relationship Id="rId64" Type="http://schemas.openxmlformats.org/officeDocument/2006/relationships/image" Target="../media/image1178.png"/><Relationship Id="rId8" Type="http://schemas.openxmlformats.org/officeDocument/2006/relationships/image" Target="../media/image922.png"/><Relationship Id="rId51" Type="http://schemas.openxmlformats.org/officeDocument/2006/relationships/image" Target="../media/image1169.svg"/><Relationship Id="rId3" Type="http://schemas.openxmlformats.org/officeDocument/2006/relationships/image" Target="../media/image1129.svg"/><Relationship Id="rId12" Type="http://schemas.openxmlformats.org/officeDocument/2006/relationships/image" Target="../media/image928.png"/><Relationship Id="rId17" Type="http://schemas.openxmlformats.org/officeDocument/2006/relationships/image" Target="../media/image1135.svg"/><Relationship Id="rId25" Type="http://schemas.openxmlformats.org/officeDocument/2006/relationships/image" Target="../media/image1143.svg"/><Relationship Id="rId33" Type="http://schemas.openxmlformats.org/officeDocument/2006/relationships/image" Target="../media/image1151.svg"/><Relationship Id="rId38" Type="http://schemas.openxmlformats.org/officeDocument/2006/relationships/image" Target="../media/image1156.png"/><Relationship Id="rId46" Type="http://schemas.openxmlformats.org/officeDocument/2006/relationships/image" Target="../media/image1164.png"/><Relationship Id="rId59" Type="http://schemas.openxmlformats.org/officeDocument/2006/relationships/image" Target="../media/image1097.svg"/><Relationship Id="rId20" Type="http://schemas.openxmlformats.org/officeDocument/2006/relationships/image" Target="../media/image1138.png"/><Relationship Id="rId41" Type="http://schemas.openxmlformats.org/officeDocument/2006/relationships/image" Target="../media/image1159.svg"/><Relationship Id="rId54" Type="http://schemas.openxmlformats.org/officeDocument/2006/relationships/image" Target="../media/image1172.png"/><Relationship Id="rId62" Type="http://schemas.openxmlformats.org/officeDocument/2006/relationships/image" Target="../media/image11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0.png"/><Relationship Id="rId15" Type="http://schemas.openxmlformats.org/officeDocument/2006/relationships/image" Target="../media/image1133.svg"/><Relationship Id="rId23" Type="http://schemas.openxmlformats.org/officeDocument/2006/relationships/image" Target="../media/image1141.svg"/><Relationship Id="rId28" Type="http://schemas.openxmlformats.org/officeDocument/2006/relationships/image" Target="../media/image1146.png"/><Relationship Id="rId36" Type="http://schemas.openxmlformats.org/officeDocument/2006/relationships/image" Target="../media/image1154.png"/><Relationship Id="rId49" Type="http://schemas.openxmlformats.org/officeDocument/2006/relationships/image" Target="../media/image1167.svg"/><Relationship Id="rId57" Type="http://schemas.openxmlformats.org/officeDocument/2006/relationships/image" Target="../media/image1175.svg"/><Relationship Id="rId10" Type="http://schemas.openxmlformats.org/officeDocument/2006/relationships/image" Target="../media/image924.png"/><Relationship Id="rId31" Type="http://schemas.openxmlformats.org/officeDocument/2006/relationships/image" Target="../media/image1149.svg"/><Relationship Id="rId44" Type="http://schemas.openxmlformats.org/officeDocument/2006/relationships/image" Target="../media/image1162.png"/><Relationship Id="rId52" Type="http://schemas.openxmlformats.org/officeDocument/2006/relationships/image" Target="../media/image1170.png"/><Relationship Id="rId60" Type="http://schemas.openxmlformats.org/officeDocument/2006/relationships/image" Target="../media/image1098.png"/><Relationship Id="rId65" Type="http://schemas.openxmlformats.org/officeDocument/2006/relationships/image" Target="../media/image1179.svg"/><Relationship Id="rId4" Type="http://schemas.openxmlformats.org/officeDocument/2006/relationships/image" Target="../media/image1130.png"/><Relationship Id="rId9" Type="http://schemas.openxmlformats.org/officeDocument/2006/relationships/image" Target="../media/image923.svg"/><Relationship Id="rId13" Type="http://schemas.openxmlformats.org/officeDocument/2006/relationships/image" Target="../media/image929.svg"/><Relationship Id="rId18" Type="http://schemas.openxmlformats.org/officeDocument/2006/relationships/image" Target="../media/image1136.png"/><Relationship Id="rId39" Type="http://schemas.openxmlformats.org/officeDocument/2006/relationships/image" Target="../media/image11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6.png"/><Relationship Id="rId13" Type="http://schemas.openxmlformats.org/officeDocument/2006/relationships/image" Target="../media/image1191.svg"/><Relationship Id="rId18" Type="http://schemas.openxmlformats.org/officeDocument/2006/relationships/image" Target="../media/image298.png"/><Relationship Id="rId3" Type="http://schemas.openxmlformats.org/officeDocument/2006/relationships/image" Target="../media/image1181.svg"/><Relationship Id="rId21" Type="http://schemas.openxmlformats.org/officeDocument/2006/relationships/image" Target="../media/image1197.svg"/><Relationship Id="rId7" Type="http://schemas.openxmlformats.org/officeDocument/2006/relationships/image" Target="../media/image1185.svg"/><Relationship Id="rId12" Type="http://schemas.openxmlformats.org/officeDocument/2006/relationships/image" Target="../media/image1190.png"/><Relationship Id="rId17" Type="http://schemas.openxmlformats.org/officeDocument/2006/relationships/image" Target="../media/image1195.svg"/><Relationship Id="rId2" Type="http://schemas.openxmlformats.org/officeDocument/2006/relationships/image" Target="../media/image1180.png"/><Relationship Id="rId16" Type="http://schemas.openxmlformats.org/officeDocument/2006/relationships/image" Target="../media/image1194.png"/><Relationship Id="rId20" Type="http://schemas.openxmlformats.org/officeDocument/2006/relationships/image" Target="../media/image11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4.png"/><Relationship Id="rId11" Type="http://schemas.openxmlformats.org/officeDocument/2006/relationships/image" Target="../media/image1189.svg"/><Relationship Id="rId5" Type="http://schemas.openxmlformats.org/officeDocument/2006/relationships/image" Target="../media/image1183.svg"/><Relationship Id="rId15" Type="http://schemas.openxmlformats.org/officeDocument/2006/relationships/image" Target="../media/image1193.svg"/><Relationship Id="rId23" Type="http://schemas.openxmlformats.org/officeDocument/2006/relationships/image" Target="../media/image1199.svg"/><Relationship Id="rId10" Type="http://schemas.openxmlformats.org/officeDocument/2006/relationships/image" Target="../media/image1188.png"/><Relationship Id="rId19" Type="http://schemas.openxmlformats.org/officeDocument/2006/relationships/image" Target="../media/image299.svg"/><Relationship Id="rId4" Type="http://schemas.openxmlformats.org/officeDocument/2006/relationships/image" Target="../media/image1182.png"/><Relationship Id="rId9" Type="http://schemas.openxmlformats.org/officeDocument/2006/relationships/image" Target="../media/image1187.svg"/><Relationship Id="rId14" Type="http://schemas.openxmlformats.org/officeDocument/2006/relationships/image" Target="../media/image1192.png"/><Relationship Id="rId22" Type="http://schemas.openxmlformats.org/officeDocument/2006/relationships/image" Target="../media/image119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1.svg"/><Relationship Id="rId18" Type="http://schemas.openxmlformats.org/officeDocument/2006/relationships/image" Target="../media/image1216.png"/><Relationship Id="rId26" Type="http://schemas.openxmlformats.org/officeDocument/2006/relationships/image" Target="../media/image1224.png"/><Relationship Id="rId39" Type="http://schemas.openxmlformats.org/officeDocument/2006/relationships/image" Target="../media/image1235.svg"/><Relationship Id="rId21" Type="http://schemas.openxmlformats.org/officeDocument/2006/relationships/image" Target="../media/image1219.svg"/><Relationship Id="rId34" Type="http://schemas.openxmlformats.org/officeDocument/2006/relationships/image" Target="../media/image1230.png"/><Relationship Id="rId42" Type="http://schemas.openxmlformats.org/officeDocument/2006/relationships/image" Target="../media/image1238.png"/><Relationship Id="rId47" Type="http://schemas.openxmlformats.org/officeDocument/2006/relationships/image" Target="../media/image383.svg"/><Relationship Id="rId50" Type="http://schemas.openxmlformats.org/officeDocument/2006/relationships/image" Target="../media/image1244.png"/><Relationship Id="rId55" Type="http://schemas.openxmlformats.org/officeDocument/2006/relationships/image" Target="../media/image1247.svg"/><Relationship Id="rId7" Type="http://schemas.openxmlformats.org/officeDocument/2006/relationships/image" Target="../media/image1205.svg"/><Relationship Id="rId2" Type="http://schemas.openxmlformats.org/officeDocument/2006/relationships/image" Target="../media/image1200.png"/><Relationship Id="rId16" Type="http://schemas.openxmlformats.org/officeDocument/2006/relationships/image" Target="../media/image1214.png"/><Relationship Id="rId29" Type="http://schemas.openxmlformats.org/officeDocument/2006/relationships/image" Target="../media/image1227.svg"/><Relationship Id="rId11" Type="http://schemas.openxmlformats.org/officeDocument/2006/relationships/image" Target="../media/image1209.svg"/><Relationship Id="rId24" Type="http://schemas.openxmlformats.org/officeDocument/2006/relationships/image" Target="../media/image1222.png"/><Relationship Id="rId32" Type="http://schemas.openxmlformats.org/officeDocument/2006/relationships/image" Target="../media/image358.png"/><Relationship Id="rId37" Type="http://schemas.openxmlformats.org/officeDocument/2006/relationships/image" Target="../media/image1233.svg"/><Relationship Id="rId40" Type="http://schemas.openxmlformats.org/officeDocument/2006/relationships/image" Target="../media/image1236.png"/><Relationship Id="rId45" Type="http://schemas.openxmlformats.org/officeDocument/2006/relationships/image" Target="../media/image1241.svg"/><Relationship Id="rId53" Type="http://schemas.openxmlformats.org/officeDocument/2006/relationships/image" Target="../media/image401.svg"/><Relationship Id="rId58" Type="http://schemas.openxmlformats.org/officeDocument/2006/relationships/image" Target="../media/image1250.png"/><Relationship Id="rId5" Type="http://schemas.openxmlformats.org/officeDocument/2006/relationships/image" Target="../media/image1203.svg"/><Relationship Id="rId19" Type="http://schemas.openxmlformats.org/officeDocument/2006/relationships/image" Target="../media/image1217.svg"/><Relationship Id="rId4" Type="http://schemas.openxmlformats.org/officeDocument/2006/relationships/image" Target="../media/image1202.png"/><Relationship Id="rId9" Type="http://schemas.openxmlformats.org/officeDocument/2006/relationships/image" Target="../media/image1207.svg"/><Relationship Id="rId14" Type="http://schemas.openxmlformats.org/officeDocument/2006/relationships/image" Target="../media/image1212.png"/><Relationship Id="rId22" Type="http://schemas.openxmlformats.org/officeDocument/2006/relationships/image" Target="../media/image1220.png"/><Relationship Id="rId27" Type="http://schemas.openxmlformats.org/officeDocument/2006/relationships/image" Target="../media/image1225.svg"/><Relationship Id="rId30" Type="http://schemas.openxmlformats.org/officeDocument/2006/relationships/image" Target="../media/image1228.png"/><Relationship Id="rId35" Type="http://schemas.openxmlformats.org/officeDocument/2006/relationships/image" Target="../media/image1231.svg"/><Relationship Id="rId43" Type="http://schemas.openxmlformats.org/officeDocument/2006/relationships/image" Target="../media/image1239.svg"/><Relationship Id="rId48" Type="http://schemas.openxmlformats.org/officeDocument/2006/relationships/image" Target="../media/image1242.png"/><Relationship Id="rId56" Type="http://schemas.openxmlformats.org/officeDocument/2006/relationships/image" Target="../media/image1248.png"/><Relationship Id="rId8" Type="http://schemas.openxmlformats.org/officeDocument/2006/relationships/image" Target="../media/image1206.png"/><Relationship Id="rId51" Type="http://schemas.openxmlformats.org/officeDocument/2006/relationships/image" Target="../media/image1245.svg"/><Relationship Id="rId3" Type="http://schemas.openxmlformats.org/officeDocument/2006/relationships/image" Target="../media/image1201.svg"/><Relationship Id="rId12" Type="http://schemas.openxmlformats.org/officeDocument/2006/relationships/image" Target="../media/image1210.png"/><Relationship Id="rId17" Type="http://schemas.openxmlformats.org/officeDocument/2006/relationships/image" Target="../media/image1215.svg"/><Relationship Id="rId25" Type="http://schemas.openxmlformats.org/officeDocument/2006/relationships/image" Target="../media/image1223.svg"/><Relationship Id="rId33" Type="http://schemas.openxmlformats.org/officeDocument/2006/relationships/image" Target="../media/image359.svg"/><Relationship Id="rId38" Type="http://schemas.openxmlformats.org/officeDocument/2006/relationships/image" Target="../media/image1234.png"/><Relationship Id="rId46" Type="http://schemas.openxmlformats.org/officeDocument/2006/relationships/image" Target="../media/image382.png"/><Relationship Id="rId59" Type="http://schemas.openxmlformats.org/officeDocument/2006/relationships/image" Target="../media/image1251.svg"/><Relationship Id="rId20" Type="http://schemas.openxmlformats.org/officeDocument/2006/relationships/image" Target="../media/image1218.png"/><Relationship Id="rId41" Type="http://schemas.openxmlformats.org/officeDocument/2006/relationships/image" Target="../media/image1237.svg"/><Relationship Id="rId54" Type="http://schemas.openxmlformats.org/officeDocument/2006/relationships/image" Target="../media/image12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4.png"/><Relationship Id="rId15" Type="http://schemas.openxmlformats.org/officeDocument/2006/relationships/image" Target="../media/image1213.svg"/><Relationship Id="rId23" Type="http://schemas.openxmlformats.org/officeDocument/2006/relationships/image" Target="../media/image1221.svg"/><Relationship Id="rId28" Type="http://schemas.openxmlformats.org/officeDocument/2006/relationships/image" Target="../media/image1226.png"/><Relationship Id="rId36" Type="http://schemas.openxmlformats.org/officeDocument/2006/relationships/image" Target="../media/image1232.png"/><Relationship Id="rId49" Type="http://schemas.openxmlformats.org/officeDocument/2006/relationships/image" Target="../media/image1243.svg"/><Relationship Id="rId57" Type="http://schemas.openxmlformats.org/officeDocument/2006/relationships/image" Target="../media/image1249.svg"/><Relationship Id="rId10" Type="http://schemas.openxmlformats.org/officeDocument/2006/relationships/image" Target="../media/image1208.png"/><Relationship Id="rId31" Type="http://schemas.openxmlformats.org/officeDocument/2006/relationships/image" Target="../media/image1229.svg"/><Relationship Id="rId44" Type="http://schemas.openxmlformats.org/officeDocument/2006/relationships/image" Target="../media/image1240.png"/><Relationship Id="rId52" Type="http://schemas.openxmlformats.org/officeDocument/2006/relationships/image" Target="../media/image400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98.png"/><Relationship Id="rId21" Type="http://schemas.openxmlformats.org/officeDocument/2006/relationships/image" Target="../media/image1259.svg"/><Relationship Id="rId34" Type="http://schemas.openxmlformats.org/officeDocument/2006/relationships/image" Target="../media/image1270.png"/><Relationship Id="rId42" Type="http://schemas.openxmlformats.org/officeDocument/2006/relationships/image" Target="../media/image1278.png"/><Relationship Id="rId47" Type="http://schemas.openxmlformats.org/officeDocument/2006/relationships/image" Target="../media/image1283.svg"/><Relationship Id="rId50" Type="http://schemas.openxmlformats.org/officeDocument/2006/relationships/image" Target="../media/image1286.png"/><Relationship Id="rId55" Type="http://schemas.openxmlformats.org/officeDocument/2006/relationships/image" Target="../media/image1291.svg"/><Relationship Id="rId63" Type="http://schemas.openxmlformats.org/officeDocument/2006/relationships/image" Target="../media/image1099.svg"/><Relationship Id="rId7" Type="http://schemas.openxmlformats.org/officeDocument/2006/relationships/image" Target="../media/image983.svg"/><Relationship Id="rId2" Type="http://schemas.openxmlformats.org/officeDocument/2006/relationships/image" Target="../media/image1252.png"/><Relationship Id="rId16" Type="http://schemas.openxmlformats.org/officeDocument/2006/relationships/image" Target="../media/image1256.png"/><Relationship Id="rId29" Type="http://schemas.openxmlformats.org/officeDocument/2006/relationships/image" Target="../media/image1265.svg"/><Relationship Id="rId11" Type="http://schemas.openxmlformats.org/officeDocument/2006/relationships/image" Target="../media/image1025.svg"/><Relationship Id="rId24" Type="http://schemas.openxmlformats.org/officeDocument/2006/relationships/image" Target="../media/image1262.png"/><Relationship Id="rId32" Type="http://schemas.openxmlformats.org/officeDocument/2006/relationships/image" Target="../media/image1268.png"/><Relationship Id="rId37" Type="http://schemas.openxmlformats.org/officeDocument/2006/relationships/image" Target="../media/image1273.svg"/><Relationship Id="rId40" Type="http://schemas.openxmlformats.org/officeDocument/2006/relationships/image" Target="../media/image1276.png"/><Relationship Id="rId45" Type="http://schemas.openxmlformats.org/officeDocument/2006/relationships/image" Target="../media/image1281.svg"/><Relationship Id="rId53" Type="http://schemas.openxmlformats.org/officeDocument/2006/relationships/image" Target="../media/image1289.svg"/><Relationship Id="rId58" Type="http://schemas.openxmlformats.org/officeDocument/2006/relationships/image" Target="../media/image1294.png"/><Relationship Id="rId5" Type="http://schemas.openxmlformats.org/officeDocument/2006/relationships/image" Target="../media/image981.svg"/><Relationship Id="rId61" Type="http://schemas.openxmlformats.org/officeDocument/2006/relationships/image" Target="../media/image1297.svg"/><Relationship Id="rId19" Type="http://schemas.openxmlformats.org/officeDocument/2006/relationships/image" Target="../media/image1051.svg"/><Relationship Id="rId14" Type="http://schemas.openxmlformats.org/officeDocument/2006/relationships/image" Target="../media/image1254.png"/><Relationship Id="rId22" Type="http://schemas.openxmlformats.org/officeDocument/2006/relationships/image" Target="../media/image1260.png"/><Relationship Id="rId27" Type="http://schemas.openxmlformats.org/officeDocument/2006/relationships/image" Target="../media/image999.svg"/><Relationship Id="rId30" Type="http://schemas.openxmlformats.org/officeDocument/2006/relationships/image" Target="../media/image1266.png"/><Relationship Id="rId35" Type="http://schemas.openxmlformats.org/officeDocument/2006/relationships/image" Target="../media/image1271.svg"/><Relationship Id="rId43" Type="http://schemas.openxmlformats.org/officeDocument/2006/relationships/image" Target="../media/image1279.svg"/><Relationship Id="rId48" Type="http://schemas.openxmlformats.org/officeDocument/2006/relationships/image" Target="../media/image1284.png"/><Relationship Id="rId56" Type="http://schemas.openxmlformats.org/officeDocument/2006/relationships/image" Target="../media/image1292.png"/><Relationship Id="rId64" Type="http://schemas.openxmlformats.org/officeDocument/2006/relationships/image" Target="../media/image1100.png"/><Relationship Id="rId8" Type="http://schemas.openxmlformats.org/officeDocument/2006/relationships/image" Target="../media/image984.png"/><Relationship Id="rId51" Type="http://schemas.openxmlformats.org/officeDocument/2006/relationships/image" Target="../media/image1287.svg"/><Relationship Id="rId3" Type="http://schemas.openxmlformats.org/officeDocument/2006/relationships/image" Target="../media/image1253.svg"/><Relationship Id="rId12" Type="http://schemas.openxmlformats.org/officeDocument/2006/relationships/image" Target="../media/image1026.png"/><Relationship Id="rId17" Type="http://schemas.openxmlformats.org/officeDocument/2006/relationships/image" Target="../media/image1257.svg"/><Relationship Id="rId25" Type="http://schemas.openxmlformats.org/officeDocument/2006/relationships/image" Target="../media/image1263.svg"/><Relationship Id="rId33" Type="http://schemas.openxmlformats.org/officeDocument/2006/relationships/image" Target="../media/image1269.svg"/><Relationship Id="rId38" Type="http://schemas.openxmlformats.org/officeDocument/2006/relationships/image" Target="../media/image1274.png"/><Relationship Id="rId46" Type="http://schemas.openxmlformats.org/officeDocument/2006/relationships/image" Target="../media/image1282.png"/><Relationship Id="rId59" Type="http://schemas.openxmlformats.org/officeDocument/2006/relationships/image" Target="../media/image1295.svg"/><Relationship Id="rId20" Type="http://schemas.openxmlformats.org/officeDocument/2006/relationships/image" Target="../media/image1258.png"/><Relationship Id="rId41" Type="http://schemas.openxmlformats.org/officeDocument/2006/relationships/image" Target="../media/image1277.svg"/><Relationship Id="rId54" Type="http://schemas.openxmlformats.org/officeDocument/2006/relationships/image" Target="../media/image1290.png"/><Relationship Id="rId62" Type="http://schemas.openxmlformats.org/officeDocument/2006/relationships/image" Target="../media/image10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2.png"/><Relationship Id="rId15" Type="http://schemas.openxmlformats.org/officeDocument/2006/relationships/image" Target="../media/image1255.svg"/><Relationship Id="rId23" Type="http://schemas.openxmlformats.org/officeDocument/2006/relationships/image" Target="../media/image1261.svg"/><Relationship Id="rId28" Type="http://schemas.openxmlformats.org/officeDocument/2006/relationships/image" Target="../media/image1264.png"/><Relationship Id="rId36" Type="http://schemas.openxmlformats.org/officeDocument/2006/relationships/image" Target="../media/image1272.png"/><Relationship Id="rId49" Type="http://schemas.openxmlformats.org/officeDocument/2006/relationships/image" Target="../media/image1285.svg"/><Relationship Id="rId57" Type="http://schemas.openxmlformats.org/officeDocument/2006/relationships/image" Target="../media/image1293.svg"/><Relationship Id="rId10" Type="http://schemas.openxmlformats.org/officeDocument/2006/relationships/image" Target="../media/image1024.png"/><Relationship Id="rId31" Type="http://schemas.openxmlformats.org/officeDocument/2006/relationships/image" Target="../media/image1267.svg"/><Relationship Id="rId44" Type="http://schemas.openxmlformats.org/officeDocument/2006/relationships/image" Target="../media/image1280.png"/><Relationship Id="rId52" Type="http://schemas.openxmlformats.org/officeDocument/2006/relationships/image" Target="../media/image1288.png"/><Relationship Id="rId60" Type="http://schemas.openxmlformats.org/officeDocument/2006/relationships/image" Target="../media/image1296.png"/><Relationship Id="rId65" Type="http://schemas.openxmlformats.org/officeDocument/2006/relationships/image" Target="../media/image1101.svg"/><Relationship Id="rId4" Type="http://schemas.openxmlformats.org/officeDocument/2006/relationships/image" Target="../media/image980.png"/><Relationship Id="rId9" Type="http://schemas.openxmlformats.org/officeDocument/2006/relationships/image" Target="../media/image985.svg"/><Relationship Id="rId13" Type="http://schemas.openxmlformats.org/officeDocument/2006/relationships/image" Target="../media/image1027.svg"/><Relationship Id="rId18" Type="http://schemas.openxmlformats.org/officeDocument/2006/relationships/image" Target="../media/image1050.png"/><Relationship Id="rId39" Type="http://schemas.openxmlformats.org/officeDocument/2006/relationships/image" Target="../media/image1275.sv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18.png"/><Relationship Id="rId21" Type="http://schemas.openxmlformats.org/officeDocument/2006/relationships/image" Target="../media/image1313.svg"/><Relationship Id="rId34" Type="http://schemas.openxmlformats.org/officeDocument/2006/relationships/image" Target="../media/image1326.png"/><Relationship Id="rId42" Type="http://schemas.openxmlformats.org/officeDocument/2006/relationships/image" Target="../media/image1334.png"/><Relationship Id="rId47" Type="http://schemas.openxmlformats.org/officeDocument/2006/relationships/image" Target="../media/image1297.svg"/><Relationship Id="rId50" Type="http://schemas.openxmlformats.org/officeDocument/2006/relationships/image" Target="../media/image1338.png"/><Relationship Id="rId55" Type="http://schemas.openxmlformats.org/officeDocument/2006/relationships/image" Target="../media/image1343.svg"/><Relationship Id="rId63" Type="http://schemas.openxmlformats.org/officeDocument/2006/relationships/image" Target="../media/image1101.svg"/><Relationship Id="rId7" Type="http://schemas.openxmlformats.org/officeDocument/2006/relationships/image" Target="../media/image1301.svg"/><Relationship Id="rId2" Type="http://schemas.openxmlformats.org/officeDocument/2006/relationships/image" Target="../media/image1286.png"/><Relationship Id="rId16" Type="http://schemas.openxmlformats.org/officeDocument/2006/relationships/image" Target="../media/image1308.png"/><Relationship Id="rId29" Type="http://schemas.openxmlformats.org/officeDocument/2006/relationships/image" Target="../media/image1321.svg"/><Relationship Id="rId11" Type="http://schemas.openxmlformats.org/officeDocument/2006/relationships/image" Target="../media/image1305.svg"/><Relationship Id="rId24" Type="http://schemas.openxmlformats.org/officeDocument/2006/relationships/image" Target="../media/image1316.png"/><Relationship Id="rId32" Type="http://schemas.openxmlformats.org/officeDocument/2006/relationships/image" Target="../media/image1324.png"/><Relationship Id="rId37" Type="http://schemas.openxmlformats.org/officeDocument/2006/relationships/image" Target="../media/image1329.svg"/><Relationship Id="rId40" Type="http://schemas.openxmlformats.org/officeDocument/2006/relationships/image" Target="../media/image1332.png"/><Relationship Id="rId45" Type="http://schemas.openxmlformats.org/officeDocument/2006/relationships/image" Target="../media/image1295.svg"/><Relationship Id="rId53" Type="http://schemas.openxmlformats.org/officeDocument/2006/relationships/image" Target="../media/image1341.svg"/><Relationship Id="rId58" Type="http://schemas.openxmlformats.org/officeDocument/2006/relationships/image" Target="../media/image1346.png"/><Relationship Id="rId5" Type="http://schemas.openxmlformats.org/officeDocument/2006/relationships/image" Target="../media/image1299.svg"/><Relationship Id="rId61" Type="http://schemas.openxmlformats.org/officeDocument/2006/relationships/image" Target="../media/image1099.svg"/><Relationship Id="rId19" Type="http://schemas.openxmlformats.org/officeDocument/2006/relationships/image" Target="../media/image1311.svg"/><Relationship Id="rId14" Type="http://schemas.openxmlformats.org/officeDocument/2006/relationships/image" Target="../media/image1306.png"/><Relationship Id="rId22" Type="http://schemas.openxmlformats.org/officeDocument/2006/relationships/image" Target="../media/image1314.png"/><Relationship Id="rId27" Type="http://schemas.openxmlformats.org/officeDocument/2006/relationships/image" Target="../media/image1319.svg"/><Relationship Id="rId30" Type="http://schemas.openxmlformats.org/officeDocument/2006/relationships/image" Target="../media/image1322.png"/><Relationship Id="rId35" Type="http://schemas.openxmlformats.org/officeDocument/2006/relationships/image" Target="../media/image1327.svg"/><Relationship Id="rId43" Type="http://schemas.openxmlformats.org/officeDocument/2006/relationships/image" Target="../media/image1335.svg"/><Relationship Id="rId48" Type="http://schemas.openxmlformats.org/officeDocument/2006/relationships/image" Target="../media/image1336.png"/><Relationship Id="rId56" Type="http://schemas.openxmlformats.org/officeDocument/2006/relationships/image" Target="../media/image1344.png"/><Relationship Id="rId64" Type="http://schemas.openxmlformats.org/officeDocument/2006/relationships/image" Target="../media/image1348.png"/><Relationship Id="rId8" Type="http://schemas.openxmlformats.org/officeDocument/2006/relationships/image" Target="../media/image1302.png"/><Relationship Id="rId51" Type="http://schemas.openxmlformats.org/officeDocument/2006/relationships/image" Target="../media/image1339.svg"/><Relationship Id="rId3" Type="http://schemas.openxmlformats.org/officeDocument/2006/relationships/image" Target="../media/image1287.svg"/><Relationship Id="rId12" Type="http://schemas.openxmlformats.org/officeDocument/2006/relationships/image" Target="../media/image1290.png"/><Relationship Id="rId17" Type="http://schemas.openxmlformats.org/officeDocument/2006/relationships/image" Target="../media/image1309.svg"/><Relationship Id="rId25" Type="http://schemas.openxmlformats.org/officeDocument/2006/relationships/image" Target="../media/image1317.svg"/><Relationship Id="rId33" Type="http://schemas.openxmlformats.org/officeDocument/2006/relationships/image" Target="../media/image1325.svg"/><Relationship Id="rId38" Type="http://schemas.openxmlformats.org/officeDocument/2006/relationships/image" Target="../media/image1330.png"/><Relationship Id="rId46" Type="http://schemas.openxmlformats.org/officeDocument/2006/relationships/image" Target="../media/image1296.png"/><Relationship Id="rId59" Type="http://schemas.openxmlformats.org/officeDocument/2006/relationships/image" Target="../media/image1347.svg"/><Relationship Id="rId20" Type="http://schemas.openxmlformats.org/officeDocument/2006/relationships/image" Target="../media/image1312.png"/><Relationship Id="rId41" Type="http://schemas.openxmlformats.org/officeDocument/2006/relationships/image" Target="../media/image1333.svg"/><Relationship Id="rId54" Type="http://schemas.openxmlformats.org/officeDocument/2006/relationships/image" Target="../media/image1342.png"/><Relationship Id="rId62" Type="http://schemas.openxmlformats.org/officeDocument/2006/relationships/image" Target="../media/image1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0.png"/><Relationship Id="rId15" Type="http://schemas.openxmlformats.org/officeDocument/2006/relationships/image" Target="../media/image1307.svg"/><Relationship Id="rId23" Type="http://schemas.openxmlformats.org/officeDocument/2006/relationships/image" Target="../media/image1315.svg"/><Relationship Id="rId28" Type="http://schemas.openxmlformats.org/officeDocument/2006/relationships/image" Target="../media/image1320.png"/><Relationship Id="rId36" Type="http://schemas.openxmlformats.org/officeDocument/2006/relationships/image" Target="../media/image1328.png"/><Relationship Id="rId49" Type="http://schemas.openxmlformats.org/officeDocument/2006/relationships/image" Target="../media/image1337.svg"/><Relationship Id="rId57" Type="http://schemas.openxmlformats.org/officeDocument/2006/relationships/image" Target="../media/image1345.svg"/><Relationship Id="rId10" Type="http://schemas.openxmlformats.org/officeDocument/2006/relationships/image" Target="../media/image1304.png"/><Relationship Id="rId31" Type="http://schemas.openxmlformats.org/officeDocument/2006/relationships/image" Target="../media/image1323.svg"/><Relationship Id="rId44" Type="http://schemas.openxmlformats.org/officeDocument/2006/relationships/image" Target="../media/image1294.png"/><Relationship Id="rId52" Type="http://schemas.openxmlformats.org/officeDocument/2006/relationships/image" Target="../media/image1340.png"/><Relationship Id="rId60" Type="http://schemas.openxmlformats.org/officeDocument/2006/relationships/image" Target="../media/image1098.png"/><Relationship Id="rId65" Type="http://schemas.openxmlformats.org/officeDocument/2006/relationships/image" Target="../media/image1349.svg"/><Relationship Id="rId4" Type="http://schemas.openxmlformats.org/officeDocument/2006/relationships/image" Target="../media/image1298.png"/><Relationship Id="rId9" Type="http://schemas.openxmlformats.org/officeDocument/2006/relationships/image" Target="../media/image1303.svg"/><Relationship Id="rId13" Type="http://schemas.openxmlformats.org/officeDocument/2006/relationships/image" Target="../media/image1291.svg"/><Relationship Id="rId18" Type="http://schemas.openxmlformats.org/officeDocument/2006/relationships/image" Target="../media/image1310.png"/><Relationship Id="rId39" Type="http://schemas.openxmlformats.org/officeDocument/2006/relationships/image" Target="../media/image1331.sv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82.png"/><Relationship Id="rId21" Type="http://schemas.openxmlformats.org/officeDocument/2006/relationships/image" Target="../media/image1281.svg"/><Relationship Id="rId34" Type="http://schemas.openxmlformats.org/officeDocument/2006/relationships/image" Target="../media/image1358.png"/><Relationship Id="rId42" Type="http://schemas.openxmlformats.org/officeDocument/2006/relationships/image" Target="../media/image1060.png"/><Relationship Id="rId47" Type="http://schemas.openxmlformats.org/officeDocument/2006/relationships/image" Target="../media/image1369.svg"/><Relationship Id="rId50" Type="http://schemas.openxmlformats.org/officeDocument/2006/relationships/image" Target="../media/image1262.png"/><Relationship Id="rId55" Type="http://schemas.openxmlformats.org/officeDocument/2006/relationships/image" Target="../media/image1373.svg"/><Relationship Id="rId63" Type="http://schemas.openxmlformats.org/officeDocument/2006/relationships/image" Target="../media/image1379.svg"/><Relationship Id="rId7" Type="http://schemas.openxmlformats.org/officeDocument/2006/relationships/image" Target="../media/image1353.svg"/><Relationship Id="rId2" Type="http://schemas.openxmlformats.org/officeDocument/2006/relationships/image" Target="../media/image1350.png"/><Relationship Id="rId16" Type="http://schemas.openxmlformats.org/officeDocument/2006/relationships/image" Target="../media/image1278.png"/><Relationship Id="rId29" Type="http://schemas.openxmlformats.org/officeDocument/2006/relationships/image" Target="../media/image1285.svg"/><Relationship Id="rId11" Type="http://schemas.openxmlformats.org/officeDocument/2006/relationships/image" Target="../media/image1271.svg"/><Relationship Id="rId24" Type="http://schemas.openxmlformats.org/officeDocument/2006/relationships/image" Target="../media/image1354.png"/><Relationship Id="rId32" Type="http://schemas.openxmlformats.org/officeDocument/2006/relationships/image" Target="../media/image1356.png"/><Relationship Id="rId37" Type="http://schemas.openxmlformats.org/officeDocument/2006/relationships/image" Target="../media/image1361.svg"/><Relationship Id="rId40" Type="http://schemas.openxmlformats.org/officeDocument/2006/relationships/image" Target="../media/image1364.png"/><Relationship Id="rId45" Type="http://schemas.openxmlformats.org/officeDocument/2006/relationships/image" Target="../media/image1367.svg"/><Relationship Id="rId53" Type="http://schemas.openxmlformats.org/officeDocument/2006/relationships/image" Target="../media/image1371.svg"/><Relationship Id="rId58" Type="http://schemas.openxmlformats.org/officeDocument/2006/relationships/image" Target="../media/image484.png"/><Relationship Id="rId5" Type="http://schemas.openxmlformats.org/officeDocument/2006/relationships/image" Target="../media/image1267.svg"/><Relationship Id="rId61" Type="http://schemas.openxmlformats.org/officeDocument/2006/relationships/image" Target="../media/image1377.svg"/><Relationship Id="rId19" Type="http://schemas.openxmlformats.org/officeDocument/2006/relationships/image" Target="../media/image1015.svg"/><Relationship Id="rId14" Type="http://schemas.openxmlformats.org/officeDocument/2006/relationships/image" Target="../media/image1276.png"/><Relationship Id="rId22" Type="http://schemas.openxmlformats.org/officeDocument/2006/relationships/image" Target="../media/image254.png"/><Relationship Id="rId27" Type="http://schemas.openxmlformats.org/officeDocument/2006/relationships/image" Target="../media/image1283.svg"/><Relationship Id="rId30" Type="http://schemas.openxmlformats.org/officeDocument/2006/relationships/image" Target="../media/image1124.png"/><Relationship Id="rId35" Type="http://schemas.openxmlformats.org/officeDocument/2006/relationships/image" Target="../media/image1359.svg"/><Relationship Id="rId43" Type="http://schemas.openxmlformats.org/officeDocument/2006/relationships/image" Target="../media/image1061.svg"/><Relationship Id="rId48" Type="http://schemas.openxmlformats.org/officeDocument/2006/relationships/image" Target="../media/image1260.png"/><Relationship Id="rId56" Type="http://schemas.openxmlformats.org/officeDocument/2006/relationships/image" Target="../media/image1374.png"/><Relationship Id="rId64" Type="http://schemas.openxmlformats.org/officeDocument/2006/relationships/image" Target="../media/image1264.png"/><Relationship Id="rId8" Type="http://schemas.openxmlformats.org/officeDocument/2006/relationships/image" Target="../media/image1268.png"/><Relationship Id="rId51" Type="http://schemas.openxmlformats.org/officeDocument/2006/relationships/image" Target="../media/image1263.svg"/><Relationship Id="rId3" Type="http://schemas.openxmlformats.org/officeDocument/2006/relationships/image" Target="../media/image1351.svg"/><Relationship Id="rId12" Type="http://schemas.openxmlformats.org/officeDocument/2006/relationships/image" Target="../media/image1272.png"/><Relationship Id="rId17" Type="http://schemas.openxmlformats.org/officeDocument/2006/relationships/image" Target="../media/image1279.svg"/><Relationship Id="rId25" Type="http://schemas.openxmlformats.org/officeDocument/2006/relationships/image" Target="../media/image1355.svg"/><Relationship Id="rId33" Type="http://schemas.openxmlformats.org/officeDocument/2006/relationships/image" Target="../media/image1357.svg"/><Relationship Id="rId38" Type="http://schemas.openxmlformats.org/officeDocument/2006/relationships/image" Target="../media/image1362.png"/><Relationship Id="rId46" Type="http://schemas.openxmlformats.org/officeDocument/2006/relationships/image" Target="../media/image1368.png"/><Relationship Id="rId59" Type="http://schemas.openxmlformats.org/officeDocument/2006/relationships/image" Target="../media/image485.svg"/><Relationship Id="rId20" Type="http://schemas.openxmlformats.org/officeDocument/2006/relationships/image" Target="../media/image1280.png"/><Relationship Id="rId41" Type="http://schemas.openxmlformats.org/officeDocument/2006/relationships/image" Target="../media/image1365.svg"/><Relationship Id="rId54" Type="http://schemas.openxmlformats.org/officeDocument/2006/relationships/image" Target="../media/image1372.png"/><Relationship Id="rId62" Type="http://schemas.openxmlformats.org/officeDocument/2006/relationships/image" Target="../media/image13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2.png"/><Relationship Id="rId15" Type="http://schemas.openxmlformats.org/officeDocument/2006/relationships/image" Target="../media/image1277.svg"/><Relationship Id="rId23" Type="http://schemas.openxmlformats.org/officeDocument/2006/relationships/image" Target="../media/image255.svg"/><Relationship Id="rId28" Type="http://schemas.openxmlformats.org/officeDocument/2006/relationships/image" Target="../media/image1284.png"/><Relationship Id="rId36" Type="http://schemas.openxmlformats.org/officeDocument/2006/relationships/image" Target="../media/image1360.png"/><Relationship Id="rId49" Type="http://schemas.openxmlformats.org/officeDocument/2006/relationships/image" Target="../media/image1261.svg"/><Relationship Id="rId57" Type="http://schemas.openxmlformats.org/officeDocument/2006/relationships/image" Target="../media/image1375.svg"/><Relationship Id="rId10" Type="http://schemas.openxmlformats.org/officeDocument/2006/relationships/image" Target="../media/image1270.png"/><Relationship Id="rId31" Type="http://schemas.openxmlformats.org/officeDocument/2006/relationships/image" Target="../media/image1125.svg"/><Relationship Id="rId44" Type="http://schemas.openxmlformats.org/officeDocument/2006/relationships/image" Target="../media/image1366.png"/><Relationship Id="rId52" Type="http://schemas.openxmlformats.org/officeDocument/2006/relationships/image" Target="../media/image1370.png"/><Relationship Id="rId60" Type="http://schemas.openxmlformats.org/officeDocument/2006/relationships/image" Target="../media/image1376.png"/><Relationship Id="rId65" Type="http://schemas.openxmlformats.org/officeDocument/2006/relationships/image" Target="../media/image1265.svg"/><Relationship Id="rId4" Type="http://schemas.openxmlformats.org/officeDocument/2006/relationships/image" Target="../media/image1266.png"/><Relationship Id="rId9" Type="http://schemas.openxmlformats.org/officeDocument/2006/relationships/image" Target="../media/image1269.svg"/><Relationship Id="rId13" Type="http://schemas.openxmlformats.org/officeDocument/2006/relationships/image" Target="../media/image1273.svg"/><Relationship Id="rId18" Type="http://schemas.openxmlformats.org/officeDocument/2006/relationships/image" Target="../media/image1014.png"/><Relationship Id="rId39" Type="http://schemas.openxmlformats.org/officeDocument/2006/relationships/image" Target="../media/image1363.sv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02.png"/><Relationship Id="rId21" Type="http://schemas.openxmlformats.org/officeDocument/2006/relationships/image" Target="../media/image1397.svg"/><Relationship Id="rId34" Type="http://schemas.openxmlformats.org/officeDocument/2006/relationships/image" Target="../media/image1410.png"/><Relationship Id="rId42" Type="http://schemas.openxmlformats.org/officeDocument/2006/relationships/image" Target="../media/image1418.png"/><Relationship Id="rId47" Type="http://schemas.openxmlformats.org/officeDocument/2006/relationships/image" Target="../media/image1423.svg"/><Relationship Id="rId50" Type="http://schemas.openxmlformats.org/officeDocument/2006/relationships/image" Target="../media/image1426.png"/><Relationship Id="rId55" Type="http://schemas.openxmlformats.org/officeDocument/2006/relationships/image" Target="../media/image1431.svg"/><Relationship Id="rId63" Type="http://schemas.openxmlformats.org/officeDocument/2006/relationships/image" Target="../media/image1437.svg"/><Relationship Id="rId7" Type="http://schemas.openxmlformats.org/officeDocument/2006/relationships/image" Target="../media/image1383.svg"/><Relationship Id="rId2" Type="http://schemas.openxmlformats.org/officeDocument/2006/relationships/image" Target="../media/image1380.png"/><Relationship Id="rId16" Type="http://schemas.openxmlformats.org/officeDocument/2006/relationships/image" Target="../media/image1392.png"/><Relationship Id="rId29" Type="http://schemas.openxmlformats.org/officeDocument/2006/relationships/image" Target="../media/image1405.svg"/><Relationship Id="rId11" Type="http://schemas.openxmlformats.org/officeDocument/2006/relationships/image" Target="../media/image1387.svg"/><Relationship Id="rId24" Type="http://schemas.openxmlformats.org/officeDocument/2006/relationships/image" Target="../media/image1400.png"/><Relationship Id="rId32" Type="http://schemas.openxmlformats.org/officeDocument/2006/relationships/image" Target="../media/image1408.png"/><Relationship Id="rId37" Type="http://schemas.openxmlformats.org/officeDocument/2006/relationships/image" Target="../media/image1413.svg"/><Relationship Id="rId40" Type="http://schemas.openxmlformats.org/officeDocument/2006/relationships/image" Target="../media/image1416.png"/><Relationship Id="rId45" Type="http://schemas.openxmlformats.org/officeDocument/2006/relationships/image" Target="../media/image1421.svg"/><Relationship Id="rId53" Type="http://schemas.openxmlformats.org/officeDocument/2006/relationships/image" Target="../media/image1429.svg"/><Relationship Id="rId58" Type="http://schemas.openxmlformats.org/officeDocument/2006/relationships/image" Target="../media/image1432.png"/><Relationship Id="rId5" Type="http://schemas.openxmlformats.org/officeDocument/2006/relationships/image" Target="../media/image1041.svg"/><Relationship Id="rId61" Type="http://schemas.openxmlformats.org/officeDocument/2006/relationships/image" Target="../media/image1435.svg"/><Relationship Id="rId19" Type="http://schemas.openxmlformats.org/officeDocument/2006/relationships/image" Target="../media/image1395.svg"/><Relationship Id="rId14" Type="http://schemas.openxmlformats.org/officeDocument/2006/relationships/image" Target="../media/image1390.png"/><Relationship Id="rId22" Type="http://schemas.openxmlformats.org/officeDocument/2006/relationships/image" Target="../media/image1398.png"/><Relationship Id="rId27" Type="http://schemas.openxmlformats.org/officeDocument/2006/relationships/image" Target="../media/image1403.svg"/><Relationship Id="rId30" Type="http://schemas.openxmlformats.org/officeDocument/2006/relationships/image" Target="../media/image1406.png"/><Relationship Id="rId35" Type="http://schemas.openxmlformats.org/officeDocument/2006/relationships/image" Target="../media/image1411.svg"/><Relationship Id="rId43" Type="http://schemas.openxmlformats.org/officeDocument/2006/relationships/image" Target="../media/image1419.svg"/><Relationship Id="rId48" Type="http://schemas.openxmlformats.org/officeDocument/2006/relationships/image" Target="../media/image1424.png"/><Relationship Id="rId56" Type="http://schemas.openxmlformats.org/officeDocument/2006/relationships/image" Target="../media/image1258.png"/><Relationship Id="rId64" Type="http://schemas.openxmlformats.org/officeDocument/2006/relationships/image" Target="../media/image1438.png"/><Relationship Id="rId8" Type="http://schemas.openxmlformats.org/officeDocument/2006/relationships/image" Target="../media/image1384.png"/><Relationship Id="rId51" Type="http://schemas.openxmlformats.org/officeDocument/2006/relationships/image" Target="../media/image1427.svg"/><Relationship Id="rId3" Type="http://schemas.openxmlformats.org/officeDocument/2006/relationships/image" Target="../media/image1381.svg"/><Relationship Id="rId12" Type="http://schemas.openxmlformats.org/officeDocument/2006/relationships/image" Target="../media/image1388.png"/><Relationship Id="rId17" Type="http://schemas.openxmlformats.org/officeDocument/2006/relationships/image" Target="../media/image1393.svg"/><Relationship Id="rId25" Type="http://schemas.openxmlformats.org/officeDocument/2006/relationships/image" Target="../media/image1401.svg"/><Relationship Id="rId33" Type="http://schemas.openxmlformats.org/officeDocument/2006/relationships/image" Target="../media/image1409.svg"/><Relationship Id="rId38" Type="http://schemas.openxmlformats.org/officeDocument/2006/relationships/image" Target="../media/image1414.png"/><Relationship Id="rId46" Type="http://schemas.openxmlformats.org/officeDocument/2006/relationships/image" Target="../media/image1422.png"/><Relationship Id="rId59" Type="http://schemas.openxmlformats.org/officeDocument/2006/relationships/image" Target="../media/image1433.svg"/><Relationship Id="rId20" Type="http://schemas.openxmlformats.org/officeDocument/2006/relationships/image" Target="../media/image1396.png"/><Relationship Id="rId41" Type="http://schemas.openxmlformats.org/officeDocument/2006/relationships/image" Target="../media/image1417.svg"/><Relationship Id="rId54" Type="http://schemas.openxmlformats.org/officeDocument/2006/relationships/image" Target="../media/image1430.png"/><Relationship Id="rId62" Type="http://schemas.openxmlformats.org/officeDocument/2006/relationships/image" Target="../media/image14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2.png"/><Relationship Id="rId15" Type="http://schemas.openxmlformats.org/officeDocument/2006/relationships/image" Target="../media/image1391.svg"/><Relationship Id="rId23" Type="http://schemas.openxmlformats.org/officeDocument/2006/relationships/image" Target="../media/image1399.svg"/><Relationship Id="rId28" Type="http://schemas.openxmlformats.org/officeDocument/2006/relationships/image" Target="../media/image1404.png"/><Relationship Id="rId36" Type="http://schemas.openxmlformats.org/officeDocument/2006/relationships/image" Target="../media/image1412.png"/><Relationship Id="rId49" Type="http://schemas.openxmlformats.org/officeDocument/2006/relationships/image" Target="../media/image1425.svg"/><Relationship Id="rId57" Type="http://schemas.openxmlformats.org/officeDocument/2006/relationships/image" Target="../media/image1259.svg"/><Relationship Id="rId10" Type="http://schemas.openxmlformats.org/officeDocument/2006/relationships/image" Target="../media/image1386.png"/><Relationship Id="rId31" Type="http://schemas.openxmlformats.org/officeDocument/2006/relationships/image" Target="../media/image1407.svg"/><Relationship Id="rId44" Type="http://schemas.openxmlformats.org/officeDocument/2006/relationships/image" Target="../media/image1420.png"/><Relationship Id="rId52" Type="http://schemas.openxmlformats.org/officeDocument/2006/relationships/image" Target="../media/image1428.png"/><Relationship Id="rId60" Type="http://schemas.openxmlformats.org/officeDocument/2006/relationships/image" Target="../media/image1434.png"/><Relationship Id="rId65" Type="http://schemas.openxmlformats.org/officeDocument/2006/relationships/image" Target="../media/image1439.svg"/><Relationship Id="rId4" Type="http://schemas.openxmlformats.org/officeDocument/2006/relationships/image" Target="../media/image1040.png"/><Relationship Id="rId9" Type="http://schemas.openxmlformats.org/officeDocument/2006/relationships/image" Target="../media/image1385.svg"/><Relationship Id="rId13" Type="http://schemas.openxmlformats.org/officeDocument/2006/relationships/image" Target="../media/image1389.svg"/><Relationship Id="rId18" Type="http://schemas.openxmlformats.org/officeDocument/2006/relationships/image" Target="../media/image1394.png"/><Relationship Id="rId39" Type="http://schemas.openxmlformats.org/officeDocument/2006/relationships/image" Target="../media/image1415.sv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.png"/><Relationship Id="rId21" Type="http://schemas.openxmlformats.org/officeDocument/2006/relationships/image" Target="../media/image53.svg"/><Relationship Id="rId34" Type="http://schemas.openxmlformats.org/officeDocument/2006/relationships/image" Target="../media/image130.png"/><Relationship Id="rId42" Type="http://schemas.openxmlformats.org/officeDocument/2006/relationships/image" Target="../media/image138.png"/><Relationship Id="rId47" Type="http://schemas.openxmlformats.org/officeDocument/2006/relationships/image" Target="../media/image143.svg"/><Relationship Id="rId50" Type="http://schemas.openxmlformats.org/officeDocument/2006/relationships/image" Target="../media/image146.png"/><Relationship Id="rId55" Type="http://schemas.openxmlformats.org/officeDocument/2006/relationships/image" Target="../media/image151.svg"/><Relationship Id="rId63" Type="http://schemas.openxmlformats.org/officeDocument/2006/relationships/image" Target="../media/image159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9" Type="http://schemas.openxmlformats.org/officeDocument/2006/relationships/image" Target="../media/image61.sv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133.svg"/><Relationship Id="rId40" Type="http://schemas.openxmlformats.org/officeDocument/2006/relationships/image" Target="../media/image136.png"/><Relationship Id="rId45" Type="http://schemas.openxmlformats.org/officeDocument/2006/relationships/image" Target="../media/image141.svg"/><Relationship Id="rId53" Type="http://schemas.openxmlformats.org/officeDocument/2006/relationships/image" Target="../media/image149.svg"/><Relationship Id="rId58" Type="http://schemas.openxmlformats.org/officeDocument/2006/relationships/image" Target="../media/image154.png"/><Relationship Id="rId5" Type="http://schemas.openxmlformats.org/officeDocument/2006/relationships/image" Target="../media/image37.svg"/><Relationship Id="rId61" Type="http://schemas.openxmlformats.org/officeDocument/2006/relationships/image" Target="../media/image157.svg"/><Relationship Id="rId19" Type="http://schemas.openxmlformats.org/officeDocument/2006/relationships/image" Target="../media/image51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svg"/><Relationship Id="rId30" Type="http://schemas.openxmlformats.org/officeDocument/2006/relationships/image" Target="../media/image62.png"/><Relationship Id="rId35" Type="http://schemas.openxmlformats.org/officeDocument/2006/relationships/image" Target="../media/image131.svg"/><Relationship Id="rId43" Type="http://schemas.openxmlformats.org/officeDocument/2006/relationships/image" Target="../media/image139.svg"/><Relationship Id="rId48" Type="http://schemas.openxmlformats.org/officeDocument/2006/relationships/image" Target="../media/image144.png"/><Relationship Id="rId56" Type="http://schemas.openxmlformats.org/officeDocument/2006/relationships/image" Target="../media/image152.png"/><Relationship Id="rId64" Type="http://schemas.openxmlformats.org/officeDocument/2006/relationships/image" Target="../media/image160.png"/><Relationship Id="rId8" Type="http://schemas.openxmlformats.org/officeDocument/2006/relationships/image" Target="../media/image40.png"/><Relationship Id="rId51" Type="http://schemas.openxmlformats.org/officeDocument/2006/relationships/image" Target="../media/image147.svg"/><Relationship Id="rId3" Type="http://schemas.openxmlformats.org/officeDocument/2006/relationships/image" Target="../media/image35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33" Type="http://schemas.openxmlformats.org/officeDocument/2006/relationships/image" Target="../media/image65.svg"/><Relationship Id="rId38" Type="http://schemas.openxmlformats.org/officeDocument/2006/relationships/image" Target="../media/image134.png"/><Relationship Id="rId46" Type="http://schemas.openxmlformats.org/officeDocument/2006/relationships/image" Target="../media/image142.png"/><Relationship Id="rId59" Type="http://schemas.openxmlformats.org/officeDocument/2006/relationships/image" Target="../media/image155.svg"/><Relationship Id="rId20" Type="http://schemas.openxmlformats.org/officeDocument/2006/relationships/image" Target="../media/image52.png"/><Relationship Id="rId41" Type="http://schemas.openxmlformats.org/officeDocument/2006/relationships/image" Target="../media/image137.svg"/><Relationship Id="rId54" Type="http://schemas.openxmlformats.org/officeDocument/2006/relationships/image" Target="../media/image150.png"/><Relationship Id="rId6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png"/><Relationship Id="rId36" Type="http://schemas.openxmlformats.org/officeDocument/2006/relationships/image" Target="../media/image132.png"/><Relationship Id="rId49" Type="http://schemas.openxmlformats.org/officeDocument/2006/relationships/image" Target="../media/image145.svg"/><Relationship Id="rId57" Type="http://schemas.openxmlformats.org/officeDocument/2006/relationships/image" Target="../media/image153.svg"/><Relationship Id="rId10" Type="http://schemas.openxmlformats.org/officeDocument/2006/relationships/image" Target="../media/image42.png"/><Relationship Id="rId31" Type="http://schemas.openxmlformats.org/officeDocument/2006/relationships/image" Target="../media/image63.svg"/><Relationship Id="rId44" Type="http://schemas.openxmlformats.org/officeDocument/2006/relationships/image" Target="../media/image140.png"/><Relationship Id="rId52" Type="http://schemas.openxmlformats.org/officeDocument/2006/relationships/image" Target="../media/image148.png"/><Relationship Id="rId60" Type="http://schemas.openxmlformats.org/officeDocument/2006/relationships/image" Target="../media/image156.png"/><Relationship Id="rId65" Type="http://schemas.openxmlformats.org/officeDocument/2006/relationships/image" Target="../media/image161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9" Type="http://schemas.openxmlformats.org/officeDocument/2006/relationships/image" Target="../media/image135.sv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62.png"/><Relationship Id="rId21" Type="http://schemas.openxmlformats.org/officeDocument/2006/relationships/image" Target="../media/image1457.svg"/><Relationship Id="rId34" Type="http://schemas.openxmlformats.org/officeDocument/2006/relationships/image" Target="../media/image1470.png"/><Relationship Id="rId42" Type="http://schemas.openxmlformats.org/officeDocument/2006/relationships/image" Target="../media/image1478.png"/><Relationship Id="rId47" Type="http://schemas.openxmlformats.org/officeDocument/2006/relationships/image" Target="../media/image1483.svg"/><Relationship Id="rId50" Type="http://schemas.openxmlformats.org/officeDocument/2006/relationships/image" Target="../media/image1486.png"/><Relationship Id="rId55" Type="http://schemas.openxmlformats.org/officeDocument/2006/relationships/image" Target="../media/image1491.svg"/><Relationship Id="rId63" Type="http://schemas.openxmlformats.org/officeDocument/2006/relationships/image" Target="../media/image1499.svg"/><Relationship Id="rId7" Type="http://schemas.openxmlformats.org/officeDocument/2006/relationships/image" Target="../media/image1445.svg"/><Relationship Id="rId2" Type="http://schemas.openxmlformats.org/officeDocument/2006/relationships/image" Target="../media/image1440.png"/><Relationship Id="rId16" Type="http://schemas.openxmlformats.org/officeDocument/2006/relationships/image" Target="../media/image1452.png"/><Relationship Id="rId29" Type="http://schemas.openxmlformats.org/officeDocument/2006/relationships/image" Target="../media/image1465.svg"/><Relationship Id="rId11" Type="http://schemas.openxmlformats.org/officeDocument/2006/relationships/image" Target="../media/image1449.svg"/><Relationship Id="rId24" Type="http://schemas.openxmlformats.org/officeDocument/2006/relationships/image" Target="../media/image1460.png"/><Relationship Id="rId32" Type="http://schemas.openxmlformats.org/officeDocument/2006/relationships/image" Target="../media/image1468.png"/><Relationship Id="rId37" Type="http://schemas.openxmlformats.org/officeDocument/2006/relationships/image" Target="../media/image1473.svg"/><Relationship Id="rId40" Type="http://schemas.openxmlformats.org/officeDocument/2006/relationships/image" Target="../media/image1476.png"/><Relationship Id="rId45" Type="http://schemas.openxmlformats.org/officeDocument/2006/relationships/image" Target="../media/image1481.svg"/><Relationship Id="rId53" Type="http://schemas.openxmlformats.org/officeDocument/2006/relationships/image" Target="../media/image1489.svg"/><Relationship Id="rId58" Type="http://schemas.openxmlformats.org/officeDocument/2006/relationships/image" Target="../media/image1494.png"/><Relationship Id="rId5" Type="http://schemas.openxmlformats.org/officeDocument/2006/relationships/image" Target="../media/image1443.svg"/><Relationship Id="rId61" Type="http://schemas.openxmlformats.org/officeDocument/2006/relationships/image" Target="../media/image1497.svg"/><Relationship Id="rId19" Type="http://schemas.openxmlformats.org/officeDocument/2006/relationships/image" Target="../media/image1455.svg"/><Relationship Id="rId14" Type="http://schemas.openxmlformats.org/officeDocument/2006/relationships/image" Target="../media/image1450.png"/><Relationship Id="rId22" Type="http://schemas.openxmlformats.org/officeDocument/2006/relationships/image" Target="../media/image1458.png"/><Relationship Id="rId27" Type="http://schemas.openxmlformats.org/officeDocument/2006/relationships/image" Target="../media/image1463.svg"/><Relationship Id="rId30" Type="http://schemas.openxmlformats.org/officeDocument/2006/relationships/image" Target="../media/image1466.png"/><Relationship Id="rId35" Type="http://schemas.openxmlformats.org/officeDocument/2006/relationships/image" Target="../media/image1471.svg"/><Relationship Id="rId43" Type="http://schemas.openxmlformats.org/officeDocument/2006/relationships/image" Target="../media/image1479.svg"/><Relationship Id="rId48" Type="http://schemas.openxmlformats.org/officeDocument/2006/relationships/image" Target="../media/image1484.png"/><Relationship Id="rId56" Type="http://schemas.openxmlformats.org/officeDocument/2006/relationships/image" Target="../media/image1492.png"/><Relationship Id="rId64" Type="http://schemas.openxmlformats.org/officeDocument/2006/relationships/image" Target="../media/image1500.png"/><Relationship Id="rId8" Type="http://schemas.openxmlformats.org/officeDocument/2006/relationships/image" Target="../media/image1446.png"/><Relationship Id="rId51" Type="http://schemas.openxmlformats.org/officeDocument/2006/relationships/image" Target="../media/image1487.svg"/><Relationship Id="rId3" Type="http://schemas.openxmlformats.org/officeDocument/2006/relationships/image" Target="../media/image1441.svg"/><Relationship Id="rId12" Type="http://schemas.openxmlformats.org/officeDocument/2006/relationships/image" Target="../media/image1004.png"/><Relationship Id="rId17" Type="http://schemas.openxmlformats.org/officeDocument/2006/relationships/image" Target="../media/image1453.svg"/><Relationship Id="rId25" Type="http://schemas.openxmlformats.org/officeDocument/2006/relationships/image" Target="../media/image1461.svg"/><Relationship Id="rId33" Type="http://schemas.openxmlformats.org/officeDocument/2006/relationships/image" Target="../media/image1469.svg"/><Relationship Id="rId38" Type="http://schemas.openxmlformats.org/officeDocument/2006/relationships/image" Target="../media/image1474.png"/><Relationship Id="rId46" Type="http://schemas.openxmlformats.org/officeDocument/2006/relationships/image" Target="../media/image1482.png"/><Relationship Id="rId59" Type="http://schemas.openxmlformats.org/officeDocument/2006/relationships/image" Target="../media/image1495.svg"/><Relationship Id="rId20" Type="http://schemas.openxmlformats.org/officeDocument/2006/relationships/image" Target="../media/image1456.png"/><Relationship Id="rId41" Type="http://schemas.openxmlformats.org/officeDocument/2006/relationships/image" Target="../media/image1477.svg"/><Relationship Id="rId54" Type="http://schemas.openxmlformats.org/officeDocument/2006/relationships/image" Target="../media/image1490.png"/><Relationship Id="rId62" Type="http://schemas.openxmlformats.org/officeDocument/2006/relationships/image" Target="../media/image14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4.png"/><Relationship Id="rId15" Type="http://schemas.openxmlformats.org/officeDocument/2006/relationships/image" Target="../media/image1451.svg"/><Relationship Id="rId23" Type="http://schemas.openxmlformats.org/officeDocument/2006/relationships/image" Target="../media/image1459.svg"/><Relationship Id="rId28" Type="http://schemas.openxmlformats.org/officeDocument/2006/relationships/image" Target="../media/image1464.png"/><Relationship Id="rId36" Type="http://schemas.openxmlformats.org/officeDocument/2006/relationships/image" Target="../media/image1472.png"/><Relationship Id="rId49" Type="http://schemas.openxmlformats.org/officeDocument/2006/relationships/image" Target="../media/image1485.svg"/><Relationship Id="rId57" Type="http://schemas.openxmlformats.org/officeDocument/2006/relationships/image" Target="../media/image1493.svg"/><Relationship Id="rId10" Type="http://schemas.openxmlformats.org/officeDocument/2006/relationships/image" Target="../media/image1448.png"/><Relationship Id="rId31" Type="http://schemas.openxmlformats.org/officeDocument/2006/relationships/image" Target="../media/image1467.svg"/><Relationship Id="rId44" Type="http://schemas.openxmlformats.org/officeDocument/2006/relationships/image" Target="../media/image1480.png"/><Relationship Id="rId52" Type="http://schemas.openxmlformats.org/officeDocument/2006/relationships/image" Target="../media/image1488.png"/><Relationship Id="rId60" Type="http://schemas.openxmlformats.org/officeDocument/2006/relationships/image" Target="../media/image1496.png"/><Relationship Id="rId65" Type="http://schemas.openxmlformats.org/officeDocument/2006/relationships/image" Target="../media/image1501.svg"/><Relationship Id="rId4" Type="http://schemas.openxmlformats.org/officeDocument/2006/relationships/image" Target="../media/image1442.png"/><Relationship Id="rId9" Type="http://schemas.openxmlformats.org/officeDocument/2006/relationships/image" Target="../media/image1447.svg"/><Relationship Id="rId13" Type="http://schemas.openxmlformats.org/officeDocument/2006/relationships/image" Target="../media/image1005.svg"/><Relationship Id="rId18" Type="http://schemas.openxmlformats.org/officeDocument/2006/relationships/image" Target="../media/image1454.png"/><Relationship Id="rId39" Type="http://schemas.openxmlformats.org/officeDocument/2006/relationships/image" Target="../media/image1475.sv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24.png"/><Relationship Id="rId21" Type="http://schemas.openxmlformats.org/officeDocument/2006/relationships/image" Target="../media/image1519.svg"/><Relationship Id="rId34" Type="http://schemas.openxmlformats.org/officeDocument/2006/relationships/image" Target="../media/image1532.png"/><Relationship Id="rId42" Type="http://schemas.openxmlformats.org/officeDocument/2006/relationships/image" Target="../media/image1540.png"/><Relationship Id="rId47" Type="http://schemas.openxmlformats.org/officeDocument/2006/relationships/image" Target="../media/image1501.svg"/><Relationship Id="rId50" Type="http://schemas.openxmlformats.org/officeDocument/2006/relationships/image" Target="../media/image1544.png"/><Relationship Id="rId55" Type="http://schemas.openxmlformats.org/officeDocument/2006/relationships/image" Target="../media/image1549.svg"/><Relationship Id="rId63" Type="http://schemas.openxmlformats.org/officeDocument/2006/relationships/image" Target="../media/image1557.svg"/><Relationship Id="rId7" Type="http://schemas.openxmlformats.org/officeDocument/2006/relationships/image" Target="../media/image1507.svg"/><Relationship Id="rId2" Type="http://schemas.openxmlformats.org/officeDocument/2006/relationships/image" Target="../media/image1502.png"/><Relationship Id="rId16" Type="http://schemas.openxmlformats.org/officeDocument/2006/relationships/image" Target="../media/image1514.png"/><Relationship Id="rId29" Type="http://schemas.openxmlformats.org/officeDocument/2006/relationships/image" Target="../media/image1527.svg"/><Relationship Id="rId11" Type="http://schemas.openxmlformats.org/officeDocument/2006/relationships/image" Target="../media/image949.svg"/><Relationship Id="rId24" Type="http://schemas.openxmlformats.org/officeDocument/2006/relationships/image" Target="../media/image1522.png"/><Relationship Id="rId32" Type="http://schemas.openxmlformats.org/officeDocument/2006/relationships/image" Target="../media/image1530.png"/><Relationship Id="rId37" Type="http://schemas.openxmlformats.org/officeDocument/2006/relationships/image" Target="../media/image1535.svg"/><Relationship Id="rId40" Type="http://schemas.openxmlformats.org/officeDocument/2006/relationships/image" Target="../media/image1538.png"/><Relationship Id="rId45" Type="http://schemas.openxmlformats.org/officeDocument/2006/relationships/image" Target="../media/image1499.svg"/><Relationship Id="rId53" Type="http://schemas.openxmlformats.org/officeDocument/2006/relationships/image" Target="../media/image1547.svg"/><Relationship Id="rId58" Type="http://schemas.openxmlformats.org/officeDocument/2006/relationships/image" Target="../media/image1552.png"/><Relationship Id="rId5" Type="http://schemas.openxmlformats.org/officeDocument/2006/relationships/image" Target="../media/image1505.svg"/><Relationship Id="rId61" Type="http://schemas.openxmlformats.org/officeDocument/2006/relationships/image" Target="../media/image1555.svg"/><Relationship Id="rId19" Type="http://schemas.openxmlformats.org/officeDocument/2006/relationships/image" Target="../media/image1517.svg"/><Relationship Id="rId14" Type="http://schemas.openxmlformats.org/officeDocument/2006/relationships/image" Target="../media/image1512.png"/><Relationship Id="rId22" Type="http://schemas.openxmlformats.org/officeDocument/2006/relationships/image" Target="../media/image1520.png"/><Relationship Id="rId27" Type="http://schemas.openxmlformats.org/officeDocument/2006/relationships/image" Target="../media/image1525.svg"/><Relationship Id="rId30" Type="http://schemas.openxmlformats.org/officeDocument/2006/relationships/image" Target="../media/image1528.png"/><Relationship Id="rId35" Type="http://schemas.openxmlformats.org/officeDocument/2006/relationships/image" Target="../media/image1533.svg"/><Relationship Id="rId43" Type="http://schemas.openxmlformats.org/officeDocument/2006/relationships/image" Target="../media/image1541.svg"/><Relationship Id="rId48" Type="http://schemas.openxmlformats.org/officeDocument/2006/relationships/image" Target="../media/image1542.png"/><Relationship Id="rId56" Type="http://schemas.openxmlformats.org/officeDocument/2006/relationships/image" Target="../media/image1550.png"/><Relationship Id="rId64" Type="http://schemas.openxmlformats.org/officeDocument/2006/relationships/image" Target="../media/image1558.png"/><Relationship Id="rId8" Type="http://schemas.openxmlformats.org/officeDocument/2006/relationships/image" Target="../media/image1508.png"/><Relationship Id="rId51" Type="http://schemas.openxmlformats.org/officeDocument/2006/relationships/image" Target="../media/image1545.svg"/><Relationship Id="rId3" Type="http://schemas.openxmlformats.org/officeDocument/2006/relationships/image" Target="../media/image1503.svg"/><Relationship Id="rId12" Type="http://schemas.openxmlformats.org/officeDocument/2006/relationships/image" Target="../media/image1510.png"/><Relationship Id="rId17" Type="http://schemas.openxmlformats.org/officeDocument/2006/relationships/image" Target="../media/image1515.svg"/><Relationship Id="rId25" Type="http://schemas.openxmlformats.org/officeDocument/2006/relationships/image" Target="../media/image1523.svg"/><Relationship Id="rId33" Type="http://schemas.openxmlformats.org/officeDocument/2006/relationships/image" Target="../media/image1531.svg"/><Relationship Id="rId38" Type="http://schemas.openxmlformats.org/officeDocument/2006/relationships/image" Target="../media/image1536.png"/><Relationship Id="rId46" Type="http://schemas.openxmlformats.org/officeDocument/2006/relationships/image" Target="../media/image1500.png"/><Relationship Id="rId59" Type="http://schemas.openxmlformats.org/officeDocument/2006/relationships/image" Target="../media/image1553.svg"/><Relationship Id="rId20" Type="http://schemas.openxmlformats.org/officeDocument/2006/relationships/image" Target="../media/image1518.png"/><Relationship Id="rId41" Type="http://schemas.openxmlformats.org/officeDocument/2006/relationships/image" Target="../media/image1539.svg"/><Relationship Id="rId54" Type="http://schemas.openxmlformats.org/officeDocument/2006/relationships/image" Target="../media/image1548.png"/><Relationship Id="rId62" Type="http://schemas.openxmlformats.org/officeDocument/2006/relationships/image" Target="../media/image15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6.png"/><Relationship Id="rId15" Type="http://schemas.openxmlformats.org/officeDocument/2006/relationships/image" Target="../media/image1513.svg"/><Relationship Id="rId23" Type="http://schemas.openxmlformats.org/officeDocument/2006/relationships/image" Target="../media/image1521.svg"/><Relationship Id="rId28" Type="http://schemas.openxmlformats.org/officeDocument/2006/relationships/image" Target="../media/image1526.png"/><Relationship Id="rId36" Type="http://schemas.openxmlformats.org/officeDocument/2006/relationships/image" Target="../media/image1534.png"/><Relationship Id="rId49" Type="http://schemas.openxmlformats.org/officeDocument/2006/relationships/image" Target="../media/image1543.svg"/><Relationship Id="rId57" Type="http://schemas.openxmlformats.org/officeDocument/2006/relationships/image" Target="../media/image1551.svg"/><Relationship Id="rId10" Type="http://schemas.openxmlformats.org/officeDocument/2006/relationships/image" Target="../media/image948.png"/><Relationship Id="rId31" Type="http://schemas.openxmlformats.org/officeDocument/2006/relationships/image" Target="../media/image1529.svg"/><Relationship Id="rId44" Type="http://schemas.openxmlformats.org/officeDocument/2006/relationships/image" Target="../media/image1498.png"/><Relationship Id="rId52" Type="http://schemas.openxmlformats.org/officeDocument/2006/relationships/image" Target="../media/image1546.png"/><Relationship Id="rId60" Type="http://schemas.openxmlformats.org/officeDocument/2006/relationships/image" Target="../media/image1554.png"/><Relationship Id="rId65" Type="http://schemas.openxmlformats.org/officeDocument/2006/relationships/image" Target="../media/image1559.svg"/><Relationship Id="rId4" Type="http://schemas.openxmlformats.org/officeDocument/2006/relationships/image" Target="../media/image1504.png"/><Relationship Id="rId9" Type="http://schemas.openxmlformats.org/officeDocument/2006/relationships/image" Target="../media/image1509.svg"/><Relationship Id="rId13" Type="http://schemas.openxmlformats.org/officeDocument/2006/relationships/image" Target="../media/image1511.svg"/><Relationship Id="rId18" Type="http://schemas.openxmlformats.org/officeDocument/2006/relationships/image" Target="../media/image1516.png"/><Relationship Id="rId39" Type="http://schemas.openxmlformats.org/officeDocument/2006/relationships/image" Target="../media/image1537.sv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3.svg"/><Relationship Id="rId18" Type="http://schemas.openxmlformats.org/officeDocument/2006/relationships/image" Target="../media/image1468.png"/><Relationship Id="rId26" Type="http://schemas.openxmlformats.org/officeDocument/2006/relationships/image" Target="../media/image1476.png"/><Relationship Id="rId39" Type="http://schemas.openxmlformats.org/officeDocument/2006/relationships/image" Target="../media/image1489.svg"/><Relationship Id="rId21" Type="http://schemas.openxmlformats.org/officeDocument/2006/relationships/image" Target="../media/image1471.svg"/><Relationship Id="rId34" Type="http://schemas.openxmlformats.org/officeDocument/2006/relationships/image" Target="../media/image1484.png"/><Relationship Id="rId42" Type="http://schemas.openxmlformats.org/officeDocument/2006/relationships/image" Target="../media/image1492.png"/><Relationship Id="rId47" Type="http://schemas.openxmlformats.org/officeDocument/2006/relationships/image" Target="../media/image1497.svg"/><Relationship Id="rId50" Type="http://schemas.openxmlformats.org/officeDocument/2006/relationships/image" Target="../media/image1562.png"/><Relationship Id="rId7" Type="http://schemas.openxmlformats.org/officeDocument/2006/relationships/image" Target="../media/image1457.svg"/><Relationship Id="rId2" Type="http://schemas.openxmlformats.org/officeDocument/2006/relationships/image" Target="../media/image1452.png"/><Relationship Id="rId16" Type="http://schemas.openxmlformats.org/officeDocument/2006/relationships/image" Target="../media/image1466.png"/><Relationship Id="rId29" Type="http://schemas.openxmlformats.org/officeDocument/2006/relationships/image" Target="../media/image1479.svg"/><Relationship Id="rId11" Type="http://schemas.openxmlformats.org/officeDocument/2006/relationships/image" Target="../media/image1461.svg"/><Relationship Id="rId24" Type="http://schemas.openxmlformats.org/officeDocument/2006/relationships/image" Target="../media/image1474.png"/><Relationship Id="rId32" Type="http://schemas.openxmlformats.org/officeDocument/2006/relationships/image" Target="../media/image1482.png"/><Relationship Id="rId37" Type="http://schemas.openxmlformats.org/officeDocument/2006/relationships/image" Target="../media/image1487.svg"/><Relationship Id="rId40" Type="http://schemas.openxmlformats.org/officeDocument/2006/relationships/image" Target="../media/image1490.png"/><Relationship Id="rId45" Type="http://schemas.openxmlformats.org/officeDocument/2006/relationships/image" Target="../media/image1495.svg"/><Relationship Id="rId5" Type="http://schemas.openxmlformats.org/officeDocument/2006/relationships/image" Target="../media/image1455.svg"/><Relationship Id="rId15" Type="http://schemas.openxmlformats.org/officeDocument/2006/relationships/image" Target="../media/image1465.svg"/><Relationship Id="rId23" Type="http://schemas.openxmlformats.org/officeDocument/2006/relationships/image" Target="../media/image1473.svg"/><Relationship Id="rId28" Type="http://schemas.openxmlformats.org/officeDocument/2006/relationships/image" Target="../media/image1478.png"/><Relationship Id="rId36" Type="http://schemas.openxmlformats.org/officeDocument/2006/relationships/image" Target="../media/image1486.png"/><Relationship Id="rId49" Type="http://schemas.openxmlformats.org/officeDocument/2006/relationships/image" Target="../media/image1561.svg"/><Relationship Id="rId10" Type="http://schemas.openxmlformats.org/officeDocument/2006/relationships/image" Target="../media/image1460.png"/><Relationship Id="rId19" Type="http://schemas.openxmlformats.org/officeDocument/2006/relationships/image" Target="../media/image1469.svg"/><Relationship Id="rId31" Type="http://schemas.openxmlformats.org/officeDocument/2006/relationships/image" Target="../media/image1481.svg"/><Relationship Id="rId44" Type="http://schemas.openxmlformats.org/officeDocument/2006/relationships/image" Target="../media/image1494.png"/><Relationship Id="rId4" Type="http://schemas.openxmlformats.org/officeDocument/2006/relationships/image" Target="../media/image1454.png"/><Relationship Id="rId9" Type="http://schemas.openxmlformats.org/officeDocument/2006/relationships/image" Target="../media/image1459.svg"/><Relationship Id="rId14" Type="http://schemas.openxmlformats.org/officeDocument/2006/relationships/image" Target="../media/image1464.png"/><Relationship Id="rId22" Type="http://schemas.openxmlformats.org/officeDocument/2006/relationships/image" Target="../media/image1472.png"/><Relationship Id="rId27" Type="http://schemas.openxmlformats.org/officeDocument/2006/relationships/image" Target="../media/image1477.svg"/><Relationship Id="rId30" Type="http://schemas.openxmlformats.org/officeDocument/2006/relationships/image" Target="../media/image1480.png"/><Relationship Id="rId35" Type="http://schemas.openxmlformats.org/officeDocument/2006/relationships/image" Target="../media/image1485.svg"/><Relationship Id="rId43" Type="http://schemas.openxmlformats.org/officeDocument/2006/relationships/image" Target="../media/image1493.svg"/><Relationship Id="rId48" Type="http://schemas.openxmlformats.org/officeDocument/2006/relationships/image" Target="../media/image1560.png"/><Relationship Id="rId8" Type="http://schemas.openxmlformats.org/officeDocument/2006/relationships/image" Target="../media/image1458.png"/><Relationship Id="rId51" Type="http://schemas.openxmlformats.org/officeDocument/2006/relationships/image" Target="../media/image1563.svg"/><Relationship Id="rId3" Type="http://schemas.openxmlformats.org/officeDocument/2006/relationships/image" Target="../media/image1453.svg"/><Relationship Id="rId12" Type="http://schemas.openxmlformats.org/officeDocument/2006/relationships/image" Target="../media/image1462.png"/><Relationship Id="rId17" Type="http://schemas.openxmlformats.org/officeDocument/2006/relationships/image" Target="../media/image1467.svg"/><Relationship Id="rId25" Type="http://schemas.openxmlformats.org/officeDocument/2006/relationships/image" Target="../media/image1475.svg"/><Relationship Id="rId33" Type="http://schemas.openxmlformats.org/officeDocument/2006/relationships/image" Target="../media/image1483.svg"/><Relationship Id="rId38" Type="http://schemas.openxmlformats.org/officeDocument/2006/relationships/image" Target="../media/image1488.png"/><Relationship Id="rId46" Type="http://schemas.openxmlformats.org/officeDocument/2006/relationships/image" Target="../media/image1496.png"/><Relationship Id="rId20" Type="http://schemas.openxmlformats.org/officeDocument/2006/relationships/image" Target="../media/image1470.png"/><Relationship Id="rId41" Type="http://schemas.openxmlformats.org/officeDocument/2006/relationships/image" Target="../media/image149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6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88.png"/><Relationship Id="rId21" Type="http://schemas.openxmlformats.org/officeDocument/2006/relationships/image" Target="../media/image1583.svg"/><Relationship Id="rId34" Type="http://schemas.openxmlformats.org/officeDocument/2006/relationships/image" Target="../media/image1596.png"/><Relationship Id="rId42" Type="http://schemas.openxmlformats.org/officeDocument/2006/relationships/image" Target="../media/image1604.png"/><Relationship Id="rId47" Type="http://schemas.openxmlformats.org/officeDocument/2006/relationships/image" Target="../media/image1347.svg"/><Relationship Id="rId50" Type="http://schemas.openxmlformats.org/officeDocument/2006/relationships/image" Target="../media/image1610.png"/><Relationship Id="rId55" Type="http://schemas.openxmlformats.org/officeDocument/2006/relationships/image" Target="../media/image1103.svg"/><Relationship Id="rId63" Type="http://schemas.openxmlformats.org/officeDocument/2006/relationships/image" Target="../media/image1619.svg"/><Relationship Id="rId7" Type="http://schemas.openxmlformats.org/officeDocument/2006/relationships/image" Target="../media/image1569.svg"/><Relationship Id="rId2" Type="http://schemas.openxmlformats.org/officeDocument/2006/relationships/image" Target="../media/image1564.png"/><Relationship Id="rId16" Type="http://schemas.openxmlformats.org/officeDocument/2006/relationships/image" Target="../media/image1578.png"/><Relationship Id="rId29" Type="http://schemas.openxmlformats.org/officeDocument/2006/relationships/image" Target="../media/image1591.svg"/><Relationship Id="rId11" Type="http://schemas.openxmlformats.org/officeDocument/2006/relationships/image" Target="../media/image1573.svg"/><Relationship Id="rId24" Type="http://schemas.openxmlformats.org/officeDocument/2006/relationships/image" Target="../media/image1586.png"/><Relationship Id="rId32" Type="http://schemas.openxmlformats.org/officeDocument/2006/relationships/image" Target="../media/image1594.png"/><Relationship Id="rId37" Type="http://schemas.openxmlformats.org/officeDocument/2006/relationships/image" Target="../media/image1599.svg"/><Relationship Id="rId40" Type="http://schemas.openxmlformats.org/officeDocument/2006/relationships/image" Target="../media/image1602.png"/><Relationship Id="rId45" Type="http://schemas.openxmlformats.org/officeDocument/2006/relationships/image" Target="../media/image1607.svg"/><Relationship Id="rId53" Type="http://schemas.openxmlformats.org/officeDocument/2006/relationships/image" Target="../media/image1613.svg"/><Relationship Id="rId58" Type="http://schemas.openxmlformats.org/officeDocument/2006/relationships/image" Target="../media/image1554.png"/><Relationship Id="rId5" Type="http://schemas.openxmlformats.org/officeDocument/2006/relationships/image" Target="../media/image1567.svg"/><Relationship Id="rId61" Type="http://schemas.openxmlformats.org/officeDocument/2006/relationships/image" Target="../media/image1617.svg"/><Relationship Id="rId19" Type="http://schemas.openxmlformats.org/officeDocument/2006/relationships/image" Target="../media/image1581.svg"/><Relationship Id="rId14" Type="http://schemas.openxmlformats.org/officeDocument/2006/relationships/image" Target="../media/image1576.png"/><Relationship Id="rId22" Type="http://schemas.openxmlformats.org/officeDocument/2006/relationships/image" Target="../media/image1584.png"/><Relationship Id="rId27" Type="http://schemas.openxmlformats.org/officeDocument/2006/relationships/image" Target="../media/image1589.svg"/><Relationship Id="rId30" Type="http://schemas.openxmlformats.org/officeDocument/2006/relationships/image" Target="../media/image1592.png"/><Relationship Id="rId35" Type="http://schemas.openxmlformats.org/officeDocument/2006/relationships/image" Target="../media/image1597.svg"/><Relationship Id="rId43" Type="http://schemas.openxmlformats.org/officeDocument/2006/relationships/image" Target="../media/image1605.svg"/><Relationship Id="rId48" Type="http://schemas.openxmlformats.org/officeDocument/2006/relationships/image" Target="../media/image1608.png"/><Relationship Id="rId56" Type="http://schemas.openxmlformats.org/officeDocument/2006/relationships/image" Target="../media/image1614.png"/><Relationship Id="rId64" Type="http://schemas.openxmlformats.org/officeDocument/2006/relationships/image" Target="../media/image1116.png"/><Relationship Id="rId8" Type="http://schemas.openxmlformats.org/officeDocument/2006/relationships/image" Target="../media/image1570.png"/><Relationship Id="rId51" Type="http://schemas.openxmlformats.org/officeDocument/2006/relationships/image" Target="../media/image1611.svg"/><Relationship Id="rId3" Type="http://schemas.openxmlformats.org/officeDocument/2006/relationships/image" Target="../media/image1565.svg"/><Relationship Id="rId12" Type="http://schemas.openxmlformats.org/officeDocument/2006/relationships/image" Target="../media/image1574.png"/><Relationship Id="rId17" Type="http://schemas.openxmlformats.org/officeDocument/2006/relationships/image" Target="../media/image1579.svg"/><Relationship Id="rId25" Type="http://schemas.openxmlformats.org/officeDocument/2006/relationships/image" Target="../media/image1587.svg"/><Relationship Id="rId33" Type="http://schemas.openxmlformats.org/officeDocument/2006/relationships/image" Target="../media/image1595.svg"/><Relationship Id="rId38" Type="http://schemas.openxmlformats.org/officeDocument/2006/relationships/image" Target="../media/image1600.png"/><Relationship Id="rId46" Type="http://schemas.openxmlformats.org/officeDocument/2006/relationships/image" Target="../media/image1346.png"/><Relationship Id="rId59" Type="http://schemas.openxmlformats.org/officeDocument/2006/relationships/image" Target="../media/image1555.svg"/><Relationship Id="rId20" Type="http://schemas.openxmlformats.org/officeDocument/2006/relationships/image" Target="../media/image1582.png"/><Relationship Id="rId41" Type="http://schemas.openxmlformats.org/officeDocument/2006/relationships/image" Target="../media/image1603.svg"/><Relationship Id="rId54" Type="http://schemas.openxmlformats.org/officeDocument/2006/relationships/image" Target="../media/image1102.png"/><Relationship Id="rId62" Type="http://schemas.openxmlformats.org/officeDocument/2006/relationships/image" Target="../media/image16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8.png"/><Relationship Id="rId15" Type="http://schemas.openxmlformats.org/officeDocument/2006/relationships/image" Target="../media/image1577.svg"/><Relationship Id="rId23" Type="http://schemas.openxmlformats.org/officeDocument/2006/relationships/image" Target="../media/image1585.svg"/><Relationship Id="rId28" Type="http://schemas.openxmlformats.org/officeDocument/2006/relationships/image" Target="../media/image1590.png"/><Relationship Id="rId36" Type="http://schemas.openxmlformats.org/officeDocument/2006/relationships/image" Target="../media/image1598.png"/><Relationship Id="rId49" Type="http://schemas.openxmlformats.org/officeDocument/2006/relationships/image" Target="../media/image1609.svg"/><Relationship Id="rId57" Type="http://schemas.openxmlformats.org/officeDocument/2006/relationships/image" Target="../media/image1615.svg"/><Relationship Id="rId10" Type="http://schemas.openxmlformats.org/officeDocument/2006/relationships/image" Target="../media/image1572.png"/><Relationship Id="rId31" Type="http://schemas.openxmlformats.org/officeDocument/2006/relationships/image" Target="../media/image1593.svg"/><Relationship Id="rId44" Type="http://schemas.openxmlformats.org/officeDocument/2006/relationships/image" Target="../media/image1606.png"/><Relationship Id="rId52" Type="http://schemas.openxmlformats.org/officeDocument/2006/relationships/image" Target="../media/image1612.png"/><Relationship Id="rId60" Type="http://schemas.openxmlformats.org/officeDocument/2006/relationships/image" Target="../media/image1616.png"/><Relationship Id="rId65" Type="http://schemas.openxmlformats.org/officeDocument/2006/relationships/image" Target="../media/image1117.svg"/><Relationship Id="rId4" Type="http://schemas.openxmlformats.org/officeDocument/2006/relationships/image" Target="../media/image1566.png"/><Relationship Id="rId9" Type="http://schemas.openxmlformats.org/officeDocument/2006/relationships/image" Target="../media/image1571.svg"/><Relationship Id="rId13" Type="http://schemas.openxmlformats.org/officeDocument/2006/relationships/image" Target="../media/image1575.svg"/><Relationship Id="rId18" Type="http://schemas.openxmlformats.org/officeDocument/2006/relationships/image" Target="../media/image1580.png"/><Relationship Id="rId39" Type="http://schemas.openxmlformats.org/officeDocument/2006/relationships/image" Target="../media/image1601.sv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42.png"/><Relationship Id="rId21" Type="http://schemas.openxmlformats.org/officeDocument/2006/relationships/image" Target="../media/image1637.svg"/><Relationship Id="rId34" Type="http://schemas.openxmlformats.org/officeDocument/2006/relationships/image" Target="../media/image1644.png"/><Relationship Id="rId42" Type="http://schemas.openxmlformats.org/officeDocument/2006/relationships/image" Target="../media/image1652.png"/><Relationship Id="rId47" Type="http://schemas.openxmlformats.org/officeDocument/2006/relationships/image" Target="../media/image1657.svg"/><Relationship Id="rId50" Type="http://schemas.openxmlformats.org/officeDocument/2006/relationships/image" Target="../media/image998.png"/><Relationship Id="rId55" Type="http://schemas.openxmlformats.org/officeDocument/2006/relationships/image" Target="../media/image1661.svg"/><Relationship Id="rId63" Type="http://schemas.openxmlformats.org/officeDocument/2006/relationships/image" Target="../media/image1669.svg"/><Relationship Id="rId7" Type="http://schemas.openxmlformats.org/officeDocument/2006/relationships/image" Target="../media/image1623.svg"/><Relationship Id="rId2" Type="http://schemas.openxmlformats.org/officeDocument/2006/relationships/image" Target="../media/image1620.png"/><Relationship Id="rId16" Type="http://schemas.openxmlformats.org/officeDocument/2006/relationships/image" Target="../media/image1632.png"/><Relationship Id="rId29" Type="http://schemas.openxmlformats.org/officeDocument/2006/relationships/image" Target="../media/image1053.svg"/><Relationship Id="rId11" Type="http://schemas.openxmlformats.org/officeDocument/2006/relationships/image" Target="../media/image1627.svg"/><Relationship Id="rId24" Type="http://schemas.openxmlformats.org/officeDocument/2006/relationships/image" Target="../media/image1640.png"/><Relationship Id="rId32" Type="http://schemas.openxmlformats.org/officeDocument/2006/relationships/image" Target="../media/image1532.png"/><Relationship Id="rId37" Type="http://schemas.openxmlformats.org/officeDocument/2006/relationships/image" Target="../media/image1647.svg"/><Relationship Id="rId40" Type="http://schemas.openxmlformats.org/officeDocument/2006/relationships/image" Target="../media/image1650.png"/><Relationship Id="rId45" Type="http://schemas.openxmlformats.org/officeDocument/2006/relationships/image" Target="../media/image1655.svg"/><Relationship Id="rId53" Type="http://schemas.openxmlformats.org/officeDocument/2006/relationships/image" Target="../media/image1001.svg"/><Relationship Id="rId58" Type="http://schemas.openxmlformats.org/officeDocument/2006/relationships/image" Target="../media/image1664.png"/><Relationship Id="rId5" Type="http://schemas.openxmlformats.org/officeDocument/2006/relationships/image" Target="../media/image1031.svg"/><Relationship Id="rId61" Type="http://schemas.openxmlformats.org/officeDocument/2006/relationships/image" Target="../media/image1667.svg"/><Relationship Id="rId19" Type="http://schemas.openxmlformats.org/officeDocument/2006/relationships/image" Target="../media/image1635.svg"/><Relationship Id="rId14" Type="http://schemas.openxmlformats.org/officeDocument/2006/relationships/image" Target="../media/image1630.png"/><Relationship Id="rId22" Type="http://schemas.openxmlformats.org/officeDocument/2006/relationships/image" Target="../media/image1638.png"/><Relationship Id="rId27" Type="http://schemas.openxmlformats.org/officeDocument/2006/relationships/image" Target="../media/image1643.svg"/><Relationship Id="rId30" Type="http://schemas.openxmlformats.org/officeDocument/2006/relationships/image" Target="../media/image1530.png"/><Relationship Id="rId35" Type="http://schemas.openxmlformats.org/officeDocument/2006/relationships/image" Target="../media/image1645.svg"/><Relationship Id="rId43" Type="http://schemas.openxmlformats.org/officeDocument/2006/relationships/image" Target="../media/image1653.svg"/><Relationship Id="rId48" Type="http://schemas.openxmlformats.org/officeDocument/2006/relationships/image" Target="../media/image1658.png"/><Relationship Id="rId56" Type="http://schemas.openxmlformats.org/officeDocument/2006/relationships/image" Target="../media/image1662.png"/><Relationship Id="rId64" Type="http://schemas.openxmlformats.org/officeDocument/2006/relationships/image" Target="../media/image1670.png"/><Relationship Id="rId8" Type="http://schemas.openxmlformats.org/officeDocument/2006/relationships/image" Target="../media/image1624.png"/><Relationship Id="rId51" Type="http://schemas.openxmlformats.org/officeDocument/2006/relationships/image" Target="../media/image999.svg"/><Relationship Id="rId3" Type="http://schemas.openxmlformats.org/officeDocument/2006/relationships/image" Target="../media/image1621.svg"/><Relationship Id="rId12" Type="http://schemas.openxmlformats.org/officeDocument/2006/relationships/image" Target="../media/image1628.png"/><Relationship Id="rId17" Type="http://schemas.openxmlformats.org/officeDocument/2006/relationships/image" Target="../media/image1633.svg"/><Relationship Id="rId25" Type="http://schemas.openxmlformats.org/officeDocument/2006/relationships/image" Target="../media/image1641.svg"/><Relationship Id="rId33" Type="http://schemas.openxmlformats.org/officeDocument/2006/relationships/image" Target="../media/image1533.svg"/><Relationship Id="rId38" Type="http://schemas.openxmlformats.org/officeDocument/2006/relationships/image" Target="../media/image1648.png"/><Relationship Id="rId46" Type="http://schemas.openxmlformats.org/officeDocument/2006/relationships/image" Target="../media/image1656.png"/><Relationship Id="rId59" Type="http://schemas.openxmlformats.org/officeDocument/2006/relationships/image" Target="../media/image1665.svg"/><Relationship Id="rId20" Type="http://schemas.openxmlformats.org/officeDocument/2006/relationships/image" Target="../media/image1636.png"/><Relationship Id="rId41" Type="http://schemas.openxmlformats.org/officeDocument/2006/relationships/image" Target="../media/image1651.svg"/><Relationship Id="rId54" Type="http://schemas.openxmlformats.org/officeDocument/2006/relationships/image" Target="../media/image1660.png"/><Relationship Id="rId62" Type="http://schemas.openxmlformats.org/officeDocument/2006/relationships/image" Target="../media/image16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2.png"/><Relationship Id="rId15" Type="http://schemas.openxmlformats.org/officeDocument/2006/relationships/image" Target="../media/image1631.svg"/><Relationship Id="rId23" Type="http://schemas.openxmlformats.org/officeDocument/2006/relationships/image" Target="../media/image1639.svg"/><Relationship Id="rId28" Type="http://schemas.openxmlformats.org/officeDocument/2006/relationships/image" Target="../media/image1052.png"/><Relationship Id="rId36" Type="http://schemas.openxmlformats.org/officeDocument/2006/relationships/image" Target="../media/image1646.png"/><Relationship Id="rId49" Type="http://schemas.openxmlformats.org/officeDocument/2006/relationships/image" Target="../media/image1659.svg"/><Relationship Id="rId57" Type="http://schemas.openxmlformats.org/officeDocument/2006/relationships/image" Target="../media/image1663.svg"/><Relationship Id="rId10" Type="http://schemas.openxmlformats.org/officeDocument/2006/relationships/image" Target="../media/image1626.png"/><Relationship Id="rId31" Type="http://schemas.openxmlformats.org/officeDocument/2006/relationships/image" Target="../media/image1531.svg"/><Relationship Id="rId44" Type="http://schemas.openxmlformats.org/officeDocument/2006/relationships/image" Target="../media/image1654.png"/><Relationship Id="rId52" Type="http://schemas.openxmlformats.org/officeDocument/2006/relationships/image" Target="../media/image1000.png"/><Relationship Id="rId60" Type="http://schemas.openxmlformats.org/officeDocument/2006/relationships/image" Target="../media/image1666.png"/><Relationship Id="rId65" Type="http://schemas.openxmlformats.org/officeDocument/2006/relationships/image" Target="../media/image1671.svg"/><Relationship Id="rId4" Type="http://schemas.openxmlformats.org/officeDocument/2006/relationships/image" Target="../media/image1030.png"/><Relationship Id="rId9" Type="http://schemas.openxmlformats.org/officeDocument/2006/relationships/image" Target="../media/image1625.svg"/><Relationship Id="rId13" Type="http://schemas.openxmlformats.org/officeDocument/2006/relationships/image" Target="../media/image1629.svg"/><Relationship Id="rId18" Type="http://schemas.openxmlformats.org/officeDocument/2006/relationships/image" Target="../media/image1634.png"/><Relationship Id="rId39" Type="http://schemas.openxmlformats.org/officeDocument/2006/relationships/image" Target="../media/image1649.sv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5.svg"/><Relationship Id="rId18" Type="http://schemas.openxmlformats.org/officeDocument/2006/relationships/image" Target="../media/image1682.png"/><Relationship Id="rId26" Type="http://schemas.openxmlformats.org/officeDocument/2006/relationships/image" Target="../media/image1082.png"/><Relationship Id="rId39" Type="http://schemas.openxmlformats.org/officeDocument/2006/relationships/image" Target="../media/image1695.svg"/><Relationship Id="rId21" Type="http://schemas.openxmlformats.org/officeDocument/2006/relationships/image" Target="../media/image1685.svg"/><Relationship Id="rId34" Type="http://schemas.openxmlformats.org/officeDocument/2006/relationships/image" Target="../media/image1088.png"/><Relationship Id="rId42" Type="http://schemas.openxmlformats.org/officeDocument/2006/relationships/image" Target="../media/image1698.png"/><Relationship Id="rId7" Type="http://schemas.openxmlformats.org/officeDocument/2006/relationships/image" Target="../media/image1677.svg"/><Relationship Id="rId2" Type="http://schemas.openxmlformats.org/officeDocument/2006/relationships/image" Target="../media/image1672.png"/><Relationship Id="rId16" Type="http://schemas.openxmlformats.org/officeDocument/2006/relationships/image" Target="../media/image1680.png"/><Relationship Id="rId20" Type="http://schemas.openxmlformats.org/officeDocument/2006/relationships/image" Target="../media/image1684.png"/><Relationship Id="rId29" Type="http://schemas.openxmlformats.org/officeDocument/2006/relationships/image" Target="../media/image1293.svg"/><Relationship Id="rId41" Type="http://schemas.openxmlformats.org/officeDocument/2006/relationships/image" Target="../media/image16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6.png"/><Relationship Id="rId11" Type="http://schemas.openxmlformats.org/officeDocument/2006/relationships/image" Target="../media/image583.svg"/><Relationship Id="rId24" Type="http://schemas.openxmlformats.org/officeDocument/2006/relationships/image" Target="../media/image1688.png"/><Relationship Id="rId32" Type="http://schemas.openxmlformats.org/officeDocument/2006/relationships/image" Target="../media/image1496.png"/><Relationship Id="rId37" Type="http://schemas.openxmlformats.org/officeDocument/2006/relationships/image" Target="../media/image1693.svg"/><Relationship Id="rId40" Type="http://schemas.openxmlformats.org/officeDocument/2006/relationships/image" Target="../media/image1696.png"/><Relationship Id="rId5" Type="http://schemas.openxmlformats.org/officeDocument/2006/relationships/image" Target="../media/image1675.svg"/><Relationship Id="rId15" Type="http://schemas.openxmlformats.org/officeDocument/2006/relationships/image" Target="../media/image1679.svg"/><Relationship Id="rId23" Type="http://schemas.openxmlformats.org/officeDocument/2006/relationships/image" Target="../media/image1687.svg"/><Relationship Id="rId28" Type="http://schemas.openxmlformats.org/officeDocument/2006/relationships/image" Target="../media/image1292.png"/><Relationship Id="rId36" Type="http://schemas.openxmlformats.org/officeDocument/2006/relationships/image" Target="../media/image1692.png"/><Relationship Id="rId10" Type="http://schemas.openxmlformats.org/officeDocument/2006/relationships/image" Target="../media/image582.png"/><Relationship Id="rId19" Type="http://schemas.openxmlformats.org/officeDocument/2006/relationships/image" Target="../media/image1683.svg"/><Relationship Id="rId31" Type="http://schemas.openxmlformats.org/officeDocument/2006/relationships/image" Target="../media/image1691.svg"/><Relationship Id="rId4" Type="http://schemas.openxmlformats.org/officeDocument/2006/relationships/image" Target="../media/image1674.png"/><Relationship Id="rId9" Type="http://schemas.openxmlformats.org/officeDocument/2006/relationships/image" Target="../media/image581.svg"/><Relationship Id="rId14" Type="http://schemas.openxmlformats.org/officeDocument/2006/relationships/image" Target="../media/image1678.png"/><Relationship Id="rId22" Type="http://schemas.openxmlformats.org/officeDocument/2006/relationships/image" Target="../media/image1686.png"/><Relationship Id="rId27" Type="http://schemas.openxmlformats.org/officeDocument/2006/relationships/image" Target="../media/image1083.svg"/><Relationship Id="rId30" Type="http://schemas.openxmlformats.org/officeDocument/2006/relationships/image" Target="../media/image1690.png"/><Relationship Id="rId35" Type="http://schemas.openxmlformats.org/officeDocument/2006/relationships/image" Target="../media/image1089.svg"/><Relationship Id="rId43" Type="http://schemas.openxmlformats.org/officeDocument/2006/relationships/image" Target="../media/image1699.svg"/><Relationship Id="rId8" Type="http://schemas.openxmlformats.org/officeDocument/2006/relationships/image" Target="../media/image580.png"/><Relationship Id="rId3" Type="http://schemas.openxmlformats.org/officeDocument/2006/relationships/image" Target="../media/image1673.svg"/><Relationship Id="rId12" Type="http://schemas.openxmlformats.org/officeDocument/2006/relationships/image" Target="../media/image584.png"/><Relationship Id="rId17" Type="http://schemas.openxmlformats.org/officeDocument/2006/relationships/image" Target="../media/image1681.svg"/><Relationship Id="rId25" Type="http://schemas.openxmlformats.org/officeDocument/2006/relationships/image" Target="../media/image1689.svg"/><Relationship Id="rId33" Type="http://schemas.openxmlformats.org/officeDocument/2006/relationships/image" Target="../media/image1497.svg"/><Relationship Id="rId38" Type="http://schemas.openxmlformats.org/officeDocument/2006/relationships/image" Target="../media/image1694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5.svg"/><Relationship Id="rId18" Type="http://schemas.openxmlformats.org/officeDocument/2006/relationships/image" Target="../media/image1714.png"/><Relationship Id="rId26" Type="http://schemas.openxmlformats.org/officeDocument/2006/relationships/image" Target="../media/image1722.png"/><Relationship Id="rId39" Type="http://schemas.openxmlformats.org/officeDocument/2006/relationships/image" Target="../media/image1735.svg"/><Relationship Id="rId21" Type="http://schemas.openxmlformats.org/officeDocument/2006/relationships/image" Target="../media/image1717.svg"/><Relationship Id="rId34" Type="http://schemas.openxmlformats.org/officeDocument/2006/relationships/image" Target="../media/image1730.png"/><Relationship Id="rId42" Type="http://schemas.openxmlformats.org/officeDocument/2006/relationships/image" Target="../media/image1738.png"/><Relationship Id="rId47" Type="http://schemas.openxmlformats.org/officeDocument/2006/relationships/image" Target="../media/image1743.svg"/><Relationship Id="rId7" Type="http://schemas.openxmlformats.org/officeDocument/2006/relationships/image" Target="../media/image1705.svg"/><Relationship Id="rId2" Type="http://schemas.openxmlformats.org/officeDocument/2006/relationships/image" Target="../media/image1700.png"/><Relationship Id="rId16" Type="http://schemas.openxmlformats.org/officeDocument/2006/relationships/image" Target="../media/image1712.png"/><Relationship Id="rId29" Type="http://schemas.openxmlformats.org/officeDocument/2006/relationships/image" Target="../media/image1725.svg"/><Relationship Id="rId11" Type="http://schemas.openxmlformats.org/officeDocument/2006/relationships/image" Target="../media/image1709.svg"/><Relationship Id="rId24" Type="http://schemas.openxmlformats.org/officeDocument/2006/relationships/image" Target="../media/image1720.png"/><Relationship Id="rId32" Type="http://schemas.openxmlformats.org/officeDocument/2006/relationships/image" Target="../media/image1728.png"/><Relationship Id="rId37" Type="http://schemas.openxmlformats.org/officeDocument/2006/relationships/image" Target="../media/image1733.svg"/><Relationship Id="rId40" Type="http://schemas.openxmlformats.org/officeDocument/2006/relationships/image" Target="../media/image1736.png"/><Relationship Id="rId45" Type="http://schemas.openxmlformats.org/officeDocument/2006/relationships/image" Target="../media/image1741.svg"/><Relationship Id="rId5" Type="http://schemas.openxmlformats.org/officeDocument/2006/relationships/image" Target="../media/image1703.svg"/><Relationship Id="rId15" Type="http://schemas.openxmlformats.org/officeDocument/2006/relationships/image" Target="../media/image1711.svg"/><Relationship Id="rId23" Type="http://schemas.openxmlformats.org/officeDocument/2006/relationships/image" Target="../media/image1719.svg"/><Relationship Id="rId28" Type="http://schemas.openxmlformats.org/officeDocument/2006/relationships/image" Target="../media/image1724.png"/><Relationship Id="rId36" Type="http://schemas.openxmlformats.org/officeDocument/2006/relationships/image" Target="../media/image1732.png"/><Relationship Id="rId49" Type="http://schemas.openxmlformats.org/officeDocument/2006/relationships/image" Target="../media/image1745.svg"/><Relationship Id="rId10" Type="http://schemas.openxmlformats.org/officeDocument/2006/relationships/image" Target="../media/image1708.png"/><Relationship Id="rId19" Type="http://schemas.openxmlformats.org/officeDocument/2006/relationships/image" Target="../media/image1715.svg"/><Relationship Id="rId31" Type="http://schemas.openxmlformats.org/officeDocument/2006/relationships/image" Target="../media/image1727.svg"/><Relationship Id="rId44" Type="http://schemas.openxmlformats.org/officeDocument/2006/relationships/image" Target="../media/image1740.png"/><Relationship Id="rId4" Type="http://schemas.openxmlformats.org/officeDocument/2006/relationships/image" Target="../media/image1702.png"/><Relationship Id="rId9" Type="http://schemas.openxmlformats.org/officeDocument/2006/relationships/image" Target="../media/image1707.svg"/><Relationship Id="rId14" Type="http://schemas.openxmlformats.org/officeDocument/2006/relationships/image" Target="../media/image1710.png"/><Relationship Id="rId22" Type="http://schemas.openxmlformats.org/officeDocument/2006/relationships/image" Target="../media/image1718.png"/><Relationship Id="rId27" Type="http://schemas.openxmlformats.org/officeDocument/2006/relationships/image" Target="../media/image1723.svg"/><Relationship Id="rId30" Type="http://schemas.openxmlformats.org/officeDocument/2006/relationships/image" Target="../media/image1726.png"/><Relationship Id="rId35" Type="http://schemas.openxmlformats.org/officeDocument/2006/relationships/image" Target="../media/image1731.svg"/><Relationship Id="rId43" Type="http://schemas.openxmlformats.org/officeDocument/2006/relationships/image" Target="../media/image1739.svg"/><Relationship Id="rId48" Type="http://schemas.openxmlformats.org/officeDocument/2006/relationships/image" Target="../media/image1744.png"/><Relationship Id="rId8" Type="http://schemas.openxmlformats.org/officeDocument/2006/relationships/image" Target="../media/image1706.png"/><Relationship Id="rId3" Type="http://schemas.openxmlformats.org/officeDocument/2006/relationships/image" Target="../media/image1701.svg"/><Relationship Id="rId12" Type="http://schemas.openxmlformats.org/officeDocument/2006/relationships/image" Target="../media/image1644.png"/><Relationship Id="rId17" Type="http://schemas.openxmlformats.org/officeDocument/2006/relationships/image" Target="../media/image1713.svg"/><Relationship Id="rId25" Type="http://schemas.openxmlformats.org/officeDocument/2006/relationships/image" Target="../media/image1721.svg"/><Relationship Id="rId33" Type="http://schemas.openxmlformats.org/officeDocument/2006/relationships/image" Target="../media/image1729.svg"/><Relationship Id="rId38" Type="http://schemas.openxmlformats.org/officeDocument/2006/relationships/image" Target="../media/image1734.png"/><Relationship Id="rId46" Type="http://schemas.openxmlformats.org/officeDocument/2006/relationships/image" Target="../media/image1742.png"/><Relationship Id="rId20" Type="http://schemas.openxmlformats.org/officeDocument/2006/relationships/image" Target="../media/image1716.png"/><Relationship Id="rId41" Type="http://schemas.openxmlformats.org/officeDocument/2006/relationships/image" Target="../media/image173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4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0.png"/><Relationship Id="rId21" Type="http://schemas.openxmlformats.org/officeDocument/2006/relationships/image" Target="../media/image1757.svg"/><Relationship Id="rId34" Type="http://schemas.openxmlformats.org/officeDocument/2006/relationships/image" Target="../media/image1768.png"/><Relationship Id="rId42" Type="http://schemas.openxmlformats.org/officeDocument/2006/relationships/image" Target="../media/image1776.png"/><Relationship Id="rId47" Type="http://schemas.openxmlformats.org/officeDocument/2006/relationships/image" Target="../media/image1779.svg"/><Relationship Id="rId50" Type="http://schemas.openxmlformats.org/officeDocument/2006/relationships/image" Target="../media/image1170.png"/><Relationship Id="rId55" Type="http://schemas.openxmlformats.org/officeDocument/2006/relationships/image" Target="../media/image1175.svg"/><Relationship Id="rId63" Type="http://schemas.openxmlformats.org/officeDocument/2006/relationships/image" Target="../media/image1179.svg"/><Relationship Id="rId7" Type="http://schemas.openxmlformats.org/officeDocument/2006/relationships/image" Target="../media/image1137.svg"/><Relationship Id="rId2" Type="http://schemas.openxmlformats.org/officeDocument/2006/relationships/image" Target="../media/image1746.png"/><Relationship Id="rId16" Type="http://schemas.openxmlformats.org/officeDocument/2006/relationships/image" Target="../media/image1752.png"/><Relationship Id="rId29" Type="http://schemas.openxmlformats.org/officeDocument/2006/relationships/image" Target="../media/image1763.svg"/><Relationship Id="rId11" Type="http://schemas.openxmlformats.org/officeDocument/2006/relationships/image" Target="../media/image1141.svg"/><Relationship Id="rId24" Type="http://schemas.openxmlformats.org/officeDocument/2006/relationships/image" Target="../media/image1760.png"/><Relationship Id="rId32" Type="http://schemas.openxmlformats.org/officeDocument/2006/relationships/image" Target="../media/image1766.png"/><Relationship Id="rId37" Type="http://schemas.openxmlformats.org/officeDocument/2006/relationships/image" Target="../media/image1771.svg"/><Relationship Id="rId40" Type="http://schemas.openxmlformats.org/officeDocument/2006/relationships/image" Target="../media/image1774.png"/><Relationship Id="rId45" Type="http://schemas.openxmlformats.org/officeDocument/2006/relationships/image" Target="../media/image547.svg"/><Relationship Id="rId53" Type="http://schemas.openxmlformats.org/officeDocument/2006/relationships/image" Target="../media/image1783.svg"/><Relationship Id="rId58" Type="http://schemas.openxmlformats.org/officeDocument/2006/relationships/image" Target="../media/image1786.png"/><Relationship Id="rId5" Type="http://schemas.openxmlformats.org/officeDocument/2006/relationships/image" Target="../media/image1133.svg"/><Relationship Id="rId61" Type="http://schemas.openxmlformats.org/officeDocument/2006/relationships/image" Target="../media/image1177.svg"/><Relationship Id="rId19" Type="http://schemas.openxmlformats.org/officeDocument/2006/relationships/image" Target="../media/image1755.svg"/><Relationship Id="rId14" Type="http://schemas.openxmlformats.org/officeDocument/2006/relationships/image" Target="../media/image1750.png"/><Relationship Id="rId22" Type="http://schemas.openxmlformats.org/officeDocument/2006/relationships/image" Target="../media/image1758.png"/><Relationship Id="rId27" Type="http://schemas.openxmlformats.org/officeDocument/2006/relationships/image" Target="../media/image461.svg"/><Relationship Id="rId30" Type="http://schemas.openxmlformats.org/officeDocument/2006/relationships/image" Target="../media/image1764.png"/><Relationship Id="rId35" Type="http://schemas.openxmlformats.org/officeDocument/2006/relationships/image" Target="../media/image1769.svg"/><Relationship Id="rId43" Type="http://schemas.openxmlformats.org/officeDocument/2006/relationships/image" Target="../media/image1777.svg"/><Relationship Id="rId48" Type="http://schemas.openxmlformats.org/officeDocument/2006/relationships/image" Target="../media/image1780.png"/><Relationship Id="rId56" Type="http://schemas.openxmlformats.org/officeDocument/2006/relationships/image" Target="../media/image1784.png"/><Relationship Id="rId64" Type="http://schemas.openxmlformats.org/officeDocument/2006/relationships/image" Target="../media/image1788.png"/><Relationship Id="rId8" Type="http://schemas.openxmlformats.org/officeDocument/2006/relationships/image" Target="../media/image1138.png"/><Relationship Id="rId51" Type="http://schemas.openxmlformats.org/officeDocument/2006/relationships/image" Target="../media/image1171.svg"/><Relationship Id="rId3" Type="http://schemas.openxmlformats.org/officeDocument/2006/relationships/image" Target="../media/image1747.svg"/><Relationship Id="rId12" Type="http://schemas.openxmlformats.org/officeDocument/2006/relationships/image" Target="../media/image1748.png"/><Relationship Id="rId17" Type="http://schemas.openxmlformats.org/officeDocument/2006/relationships/image" Target="../media/image1753.svg"/><Relationship Id="rId25" Type="http://schemas.openxmlformats.org/officeDocument/2006/relationships/image" Target="../media/image1761.svg"/><Relationship Id="rId33" Type="http://schemas.openxmlformats.org/officeDocument/2006/relationships/image" Target="../media/image1767.svg"/><Relationship Id="rId38" Type="http://schemas.openxmlformats.org/officeDocument/2006/relationships/image" Target="../media/image1772.png"/><Relationship Id="rId46" Type="http://schemas.openxmlformats.org/officeDocument/2006/relationships/image" Target="../media/image1778.png"/><Relationship Id="rId59" Type="http://schemas.openxmlformats.org/officeDocument/2006/relationships/image" Target="../media/image1787.svg"/><Relationship Id="rId20" Type="http://schemas.openxmlformats.org/officeDocument/2006/relationships/image" Target="../media/image1756.png"/><Relationship Id="rId41" Type="http://schemas.openxmlformats.org/officeDocument/2006/relationships/image" Target="../media/image1775.svg"/><Relationship Id="rId54" Type="http://schemas.openxmlformats.org/officeDocument/2006/relationships/image" Target="../media/image1174.png"/><Relationship Id="rId62" Type="http://schemas.openxmlformats.org/officeDocument/2006/relationships/image" Target="../media/image11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6.png"/><Relationship Id="rId15" Type="http://schemas.openxmlformats.org/officeDocument/2006/relationships/image" Target="../media/image1751.svg"/><Relationship Id="rId23" Type="http://schemas.openxmlformats.org/officeDocument/2006/relationships/image" Target="../media/image1759.svg"/><Relationship Id="rId28" Type="http://schemas.openxmlformats.org/officeDocument/2006/relationships/image" Target="../media/image1762.png"/><Relationship Id="rId36" Type="http://schemas.openxmlformats.org/officeDocument/2006/relationships/image" Target="../media/image1770.png"/><Relationship Id="rId49" Type="http://schemas.openxmlformats.org/officeDocument/2006/relationships/image" Target="../media/image1781.svg"/><Relationship Id="rId57" Type="http://schemas.openxmlformats.org/officeDocument/2006/relationships/image" Target="../media/image1785.svg"/><Relationship Id="rId10" Type="http://schemas.openxmlformats.org/officeDocument/2006/relationships/image" Target="../media/image1140.png"/><Relationship Id="rId31" Type="http://schemas.openxmlformats.org/officeDocument/2006/relationships/image" Target="../media/image1765.svg"/><Relationship Id="rId44" Type="http://schemas.openxmlformats.org/officeDocument/2006/relationships/image" Target="../media/image546.png"/><Relationship Id="rId52" Type="http://schemas.openxmlformats.org/officeDocument/2006/relationships/image" Target="../media/image1782.png"/><Relationship Id="rId60" Type="http://schemas.openxmlformats.org/officeDocument/2006/relationships/image" Target="../media/image1176.png"/><Relationship Id="rId65" Type="http://schemas.openxmlformats.org/officeDocument/2006/relationships/image" Target="../media/image1789.svg"/><Relationship Id="rId4" Type="http://schemas.openxmlformats.org/officeDocument/2006/relationships/image" Target="../media/image1132.png"/><Relationship Id="rId9" Type="http://schemas.openxmlformats.org/officeDocument/2006/relationships/image" Target="../media/image1139.svg"/><Relationship Id="rId13" Type="http://schemas.openxmlformats.org/officeDocument/2006/relationships/image" Target="../media/image1749.svg"/><Relationship Id="rId18" Type="http://schemas.openxmlformats.org/officeDocument/2006/relationships/image" Target="../media/image1754.png"/><Relationship Id="rId39" Type="http://schemas.openxmlformats.org/officeDocument/2006/relationships/image" Target="../media/image177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6.png"/><Relationship Id="rId13" Type="http://schemas.openxmlformats.org/officeDocument/2006/relationships/image" Target="../media/image1801.svg"/><Relationship Id="rId3" Type="http://schemas.openxmlformats.org/officeDocument/2006/relationships/image" Target="../media/image1791.svg"/><Relationship Id="rId7" Type="http://schemas.openxmlformats.org/officeDocument/2006/relationships/image" Target="../media/image1795.svg"/><Relationship Id="rId12" Type="http://schemas.openxmlformats.org/officeDocument/2006/relationships/image" Target="../media/image1800.png"/><Relationship Id="rId17" Type="http://schemas.openxmlformats.org/officeDocument/2006/relationships/image" Target="../media/image929.svg"/><Relationship Id="rId2" Type="http://schemas.openxmlformats.org/officeDocument/2006/relationships/image" Target="../media/image1790.png"/><Relationship Id="rId16" Type="http://schemas.openxmlformats.org/officeDocument/2006/relationships/image" Target="../media/image9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4.png"/><Relationship Id="rId11" Type="http://schemas.openxmlformats.org/officeDocument/2006/relationships/image" Target="../media/image1799.svg"/><Relationship Id="rId5" Type="http://schemas.openxmlformats.org/officeDocument/2006/relationships/image" Target="../media/image1793.svg"/><Relationship Id="rId15" Type="http://schemas.openxmlformats.org/officeDocument/2006/relationships/image" Target="../media/image1803.svg"/><Relationship Id="rId10" Type="http://schemas.openxmlformats.org/officeDocument/2006/relationships/image" Target="../media/image1798.png"/><Relationship Id="rId4" Type="http://schemas.openxmlformats.org/officeDocument/2006/relationships/image" Target="../media/image1792.png"/><Relationship Id="rId9" Type="http://schemas.openxmlformats.org/officeDocument/2006/relationships/image" Target="../media/image1797.svg"/><Relationship Id="rId14" Type="http://schemas.openxmlformats.org/officeDocument/2006/relationships/image" Target="../media/image1802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26.png"/><Relationship Id="rId21" Type="http://schemas.openxmlformats.org/officeDocument/2006/relationships/image" Target="../media/image1821.svg"/><Relationship Id="rId34" Type="http://schemas.openxmlformats.org/officeDocument/2006/relationships/image" Target="../media/image1834.png"/><Relationship Id="rId42" Type="http://schemas.openxmlformats.org/officeDocument/2006/relationships/image" Target="../media/image1840.png"/><Relationship Id="rId47" Type="http://schemas.openxmlformats.org/officeDocument/2006/relationships/image" Target="../media/image1845.svg"/><Relationship Id="rId50" Type="http://schemas.openxmlformats.org/officeDocument/2006/relationships/image" Target="../media/image1846.png"/><Relationship Id="rId55" Type="http://schemas.openxmlformats.org/officeDocument/2006/relationships/image" Target="../media/image1851.svg"/><Relationship Id="rId63" Type="http://schemas.openxmlformats.org/officeDocument/2006/relationships/image" Target="../media/image1857.svg"/><Relationship Id="rId7" Type="http://schemas.openxmlformats.org/officeDocument/2006/relationships/image" Target="../media/image1807.svg"/><Relationship Id="rId2" Type="http://schemas.openxmlformats.org/officeDocument/2006/relationships/image" Target="../media/image1804.png"/><Relationship Id="rId16" Type="http://schemas.openxmlformats.org/officeDocument/2006/relationships/image" Target="../media/image1816.png"/><Relationship Id="rId29" Type="http://schemas.openxmlformats.org/officeDocument/2006/relationships/image" Target="../media/image1829.svg"/><Relationship Id="rId11" Type="http://schemas.openxmlformats.org/officeDocument/2006/relationships/image" Target="../media/image1811.svg"/><Relationship Id="rId24" Type="http://schemas.openxmlformats.org/officeDocument/2006/relationships/image" Target="../media/image1824.png"/><Relationship Id="rId32" Type="http://schemas.openxmlformats.org/officeDocument/2006/relationships/image" Target="../media/image1832.png"/><Relationship Id="rId37" Type="http://schemas.openxmlformats.org/officeDocument/2006/relationships/image" Target="../media/image1837.svg"/><Relationship Id="rId40" Type="http://schemas.openxmlformats.org/officeDocument/2006/relationships/image" Target="../media/image260.png"/><Relationship Id="rId45" Type="http://schemas.openxmlformats.org/officeDocument/2006/relationships/image" Target="../media/image1843.svg"/><Relationship Id="rId53" Type="http://schemas.openxmlformats.org/officeDocument/2006/relationships/image" Target="../media/image1849.svg"/><Relationship Id="rId58" Type="http://schemas.openxmlformats.org/officeDocument/2006/relationships/image" Target="../media/image914.png"/><Relationship Id="rId5" Type="http://schemas.openxmlformats.org/officeDocument/2006/relationships/image" Target="../media/image1029.svg"/><Relationship Id="rId61" Type="http://schemas.openxmlformats.org/officeDocument/2006/relationships/image" Target="../media/image1855.svg"/><Relationship Id="rId19" Type="http://schemas.openxmlformats.org/officeDocument/2006/relationships/image" Target="../media/image1819.svg"/><Relationship Id="rId14" Type="http://schemas.openxmlformats.org/officeDocument/2006/relationships/image" Target="../media/image1814.png"/><Relationship Id="rId22" Type="http://schemas.openxmlformats.org/officeDocument/2006/relationships/image" Target="../media/image1822.png"/><Relationship Id="rId27" Type="http://schemas.openxmlformats.org/officeDocument/2006/relationships/image" Target="../media/image1827.svg"/><Relationship Id="rId30" Type="http://schemas.openxmlformats.org/officeDocument/2006/relationships/image" Target="../media/image1830.png"/><Relationship Id="rId35" Type="http://schemas.openxmlformats.org/officeDocument/2006/relationships/image" Target="../media/image1835.svg"/><Relationship Id="rId43" Type="http://schemas.openxmlformats.org/officeDocument/2006/relationships/image" Target="../media/image1841.svg"/><Relationship Id="rId48" Type="http://schemas.openxmlformats.org/officeDocument/2006/relationships/image" Target="../media/image270.png"/><Relationship Id="rId56" Type="http://schemas.openxmlformats.org/officeDocument/2006/relationships/image" Target="../media/image1852.png"/><Relationship Id="rId64" Type="http://schemas.openxmlformats.org/officeDocument/2006/relationships/image" Target="../media/image1858.png"/><Relationship Id="rId8" Type="http://schemas.openxmlformats.org/officeDocument/2006/relationships/image" Target="../media/image1808.png"/><Relationship Id="rId51" Type="http://schemas.openxmlformats.org/officeDocument/2006/relationships/image" Target="../media/image1847.svg"/><Relationship Id="rId3" Type="http://schemas.openxmlformats.org/officeDocument/2006/relationships/image" Target="../media/image1805.svg"/><Relationship Id="rId12" Type="http://schemas.openxmlformats.org/officeDocument/2006/relationships/image" Target="../media/image1812.png"/><Relationship Id="rId17" Type="http://schemas.openxmlformats.org/officeDocument/2006/relationships/image" Target="../media/image1817.svg"/><Relationship Id="rId25" Type="http://schemas.openxmlformats.org/officeDocument/2006/relationships/image" Target="../media/image1825.svg"/><Relationship Id="rId33" Type="http://schemas.openxmlformats.org/officeDocument/2006/relationships/image" Target="../media/image1833.svg"/><Relationship Id="rId38" Type="http://schemas.openxmlformats.org/officeDocument/2006/relationships/image" Target="../media/image1838.png"/><Relationship Id="rId46" Type="http://schemas.openxmlformats.org/officeDocument/2006/relationships/image" Target="../media/image1844.png"/><Relationship Id="rId59" Type="http://schemas.openxmlformats.org/officeDocument/2006/relationships/image" Target="../media/image915.svg"/><Relationship Id="rId20" Type="http://schemas.openxmlformats.org/officeDocument/2006/relationships/image" Target="../media/image1820.png"/><Relationship Id="rId41" Type="http://schemas.openxmlformats.org/officeDocument/2006/relationships/image" Target="../media/image261.svg"/><Relationship Id="rId54" Type="http://schemas.openxmlformats.org/officeDocument/2006/relationships/image" Target="../media/image1850.png"/><Relationship Id="rId62" Type="http://schemas.openxmlformats.org/officeDocument/2006/relationships/image" Target="../media/image18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6.png"/><Relationship Id="rId15" Type="http://schemas.openxmlformats.org/officeDocument/2006/relationships/image" Target="../media/image1815.svg"/><Relationship Id="rId23" Type="http://schemas.openxmlformats.org/officeDocument/2006/relationships/image" Target="../media/image1823.svg"/><Relationship Id="rId28" Type="http://schemas.openxmlformats.org/officeDocument/2006/relationships/image" Target="../media/image1828.png"/><Relationship Id="rId36" Type="http://schemas.openxmlformats.org/officeDocument/2006/relationships/image" Target="../media/image1836.png"/><Relationship Id="rId49" Type="http://schemas.openxmlformats.org/officeDocument/2006/relationships/image" Target="../media/image271.svg"/><Relationship Id="rId57" Type="http://schemas.openxmlformats.org/officeDocument/2006/relationships/image" Target="../media/image1853.svg"/><Relationship Id="rId10" Type="http://schemas.openxmlformats.org/officeDocument/2006/relationships/image" Target="../media/image1810.png"/><Relationship Id="rId31" Type="http://schemas.openxmlformats.org/officeDocument/2006/relationships/image" Target="../media/image1831.svg"/><Relationship Id="rId44" Type="http://schemas.openxmlformats.org/officeDocument/2006/relationships/image" Target="../media/image1842.png"/><Relationship Id="rId52" Type="http://schemas.openxmlformats.org/officeDocument/2006/relationships/image" Target="../media/image1848.png"/><Relationship Id="rId60" Type="http://schemas.openxmlformats.org/officeDocument/2006/relationships/image" Target="../media/image1854.png"/><Relationship Id="rId65" Type="http://schemas.openxmlformats.org/officeDocument/2006/relationships/image" Target="../media/image1859.svg"/><Relationship Id="rId4" Type="http://schemas.openxmlformats.org/officeDocument/2006/relationships/image" Target="../media/image1028.png"/><Relationship Id="rId9" Type="http://schemas.openxmlformats.org/officeDocument/2006/relationships/image" Target="../media/image1809.svg"/><Relationship Id="rId13" Type="http://schemas.openxmlformats.org/officeDocument/2006/relationships/image" Target="../media/image1813.svg"/><Relationship Id="rId18" Type="http://schemas.openxmlformats.org/officeDocument/2006/relationships/image" Target="../media/image1818.png"/><Relationship Id="rId39" Type="http://schemas.openxmlformats.org/officeDocument/2006/relationships/image" Target="../media/image1839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3.svg"/><Relationship Id="rId18" Type="http://schemas.openxmlformats.org/officeDocument/2006/relationships/image" Target="../media/image178.png"/><Relationship Id="rId26" Type="http://schemas.openxmlformats.org/officeDocument/2006/relationships/image" Target="../media/image186.png"/><Relationship Id="rId39" Type="http://schemas.openxmlformats.org/officeDocument/2006/relationships/image" Target="../media/image199.svg"/><Relationship Id="rId21" Type="http://schemas.openxmlformats.org/officeDocument/2006/relationships/image" Target="../media/image181.svg"/><Relationship Id="rId34" Type="http://schemas.openxmlformats.org/officeDocument/2006/relationships/image" Target="../media/image194.png"/><Relationship Id="rId42" Type="http://schemas.openxmlformats.org/officeDocument/2006/relationships/image" Target="../media/image202.png"/><Relationship Id="rId47" Type="http://schemas.openxmlformats.org/officeDocument/2006/relationships/image" Target="../media/image207.svg"/><Relationship Id="rId50" Type="http://schemas.openxmlformats.org/officeDocument/2006/relationships/image" Target="../media/image210.png"/><Relationship Id="rId55" Type="http://schemas.openxmlformats.org/officeDocument/2006/relationships/image" Target="../media/image215.svg"/><Relationship Id="rId7" Type="http://schemas.openxmlformats.org/officeDocument/2006/relationships/image" Target="../media/image167.sv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9" Type="http://schemas.openxmlformats.org/officeDocument/2006/relationships/image" Target="../media/image189.svg"/><Relationship Id="rId11" Type="http://schemas.openxmlformats.org/officeDocument/2006/relationships/image" Target="../media/image171.svg"/><Relationship Id="rId24" Type="http://schemas.openxmlformats.org/officeDocument/2006/relationships/image" Target="../media/image184.png"/><Relationship Id="rId32" Type="http://schemas.openxmlformats.org/officeDocument/2006/relationships/image" Target="../media/image192.png"/><Relationship Id="rId37" Type="http://schemas.openxmlformats.org/officeDocument/2006/relationships/image" Target="../media/image197.svg"/><Relationship Id="rId40" Type="http://schemas.openxmlformats.org/officeDocument/2006/relationships/image" Target="../media/image200.png"/><Relationship Id="rId45" Type="http://schemas.openxmlformats.org/officeDocument/2006/relationships/image" Target="../media/image205.svg"/><Relationship Id="rId53" Type="http://schemas.openxmlformats.org/officeDocument/2006/relationships/image" Target="../media/image213.svg"/><Relationship Id="rId5" Type="http://schemas.openxmlformats.org/officeDocument/2006/relationships/image" Target="../media/image165.svg"/><Relationship Id="rId10" Type="http://schemas.openxmlformats.org/officeDocument/2006/relationships/image" Target="../media/image170.png"/><Relationship Id="rId19" Type="http://schemas.openxmlformats.org/officeDocument/2006/relationships/image" Target="../media/image179.svg"/><Relationship Id="rId31" Type="http://schemas.openxmlformats.org/officeDocument/2006/relationships/image" Target="../media/image191.svg"/><Relationship Id="rId44" Type="http://schemas.openxmlformats.org/officeDocument/2006/relationships/image" Target="../media/image204.png"/><Relationship Id="rId52" Type="http://schemas.openxmlformats.org/officeDocument/2006/relationships/image" Target="../media/image212.png"/><Relationship Id="rId4" Type="http://schemas.openxmlformats.org/officeDocument/2006/relationships/image" Target="../media/image164.png"/><Relationship Id="rId9" Type="http://schemas.openxmlformats.org/officeDocument/2006/relationships/image" Target="../media/image169.svg"/><Relationship Id="rId14" Type="http://schemas.openxmlformats.org/officeDocument/2006/relationships/image" Target="../media/image174.png"/><Relationship Id="rId22" Type="http://schemas.openxmlformats.org/officeDocument/2006/relationships/image" Target="../media/image182.png"/><Relationship Id="rId27" Type="http://schemas.openxmlformats.org/officeDocument/2006/relationships/image" Target="../media/image187.svg"/><Relationship Id="rId30" Type="http://schemas.openxmlformats.org/officeDocument/2006/relationships/image" Target="../media/image190.png"/><Relationship Id="rId35" Type="http://schemas.openxmlformats.org/officeDocument/2006/relationships/image" Target="../media/image195.svg"/><Relationship Id="rId43" Type="http://schemas.openxmlformats.org/officeDocument/2006/relationships/image" Target="../media/image203.svg"/><Relationship Id="rId48" Type="http://schemas.openxmlformats.org/officeDocument/2006/relationships/image" Target="../media/image208.png"/><Relationship Id="rId8" Type="http://schemas.openxmlformats.org/officeDocument/2006/relationships/image" Target="../media/image168.png"/><Relationship Id="rId51" Type="http://schemas.openxmlformats.org/officeDocument/2006/relationships/image" Target="../media/image211.svg"/><Relationship Id="rId3" Type="http://schemas.openxmlformats.org/officeDocument/2006/relationships/image" Target="../media/image163.svg"/><Relationship Id="rId12" Type="http://schemas.openxmlformats.org/officeDocument/2006/relationships/image" Target="../media/image172.png"/><Relationship Id="rId17" Type="http://schemas.openxmlformats.org/officeDocument/2006/relationships/image" Target="../media/image177.svg"/><Relationship Id="rId25" Type="http://schemas.openxmlformats.org/officeDocument/2006/relationships/image" Target="../media/image185.svg"/><Relationship Id="rId33" Type="http://schemas.openxmlformats.org/officeDocument/2006/relationships/image" Target="../media/image193.svg"/><Relationship Id="rId38" Type="http://schemas.openxmlformats.org/officeDocument/2006/relationships/image" Target="../media/image198.png"/><Relationship Id="rId46" Type="http://schemas.openxmlformats.org/officeDocument/2006/relationships/image" Target="../media/image206.png"/><Relationship Id="rId20" Type="http://schemas.openxmlformats.org/officeDocument/2006/relationships/image" Target="../media/image180.png"/><Relationship Id="rId41" Type="http://schemas.openxmlformats.org/officeDocument/2006/relationships/image" Target="../media/image201.svg"/><Relationship Id="rId54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15" Type="http://schemas.openxmlformats.org/officeDocument/2006/relationships/image" Target="../media/image175.svg"/><Relationship Id="rId23" Type="http://schemas.openxmlformats.org/officeDocument/2006/relationships/image" Target="../media/image183.svg"/><Relationship Id="rId28" Type="http://schemas.openxmlformats.org/officeDocument/2006/relationships/image" Target="../media/image188.png"/><Relationship Id="rId36" Type="http://schemas.openxmlformats.org/officeDocument/2006/relationships/image" Target="../media/image196.png"/><Relationship Id="rId49" Type="http://schemas.openxmlformats.org/officeDocument/2006/relationships/image" Target="../media/image209.sv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9.svg"/><Relationship Id="rId18" Type="http://schemas.openxmlformats.org/officeDocument/2006/relationships/image" Target="../media/image1874.png"/><Relationship Id="rId26" Type="http://schemas.openxmlformats.org/officeDocument/2006/relationships/image" Target="../media/image1880.png"/><Relationship Id="rId39" Type="http://schemas.openxmlformats.org/officeDocument/2006/relationships/image" Target="../media/image1891.svg"/><Relationship Id="rId21" Type="http://schemas.openxmlformats.org/officeDocument/2006/relationships/image" Target="../media/image955.svg"/><Relationship Id="rId34" Type="http://schemas.openxmlformats.org/officeDocument/2006/relationships/image" Target="../media/image1886.png"/><Relationship Id="rId42" Type="http://schemas.openxmlformats.org/officeDocument/2006/relationships/image" Target="../media/image1894.png"/><Relationship Id="rId47" Type="http://schemas.openxmlformats.org/officeDocument/2006/relationships/image" Target="../media/image1899.svg"/><Relationship Id="rId50" Type="http://schemas.openxmlformats.org/officeDocument/2006/relationships/image" Target="../media/image1902.png"/><Relationship Id="rId7" Type="http://schemas.openxmlformats.org/officeDocument/2006/relationships/image" Target="../media/image1863.svg"/><Relationship Id="rId2" Type="http://schemas.openxmlformats.org/officeDocument/2006/relationships/image" Target="../media/image1860.png"/><Relationship Id="rId16" Type="http://schemas.openxmlformats.org/officeDocument/2006/relationships/image" Target="../media/image1872.png"/><Relationship Id="rId29" Type="http://schemas.openxmlformats.org/officeDocument/2006/relationships/image" Target="../media/image1883.svg"/><Relationship Id="rId11" Type="http://schemas.openxmlformats.org/officeDocument/2006/relationships/image" Target="../media/image1867.svg"/><Relationship Id="rId24" Type="http://schemas.openxmlformats.org/officeDocument/2006/relationships/image" Target="../media/image1878.png"/><Relationship Id="rId32" Type="http://schemas.openxmlformats.org/officeDocument/2006/relationships/image" Target="../media/image402.png"/><Relationship Id="rId37" Type="http://schemas.openxmlformats.org/officeDocument/2006/relationships/image" Target="../media/image1889.svg"/><Relationship Id="rId40" Type="http://schemas.openxmlformats.org/officeDocument/2006/relationships/image" Target="../media/image1892.png"/><Relationship Id="rId45" Type="http://schemas.openxmlformats.org/officeDocument/2006/relationships/image" Target="../media/image1897.svg"/><Relationship Id="rId5" Type="http://schemas.openxmlformats.org/officeDocument/2006/relationships/image" Target="../media/image121.svg"/><Relationship Id="rId15" Type="http://schemas.openxmlformats.org/officeDocument/2006/relationships/image" Target="../media/image1871.svg"/><Relationship Id="rId23" Type="http://schemas.openxmlformats.org/officeDocument/2006/relationships/image" Target="../media/image1877.svg"/><Relationship Id="rId28" Type="http://schemas.openxmlformats.org/officeDocument/2006/relationships/image" Target="../media/image1882.png"/><Relationship Id="rId36" Type="http://schemas.openxmlformats.org/officeDocument/2006/relationships/image" Target="../media/image1888.png"/><Relationship Id="rId49" Type="http://schemas.openxmlformats.org/officeDocument/2006/relationships/image" Target="../media/image1901.svg"/><Relationship Id="rId10" Type="http://schemas.openxmlformats.org/officeDocument/2006/relationships/image" Target="../media/image1866.png"/><Relationship Id="rId19" Type="http://schemas.openxmlformats.org/officeDocument/2006/relationships/image" Target="../media/image1875.svg"/><Relationship Id="rId31" Type="http://schemas.openxmlformats.org/officeDocument/2006/relationships/image" Target="../media/image1885.svg"/><Relationship Id="rId44" Type="http://schemas.openxmlformats.org/officeDocument/2006/relationships/image" Target="../media/image1896.png"/><Relationship Id="rId4" Type="http://schemas.openxmlformats.org/officeDocument/2006/relationships/image" Target="../media/image120.png"/><Relationship Id="rId9" Type="http://schemas.openxmlformats.org/officeDocument/2006/relationships/image" Target="../media/image1865.svg"/><Relationship Id="rId14" Type="http://schemas.openxmlformats.org/officeDocument/2006/relationships/image" Target="../media/image1870.png"/><Relationship Id="rId22" Type="http://schemas.openxmlformats.org/officeDocument/2006/relationships/image" Target="../media/image1876.png"/><Relationship Id="rId27" Type="http://schemas.openxmlformats.org/officeDocument/2006/relationships/image" Target="../media/image1881.svg"/><Relationship Id="rId30" Type="http://schemas.openxmlformats.org/officeDocument/2006/relationships/image" Target="../media/image1884.png"/><Relationship Id="rId35" Type="http://schemas.openxmlformats.org/officeDocument/2006/relationships/image" Target="../media/image1887.svg"/><Relationship Id="rId43" Type="http://schemas.openxmlformats.org/officeDocument/2006/relationships/image" Target="../media/image1895.svg"/><Relationship Id="rId48" Type="http://schemas.openxmlformats.org/officeDocument/2006/relationships/image" Target="../media/image1900.png"/><Relationship Id="rId8" Type="http://schemas.openxmlformats.org/officeDocument/2006/relationships/image" Target="../media/image1864.png"/><Relationship Id="rId51" Type="http://schemas.openxmlformats.org/officeDocument/2006/relationships/image" Target="../media/image1903.svg"/><Relationship Id="rId3" Type="http://schemas.openxmlformats.org/officeDocument/2006/relationships/image" Target="../media/image1861.svg"/><Relationship Id="rId12" Type="http://schemas.openxmlformats.org/officeDocument/2006/relationships/image" Target="../media/image1868.png"/><Relationship Id="rId17" Type="http://schemas.openxmlformats.org/officeDocument/2006/relationships/image" Target="../media/image1873.svg"/><Relationship Id="rId25" Type="http://schemas.openxmlformats.org/officeDocument/2006/relationships/image" Target="../media/image1879.svg"/><Relationship Id="rId33" Type="http://schemas.openxmlformats.org/officeDocument/2006/relationships/image" Target="../media/image403.svg"/><Relationship Id="rId38" Type="http://schemas.openxmlformats.org/officeDocument/2006/relationships/image" Target="../media/image1890.png"/><Relationship Id="rId46" Type="http://schemas.openxmlformats.org/officeDocument/2006/relationships/image" Target="../media/image1898.png"/><Relationship Id="rId20" Type="http://schemas.openxmlformats.org/officeDocument/2006/relationships/image" Target="../media/image954.png"/><Relationship Id="rId41" Type="http://schemas.openxmlformats.org/officeDocument/2006/relationships/image" Target="../media/image189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2.png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28.png"/><Relationship Id="rId21" Type="http://schemas.openxmlformats.org/officeDocument/2006/relationships/image" Target="../media/image1923.svg"/><Relationship Id="rId34" Type="http://schemas.openxmlformats.org/officeDocument/2006/relationships/image" Target="../media/image1936.png"/><Relationship Id="rId42" Type="http://schemas.openxmlformats.org/officeDocument/2006/relationships/image" Target="../media/image1944.png"/><Relationship Id="rId47" Type="http://schemas.openxmlformats.org/officeDocument/2006/relationships/image" Target="../media/image1949.svg"/><Relationship Id="rId50" Type="http://schemas.openxmlformats.org/officeDocument/2006/relationships/image" Target="../media/image1952.png"/><Relationship Id="rId55" Type="http://schemas.openxmlformats.org/officeDocument/2006/relationships/image" Target="../media/image1957.svg"/><Relationship Id="rId63" Type="http://schemas.openxmlformats.org/officeDocument/2006/relationships/image" Target="../media/image1965.svg"/><Relationship Id="rId7" Type="http://schemas.openxmlformats.org/officeDocument/2006/relationships/image" Target="../media/image1909.svg"/><Relationship Id="rId2" Type="http://schemas.openxmlformats.org/officeDocument/2006/relationships/image" Target="../media/image1904.png"/><Relationship Id="rId16" Type="http://schemas.openxmlformats.org/officeDocument/2006/relationships/image" Target="../media/image1918.png"/><Relationship Id="rId29" Type="http://schemas.openxmlformats.org/officeDocument/2006/relationships/image" Target="../media/image1931.svg"/><Relationship Id="rId11" Type="http://schemas.openxmlformats.org/officeDocument/2006/relationships/image" Target="../media/image1913.svg"/><Relationship Id="rId24" Type="http://schemas.openxmlformats.org/officeDocument/2006/relationships/image" Target="../media/image1926.png"/><Relationship Id="rId32" Type="http://schemas.openxmlformats.org/officeDocument/2006/relationships/image" Target="../media/image1934.png"/><Relationship Id="rId37" Type="http://schemas.openxmlformats.org/officeDocument/2006/relationships/image" Target="../media/image1939.svg"/><Relationship Id="rId40" Type="http://schemas.openxmlformats.org/officeDocument/2006/relationships/image" Target="../media/image1942.png"/><Relationship Id="rId45" Type="http://schemas.openxmlformats.org/officeDocument/2006/relationships/image" Target="../media/image1947.svg"/><Relationship Id="rId53" Type="http://schemas.openxmlformats.org/officeDocument/2006/relationships/image" Target="../media/image1955.svg"/><Relationship Id="rId58" Type="http://schemas.openxmlformats.org/officeDocument/2006/relationships/image" Target="../media/image1960.png"/><Relationship Id="rId5" Type="http://schemas.openxmlformats.org/officeDocument/2006/relationships/image" Target="../media/image1907.svg"/><Relationship Id="rId61" Type="http://schemas.openxmlformats.org/officeDocument/2006/relationships/image" Target="../media/image1963.svg"/><Relationship Id="rId19" Type="http://schemas.openxmlformats.org/officeDocument/2006/relationships/image" Target="../media/image1921.svg"/><Relationship Id="rId14" Type="http://schemas.openxmlformats.org/officeDocument/2006/relationships/image" Target="../media/image1916.png"/><Relationship Id="rId22" Type="http://schemas.openxmlformats.org/officeDocument/2006/relationships/image" Target="../media/image1924.png"/><Relationship Id="rId27" Type="http://schemas.openxmlformats.org/officeDocument/2006/relationships/image" Target="../media/image1929.svg"/><Relationship Id="rId30" Type="http://schemas.openxmlformats.org/officeDocument/2006/relationships/image" Target="../media/image1932.png"/><Relationship Id="rId35" Type="http://schemas.openxmlformats.org/officeDocument/2006/relationships/image" Target="../media/image1937.svg"/><Relationship Id="rId43" Type="http://schemas.openxmlformats.org/officeDocument/2006/relationships/image" Target="../media/image1945.svg"/><Relationship Id="rId48" Type="http://schemas.openxmlformats.org/officeDocument/2006/relationships/image" Target="../media/image1950.png"/><Relationship Id="rId56" Type="http://schemas.openxmlformats.org/officeDocument/2006/relationships/image" Target="../media/image1958.png"/><Relationship Id="rId64" Type="http://schemas.openxmlformats.org/officeDocument/2006/relationships/image" Target="../media/image1966.png"/><Relationship Id="rId8" Type="http://schemas.openxmlformats.org/officeDocument/2006/relationships/image" Target="../media/image1910.png"/><Relationship Id="rId51" Type="http://schemas.openxmlformats.org/officeDocument/2006/relationships/image" Target="../media/image1953.svg"/><Relationship Id="rId3" Type="http://schemas.openxmlformats.org/officeDocument/2006/relationships/image" Target="../media/image1905.svg"/><Relationship Id="rId12" Type="http://schemas.openxmlformats.org/officeDocument/2006/relationships/image" Target="../media/image1914.png"/><Relationship Id="rId17" Type="http://schemas.openxmlformats.org/officeDocument/2006/relationships/image" Target="../media/image1919.svg"/><Relationship Id="rId25" Type="http://schemas.openxmlformats.org/officeDocument/2006/relationships/image" Target="../media/image1927.svg"/><Relationship Id="rId33" Type="http://schemas.openxmlformats.org/officeDocument/2006/relationships/image" Target="../media/image1935.svg"/><Relationship Id="rId38" Type="http://schemas.openxmlformats.org/officeDocument/2006/relationships/image" Target="../media/image1940.png"/><Relationship Id="rId46" Type="http://schemas.openxmlformats.org/officeDocument/2006/relationships/image" Target="../media/image1948.png"/><Relationship Id="rId59" Type="http://schemas.openxmlformats.org/officeDocument/2006/relationships/image" Target="../media/image1961.svg"/><Relationship Id="rId20" Type="http://schemas.openxmlformats.org/officeDocument/2006/relationships/image" Target="../media/image1922.png"/><Relationship Id="rId41" Type="http://schemas.openxmlformats.org/officeDocument/2006/relationships/image" Target="../media/image1943.svg"/><Relationship Id="rId54" Type="http://schemas.openxmlformats.org/officeDocument/2006/relationships/image" Target="../media/image1956.png"/><Relationship Id="rId62" Type="http://schemas.openxmlformats.org/officeDocument/2006/relationships/image" Target="../media/image19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8.png"/><Relationship Id="rId15" Type="http://schemas.openxmlformats.org/officeDocument/2006/relationships/image" Target="../media/image1917.svg"/><Relationship Id="rId23" Type="http://schemas.openxmlformats.org/officeDocument/2006/relationships/image" Target="../media/image1925.svg"/><Relationship Id="rId28" Type="http://schemas.openxmlformats.org/officeDocument/2006/relationships/image" Target="../media/image1930.png"/><Relationship Id="rId36" Type="http://schemas.openxmlformats.org/officeDocument/2006/relationships/image" Target="../media/image1938.png"/><Relationship Id="rId49" Type="http://schemas.openxmlformats.org/officeDocument/2006/relationships/image" Target="../media/image1951.svg"/><Relationship Id="rId57" Type="http://schemas.openxmlformats.org/officeDocument/2006/relationships/image" Target="../media/image1959.svg"/><Relationship Id="rId10" Type="http://schemas.openxmlformats.org/officeDocument/2006/relationships/image" Target="../media/image1912.png"/><Relationship Id="rId31" Type="http://schemas.openxmlformats.org/officeDocument/2006/relationships/image" Target="../media/image1933.svg"/><Relationship Id="rId44" Type="http://schemas.openxmlformats.org/officeDocument/2006/relationships/image" Target="../media/image1946.png"/><Relationship Id="rId52" Type="http://schemas.openxmlformats.org/officeDocument/2006/relationships/image" Target="../media/image1954.png"/><Relationship Id="rId60" Type="http://schemas.openxmlformats.org/officeDocument/2006/relationships/image" Target="../media/image1962.png"/><Relationship Id="rId65" Type="http://schemas.openxmlformats.org/officeDocument/2006/relationships/image" Target="../media/image1967.svg"/><Relationship Id="rId4" Type="http://schemas.openxmlformats.org/officeDocument/2006/relationships/image" Target="../media/image1906.png"/><Relationship Id="rId9" Type="http://schemas.openxmlformats.org/officeDocument/2006/relationships/image" Target="../media/image1911.svg"/><Relationship Id="rId13" Type="http://schemas.openxmlformats.org/officeDocument/2006/relationships/image" Target="../media/image1915.svg"/><Relationship Id="rId18" Type="http://schemas.openxmlformats.org/officeDocument/2006/relationships/image" Target="../media/image1920.png"/><Relationship Id="rId39" Type="http://schemas.openxmlformats.org/officeDocument/2006/relationships/image" Target="../media/image1941.sv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90.png"/><Relationship Id="rId21" Type="http://schemas.openxmlformats.org/officeDocument/2006/relationships/image" Target="../media/image1985.svg"/><Relationship Id="rId34" Type="http://schemas.openxmlformats.org/officeDocument/2006/relationships/image" Target="../media/image1998.png"/><Relationship Id="rId42" Type="http://schemas.openxmlformats.org/officeDocument/2006/relationships/image" Target="../media/image2006.png"/><Relationship Id="rId47" Type="http://schemas.openxmlformats.org/officeDocument/2006/relationships/image" Target="../media/image2011.svg"/><Relationship Id="rId50" Type="http://schemas.openxmlformats.org/officeDocument/2006/relationships/image" Target="../media/image2014.png"/><Relationship Id="rId55" Type="http://schemas.openxmlformats.org/officeDocument/2006/relationships/image" Target="../media/image2019.svg"/><Relationship Id="rId63" Type="http://schemas.openxmlformats.org/officeDocument/2006/relationships/image" Target="../media/image2027.svg"/><Relationship Id="rId7" Type="http://schemas.openxmlformats.org/officeDocument/2006/relationships/image" Target="../media/image1971.svg"/><Relationship Id="rId2" Type="http://schemas.openxmlformats.org/officeDocument/2006/relationships/image" Target="../media/image1968.png"/><Relationship Id="rId16" Type="http://schemas.openxmlformats.org/officeDocument/2006/relationships/image" Target="../media/image1980.png"/><Relationship Id="rId29" Type="http://schemas.openxmlformats.org/officeDocument/2006/relationships/image" Target="../media/image1993.svg"/><Relationship Id="rId11" Type="http://schemas.openxmlformats.org/officeDocument/2006/relationships/image" Target="../media/image1975.svg"/><Relationship Id="rId24" Type="http://schemas.openxmlformats.org/officeDocument/2006/relationships/image" Target="../media/image1988.png"/><Relationship Id="rId32" Type="http://schemas.openxmlformats.org/officeDocument/2006/relationships/image" Target="../media/image1996.png"/><Relationship Id="rId37" Type="http://schemas.openxmlformats.org/officeDocument/2006/relationships/image" Target="../media/image2001.svg"/><Relationship Id="rId40" Type="http://schemas.openxmlformats.org/officeDocument/2006/relationships/image" Target="../media/image2004.png"/><Relationship Id="rId45" Type="http://schemas.openxmlformats.org/officeDocument/2006/relationships/image" Target="../media/image2009.svg"/><Relationship Id="rId53" Type="http://schemas.openxmlformats.org/officeDocument/2006/relationships/image" Target="../media/image2017.svg"/><Relationship Id="rId58" Type="http://schemas.openxmlformats.org/officeDocument/2006/relationships/image" Target="../media/image2022.png"/><Relationship Id="rId5" Type="http://schemas.openxmlformats.org/officeDocument/2006/relationships/image" Target="../media/image657.svg"/><Relationship Id="rId61" Type="http://schemas.openxmlformats.org/officeDocument/2006/relationships/image" Target="../media/image2025.svg"/><Relationship Id="rId19" Type="http://schemas.openxmlformats.org/officeDocument/2006/relationships/image" Target="../media/image1983.svg"/><Relationship Id="rId14" Type="http://schemas.openxmlformats.org/officeDocument/2006/relationships/image" Target="../media/image1978.png"/><Relationship Id="rId22" Type="http://schemas.openxmlformats.org/officeDocument/2006/relationships/image" Target="../media/image1986.png"/><Relationship Id="rId27" Type="http://schemas.openxmlformats.org/officeDocument/2006/relationships/image" Target="../media/image1991.svg"/><Relationship Id="rId30" Type="http://schemas.openxmlformats.org/officeDocument/2006/relationships/image" Target="../media/image1994.png"/><Relationship Id="rId35" Type="http://schemas.openxmlformats.org/officeDocument/2006/relationships/image" Target="../media/image1999.svg"/><Relationship Id="rId43" Type="http://schemas.openxmlformats.org/officeDocument/2006/relationships/image" Target="../media/image2007.svg"/><Relationship Id="rId48" Type="http://schemas.openxmlformats.org/officeDocument/2006/relationships/image" Target="../media/image2012.png"/><Relationship Id="rId56" Type="http://schemas.openxmlformats.org/officeDocument/2006/relationships/image" Target="../media/image2020.png"/><Relationship Id="rId64" Type="http://schemas.openxmlformats.org/officeDocument/2006/relationships/image" Target="../media/image2028.png"/><Relationship Id="rId8" Type="http://schemas.openxmlformats.org/officeDocument/2006/relationships/image" Target="../media/image1972.png"/><Relationship Id="rId51" Type="http://schemas.openxmlformats.org/officeDocument/2006/relationships/image" Target="../media/image2015.svg"/><Relationship Id="rId3" Type="http://schemas.openxmlformats.org/officeDocument/2006/relationships/image" Target="../media/image1969.svg"/><Relationship Id="rId12" Type="http://schemas.openxmlformats.org/officeDocument/2006/relationships/image" Target="../media/image1976.png"/><Relationship Id="rId17" Type="http://schemas.openxmlformats.org/officeDocument/2006/relationships/image" Target="../media/image1981.svg"/><Relationship Id="rId25" Type="http://schemas.openxmlformats.org/officeDocument/2006/relationships/image" Target="../media/image1989.svg"/><Relationship Id="rId33" Type="http://schemas.openxmlformats.org/officeDocument/2006/relationships/image" Target="../media/image1997.svg"/><Relationship Id="rId38" Type="http://schemas.openxmlformats.org/officeDocument/2006/relationships/image" Target="../media/image2002.png"/><Relationship Id="rId46" Type="http://schemas.openxmlformats.org/officeDocument/2006/relationships/image" Target="../media/image2010.png"/><Relationship Id="rId59" Type="http://schemas.openxmlformats.org/officeDocument/2006/relationships/image" Target="../media/image2023.svg"/><Relationship Id="rId20" Type="http://schemas.openxmlformats.org/officeDocument/2006/relationships/image" Target="../media/image1984.png"/><Relationship Id="rId41" Type="http://schemas.openxmlformats.org/officeDocument/2006/relationships/image" Target="../media/image2005.svg"/><Relationship Id="rId54" Type="http://schemas.openxmlformats.org/officeDocument/2006/relationships/image" Target="../media/image2018.png"/><Relationship Id="rId62" Type="http://schemas.openxmlformats.org/officeDocument/2006/relationships/image" Target="../media/image20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0.png"/><Relationship Id="rId15" Type="http://schemas.openxmlformats.org/officeDocument/2006/relationships/image" Target="../media/image1979.svg"/><Relationship Id="rId23" Type="http://schemas.openxmlformats.org/officeDocument/2006/relationships/image" Target="../media/image1987.svg"/><Relationship Id="rId28" Type="http://schemas.openxmlformats.org/officeDocument/2006/relationships/image" Target="../media/image1992.png"/><Relationship Id="rId36" Type="http://schemas.openxmlformats.org/officeDocument/2006/relationships/image" Target="../media/image2000.png"/><Relationship Id="rId49" Type="http://schemas.openxmlformats.org/officeDocument/2006/relationships/image" Target="../media/image2013.svg"/><Relationship Id="rId57" Type="http://schemas.openxmlformats.org/officeDocument/2006/relationships/image" Target="../media/image2021.svg"/><Relationship Id="rId10" Type="http://schemas.openxmlformats.org/officeDocument/2006/relationships/image" Target="../media/image1974.png"/><Relationship Id="rId31" Type="http://schemas.openxmlformats.org/officeDocument/2006/relationships/image" Target="../media/image1995.svg"/><Relationship Id="rId44" Type="http://schemas.openxmlformats.org/officeDocument/2006/relationships/image" Target="../media/image2008.png"/><Relationship Id="rId52" Type="http://schemas.openxmlformats.org/officeDocument/2006/relationships/image" Target="../media/image2016.png"/><Relationship Id="rId60" Type="http://schemas.openxmlformats.org/officeDocument/2006/relationships/image" Target="../media/image2024.png"/><Relationship Id="rId65" Type="http://schemas.openxmlformats.org/officeDocument/2006/relationships/image" Target="../media/image2029.svg"/><Relationship Id="rId4" Type="http://schemas.openxmlformats.org/officeDocument/2006/relationships/image" Target="../media/image656.png"/><Relationship Id="rId9" Type="http://schemas.openxmlformats.org/officeDocument/2006/relationships/image" Target="../media/image1973.svg"/><Relationship Id="rId13" Type="http://schemas.openxmlformats.org/officeDocument/2006/relationships/image" Target="../media/image1977.svg"/><Relationship Id="rId18" Type="http://schemas.openxmlformats.org/officeDocument/2006/relationships/image" Target="../media/image1982.png"/><Relationship Id="rId39" Type="http://schemas.openxmlformats.org/officeDocument/2006/relationships/image" Target="../media/image2003.sv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41.svg"/><Relationship Id="rId18" Type="http://schemas.openxmlformats.org/officeDocument/2006/relationships/image" Target="../media/image2046.png"/><Relationship Id="rId26" Type="http://schemas.openxmlformats.org/officeDocument/2006/relationships/image" Target="../media/image2054.png"/><Relationship Id="rId39" Type="http://schemas.openxmlformats.org/officeDocument/2006/relationships/image" Target="../media/image153.svg"/><Relationship Id="rId21" Type="http://schemas.openxmlformats.org/officeDocument/2006/relationships/image" Target="../media/image2049.svg"/><Relationship Id="rId34" Type="http://schemas.openxmlformats.org/officeDocument/2006/relationships/image" Target="../media/image2062.png"/><Relationship Id="rId7" Type="http://schemas.openxmlformats.org/officeDocument/2006/relationships/image" Target="../media/image2035.svg"/><Relationship Id="rId12" Type="http://schemas.openxmlformats.org/officeDocument/2006/relationships/image" Target="../media/image2040.png"/><Relationship Id="rId17" Type="http://schemas.openxmlformats.org/officeDocument/2006/relationships/image" Target="../media/image2045.svg"/><Relationship Id="rId25" Type="http://schemas.openxmlformats.org/officeDocument/2006/relationships/image" Target="../media/image2053.svg"/><Relationship Id="rId33" Type="http://schemas.openxmlformats.org/officeDocument/2006/relationships/image" Target="../media/image2061.svg"/><Relationship Id="rId38" Type="http://schemas.openxmlformats.org/officeDocument/2006/relationships/image" Target="../media/image152.png"/><Relationship Id="rId2" Type="http://schemas.openxmlformats.org/officeDocument/2006/relationships/image" Target="../media/image2030.png"/><Relationship Id="rId16" Type="http://schemas.openxmlformats.org/officeDocument/2006/relationships/image" Target="../media/image2044.png"/><Relationship Id="rId20" Type="http://schemas.openxmlformats.org/officeDocument/2006/relationships/image" Target="../media/image2048.png"/><Relationship Id="rId29" Type="http://schemas.openxmlformats.org/officeDocument/2006/relationships/image" Target="../media/image205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4.png"/><Relationship Id="rId11" Type="http://schemas.openxmlformats.org/officeDocument/2006/relationships/image" Target="../media/image2039.svg"/><Relationship Id="rId24" Type="http://schemas.openxmlformats.org/officeDocument/2006/relationships/image" Target="../media/image2052.png"/><Relationship Id="rId32" Type="http://schemas.openxmlformats.org/officeDocument/2006/relationships/image" Target="../media/image2060.png"/><Relationship Id="rId37" Type="http://schemas.openxmlformats.org/officeDocument/2006/relationships/image" Target="../media/image2065.svg"/><Relationship Id="rId5" Type="http://schemas.openxmlformats.org/officeDocument/2006/relationships/image" Target="../media/image2033.svg"/><Relationship Id="rId15" Type="http://schemas.openxmlformats.org/officeDocument/2006/relationships/image" Target="../media/image2043.svg"/><Relationship Id="rId23" Type="http://schemas.openxmlformats.org/officeDocument/2006/relationships/image" Target="../media/image2051.svg"/><Relationship Id="rId28" Type="http://schemas.openxmlformats.org/officeDocument/2006/relationships/image" Target="../media/image2056.png"/><Relationship Id="rId36" Type="http://schemas.openxmlformats.org/officeDocument/2006/relationships/image" Target="../media/image2064.png"/><Relationship Id="rId10" Type="http://schemas.openxmlformats.org/officeDocument/2006/relationships/image" Target="../media/image2038.png"/><Relationship Id="rId19" Type="http://schemas.openxmlformats.org/officeDocument/2006/relationships/image" Target="../media/image2047.svg"/><Relationship Id="rId31" Type="http://schemas.openxmlformats.org/officeDocument/2006/relationships/image" Target="../media/image2059.svg"/><Relationship Id="rId4" Type="http://schemas.openxmlformats.org/officeDocument/2006/relationships/image" Target="../media/image2032.png"/><Relationship Id="rId9" Type="http://schemas.openxmlformats.org/officeDocument/2006/relationships/image" Target="../media/image2037.svg"/><Relationship Id="rId14" Type="http://schemas.openxmlformats.org/officeDocument/2006/relationships/image" Target="../media/image2042.png"/><Relationship Id="rId22" Type="http://schemas.openxmlformats.org/officeDocument/2006/relationships/image" Target="../media/image2050.png"/><Relationship Id="rId27" Type="http://schemas.openxmlformats.org/officeDocument/2006/relationships/image" Target="../media/image2055.svg"/><Relationship Id="rId30" Type="http://schemas.openxmlformats.org/officeDocument/2006/relationships/image" Target="../media/image2058.png"/><Relationship Id="rId35" Type="http://schemas.openxmlformats.org/officeDocument/2006/relationships/image" Target="../media/image2063.svg"/><Relationship Id="rId8" Type="http://schemas.openxmlformats.org/officeDocument/2006/relationships/image" Target="../media/image2036.png"/><Relationship Id="rId3" Type="http://schemas.openxmlformats.org/officeDocument/2006/relationships/image" Target="../media/image2031.sv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75.svg"/><Relationship Id="rId18" Type="http://schemas.openxmlformats.org/officeDocument/2006/relationships/image" Target="../media/image2080.png"/><Relationship Id="rId26" Type="http://schemas.openxmlformats.org/officeDocument/2006/relationships/image" Target="../media/image2002.png"/><Relationship Id="rId3" Type="http://schemas.openxmlformats.org/officeDocument/2006/relationships/image" Target="../media/image2067.svg"/><Relationship Id="rId21" Type="http://schemas.openxmlformats.org/officeDocument/2006/relationships/image" Target="../media/image2083.svg"/><Relationship Id="rId7" Type="http://schemas.openxmlformats.org/officeDocument/2006/relationships/image" Target="../media/image2071.svg"/><Relationship Id="rId12" Type="http://schemas.openxmlformats.org/officeDocument/2006/relationships/image" Target="../media/image2074.png"/><Relationship Id="rId17" Type="http://schemas.openxmlformats.org/officeDocument/2006/relationships/image" Target="../media/image2079.svg"/><Relationship Id="rId25" Type="http://schemas.openxmlformats.org/officeDocument/2006/relationships/image" Target="../media/image2087.svg"/><Relationship Id="rId33" Type="http://schemas.openxmlformats.org/officeDocument/2006/relationships/image" Target="../media/image2093.svg"/><Relationship Id="rId2" Type="http://schemas.openxmlformats.org/officeDocument/2006/relationships/image" Target="../media/image2066.png"/><Relationship Id="rId16" Type="http://schemas.openxmlformats.org/officeDocument/2006/relationships/image" Target="../media/image2078.png"/><Relationship Id="rId20" Type="http://schemas.openxmlformats.org/officeDocument/2006/relationships/image" Target="../media/image2082.png"/><Relationship Id="rId29" Type="http://schemas.openxmlformats.org/officeDocument/2006/relationships/image" Target="../media/image208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0.png"/><Relationship Id="rId11" Type="http://schemas.openxmlformats.org/officeDocument/2006/relationships/image" Target="../media/image1977.svg"/><Relationship Id="rId24" Type="http://schemas.openxmlformats.org/officeDocument/2006/relationships/image" Target="../media/image2086.png"/><Relationship Id="rId32" Type="http://schemas.openxmlformats.org/officeDocument/2006/relationships/image" Target="../media/image2092.png"/><Relationship Id="rId5" Type="http://schemas.openxmlformats.org/officeDocument/2006/relationships/image" Target="../media/image2069.svg"/><Relationship Id="rId15" Type="http://schemas.openxmlformats.org/officeDocument/2006/relationships/image" Target="../media/image2077.svg"/><Relationship Id="rId23" Type="http://schemas.openxmlformats.org/officeDocument/2006/relationships/image" Target="../media/image2085.svg"/><Relationship Id="rId28" Type="http://schemas.openxmlformats.org/officeDocument/2006/relationships/image" Target="../media/image2088.png"/><Relationship Id="rId10" Type="http://schemas.openxmlformats.org/officeDocument/2006/relationships/image" Target="../media/image1976.png"/><Relationship Id="rId19" Type="http://schemas.openxmlformats.org/officeDocument/2006/relationships/image" Target="../media/image2081.svg"/><Relationship Id="rId31" Type="http://schemas.openxmlformats.org/officeDocument/2006/relationships/image" Target="../media/image2091.svg"/><Relationship Id="rId4" Type="http://schemas.openxmlformats.org/officeDocument/2006/relationships/image" Target="../media/image2068.png"/><Relationship Id="rId9" Type="http://schemas.openxmlformats.org/officeDocument/2006/relationships/image" Target="../media/image2073.svg"/><Relationship Id="rId14" Type="http://schemas.openxmlformats.org/officeDocument/2006/relationships/image" Target="../media/image2076.png"/><Relationship Id="rId22" Type="http://schemas.openxmlformats.org/officeDocument/2006/relationships/image" Target="../media/image2084.png"/><Relationship Id="rId27" Type="http://schemas.openxmlformats.org/officeDocument/2006/relationships/image" Target="../media/image2003.svg"/><Relationship Id="rId30" Type="http://schemas.openxmlformats.org/officeDocument/2006/relationships/image" Target="../media/image2090.png"/><Relationship Id="rId8" Type="http://schemas.openxmlformats.org/officeDocument/2006/relationships/image" Target="../media/image2072.png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18.png"/><Relationship Id="rId21" Type="http://schemas.openxmlformats.org/officeDocument/2006/relationships/image" Target="../media/image2113.svg"/><Relationship Id="rId34" Type="http://schemas.openxmlformats.org/officeDocument/2006/relationships/image" Target="../media/image2124.png"/><Relationship Id="rId42" Type="http://schemas.openxmlformats.org/officeDocument/2006/relationships/image" Target="../media/image2132.png"/><Relationship Id="rId47" Type="http://schemas.openxmlformats.org/officeDocument/2006/relationships/image" Target="../media/image2137.svg"/><Relationship Id="rId50" Type="http://schemas.openxmlformats.org/officeDocument/2006/relationships/image" Target="../media/image2140.png"/><Relationship Id="rId55" Type="http://schemas.openxmlformats.org/officeDocument/2006/relationships/image" Target="../media/image2145.svg"/><Relationship Id="rId63" Type="http://schemas.openxmlformats.org/officeDocument/2006/relationships/image" Target="../media/image2153.svg"/><Relationship Id="rId7" Type="http://schemas.openxmlformats.org/officeDocument/2006/relationships/image" Target="../media/image2099.svg"/><Relationship Id="rId2" Type="http://schemas.openxmlformats.org/officeDocument/2006/relationships/image" Target="../media/image2094.png"/><Relationship Id="rId16" Type="http://schemas.openxmlformats.org/officeDocument/2006/relationships/image" Target="../media/image2108.png"/><Relationship Id="rId29" Type="http://schemas.openxmlformats.org/officeDocument/2006/relationships/image" Target="../media/image833.svg"/><Relationship Id="rId11" Type="http://schemas.openxmlformats.org/officeDocument/2006/relationships/image" Target="../media/image2103.svg"/><Relationship Id="rId24" Type="http://schemas.openxmlformats.org/officeDocument/2006/relationships/image" Target="../media/image2116.png"/><Relationship Id="rId32" Type="http://schemas.openxmlformats.org/officeDocument/2006/relationships/image" Target="../media/image2122.png"/><Relationship Id="rId37" Type="http://schemas.openxmlformats.org/officeDocument/2006/relationships/image" Target="../media/image2127.svg"/><Relationship Id="rId40" Type="http://schemas.openxmlformats.org/officeDocument/2006/relationships/image" Target="../media/image2130.png"/><Relationship Id="rId45" Type="http://schemas.openxmlformats.org/officeDocument/2006/relationships/image" Target="../media/image2135.svg"/><Relationship Id="rId53" Type="http://schemas.openxmlformats.org/officeDocument/2006/relationships/image" Target="../media/image2143.svg"/><Relationship Id="rId58" Type="http://schemas.openxmlformats.org/officeDocument/2006/relationships/image" Target="../media/image2148.png"/><Relationship Id="rId5" Type="http://schemas.openxmlformats.org/officeDocument/2006/relationships/image" Target="../media/image2097.svg"/><Relationship Id="rId61" Type="http://schemas.openxmlformats.org/officeDocument/2006/relationships/image" Target="../media/image2151.svg"/><Relationship Id="rId19" Type="http://schemas.openxmlformats.org/officeDocument/2006/relationships/image" Target="../media/image2111.svg"/><Relationship Id="rId14" Type="http://schemas.openxmlformats.org/officeDocument/2006/relationships/image" Target="../media/image2106.png"/><Relationship Id="rId22" Type="http://schemas.openxmlformats.org/officeDocument/2006/relationships/image" Target="../media/image2114.png"/><Relationship Id="rId27" Type="http://schemas.openxmlformats.org/officeDocument/2006/relationships/image" Target="../media/image2119.svg"/><Relationship Id="rId30" Type="http://schemas.openxmlformats.org/officeDocument/2006/relationships/image" Target="../media/image2120.png"/><Relationship Id="rId35" Type="http://schemas.openxmlformats.org/officeDocument/2006/relationships/image" Target="../media/image2125.svg"/><Relationship Id="rId43" Type="http://schemas.openxmlformats.org/officeDocument/2006/relationships/image" Target="../media/image2133.svg"/><Relationship Id="rId48" Type="http://schemas.openxmlformats.org/officeDocument/2006/relationships/image" Target="../media/image2138.png"/><Relationship Id="rId56" Type="http://schemas.openxmlformats.org/officeDocument/2006/relationships/image" Target="../media/image2146.png"/><Relationship Id="rId64" Type="http://schemas.openxmlformats.org/officeDocument/2006/relationships/image" Target="../media/image2154.png"/><Relationship Id="rId8" Type="http://schemas.openxmlformats.org/officeDocument/2006/relationships/image" Target="../media/image2100.png"/><Relationship Id="rId51" Type="http://schemas.openxmlformats.org/officeDocument/2006/relationships/image" Target="../media/image2141.svg"/><Relationship Id="rId3" Type="http://schemas.openxmlformats.org/officeDocument/2006/relationships/image" Target="../media/image2095.svg"/><Relationship Id="rId12" Type="http://schemas.openxmlformats.org/officeDocument/2006/relationships/image" Target="../media/image2104.png"/><Relationship Id="rId17" Type="http://schemas.openxmlformats.org/officeDocument/2006/relationships/image" Target="../media/image2109.svg"/><Relationship Id="rId25" Type="http://schemas.openxmlformats.org/officeDocument/2006/relationships/image" Target="../media/image2117.svg"/><Relationship Id="rId33" Type="http://schemas.openxmlformats.org/officeDocument/2006/relationships/image" Target="../media/image2123.svg"/><Relationship Id="rId38" Type="http://schemas.openxmlformats.org/officeDocument/2006/relationships/image" Target="../media/image2128.png"/><Relationship Id="rId46" Type="http://schemas.openxmlformats.org/officeDocument/2006/relationships/image" Target="../media/image2136.png"/><Relationship Id="rId59" Type="http://schemas.openxmlformats.org/officeDocument/2006/relationships/image" Target="../media/image2149.svg"/><Relationship Id="rId20" Type="http://schemas.openxmlformats.org/officeDocument/2006/relationships/image" Target="../media/image2112.png"/><Relationship Id="rId41" Type="http://schemas.openxmlformats.org/officeDocument/2006/relationships/image" Target="../media/image2131.svg"/><Relationship Id="rId54" Type="http://schemas.openxmlformats.org/officeDocument/2006/relationships/image" Target="../media/image2144.png"/><Relationship Id="rId62" Type="http://schemas.openxmlformats.org/officeDocument/2006/relationships/image" Target="../media/image21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8.png"/><Relationship Id="rId15" Type="http://schemas.openxmlformats.org/officeDocument/2006/relationships/image" Target="../media/image2107.svg"/><Relationship Id="rId23" Type="http://schemas.openxmlformats.org/officeDocument/2006/relationships/image" Target="../media/image2115.svg"/><Relationship Id="rId28" Type="http://schemas.openxmlformats.org/officeDocument/2006/relationships/image" Target="../media/image832.png"/><Relationship Id="rId36" Type="http://schemas.openxmlformats.org/officeDocument/2006/relationships/image" Target="../media/image2126.png"/><Relationship Id="rId49" Type="http://schemas.openxmlformats.org/officeDocument/2006/relationships/image" Target="../media/image2139.svg"/><Relationship Id="rId57" Type="http://schemas.openxmlformats.org/officeDocument/2006/relationships/image" Target="../media/image2147.svg"/><Relationship Id="rId10" Type="http://schemas.openxmlformats.org/officeDocument/2006/relationships/image" Target="../media/image2102.png"/><Relationship Id="rId31" Type="http://schemas.openxmlformats.org/officeDocument/2006/relationships/image" Target="../media/image2121.svg"/><Relationship Id="rId44" Type="http://schemas.openxmlformats.org/officeDocument/2006/relationships/image" Target="../media/image2134.png"/><Relationship Id="rId52" Type="http://schemas.openxmlformats.org/officeDocument/2006/relationships/image" Target="../media/image2142.png"/><Relationship Id="rId60" Type="http://schemas.openxmlformats.org/officeDocument/2006/relationships/image" Target="../media/image2150.png"/><Relationship Id="rId65" Type="http://schemas.openxmlformats.org/officeDocument/2006/relationships/image" Target="../media/image2155.svg"/><Relationship Id="rId4" Type="http://schemas.openxmlformats.org/officeDocument/2006/relationships/image" Target="../media/image2096.png"/><Relationship Id="rId9" Type="http://schemas.openxmlformats.org/officeDocument/2006/relationships/image" Target="../media/image2101.svg"/><Relationship Id="rId13" Type="http://schemas.openxmlformats.org/officeDocument/2006/relationships/image" Target="../media/image2105.svg"/><Relationship Id="rId18" Type="http://schemas.openxmlformats.org/officeDocument/2006/relationships/image" Target="../media/image2110.png"/><Relationship Id="rId39" Type="http://schemas.openxmlformats.org/officeDocument/2006/relationships/image" Target="../media/image2129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0.png"/><Relationship Id="rId13" Type="http://schemas.openxmlformats.org/officeDocument/2006/relationships/image" Target="../media/image2165.svg"/><Relationship Id="rId3" Type="http://schemas.openxmlformats.org/officeDocument/2006/relationships/image" Target="../media/image657.svg"/><Relationship Id="rId7" Type="http://schemas.openxmlformats.org/officeDocument/2006/relationships/image" Target="../media/image2159.svg"/><Relationship Id="rId12" Type="http://schemas.openxmlformats.org/officeDocument/2006/relationships/image" Target="../media/image2164.png"/><Relationship Id="rId17" Type="http://schemas.openxmlformats.org/officeDocument/2006/relationships/image" Target="../media/image2167.svg"/><Relationship Id="rId2" Type="http://schemas.openxmlformats.org/officeDocument/2006/relationships/image" Target="../media/image656.png"/><Relationship Id="rId16" Type="http://schemas.openxmlformats.org/officeDocument/2006/relationships/image" Target="../media/image2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8.png"/><Relationship Id="rId11" Type="http://schemas.openxmlformats.org/officeDocument/2006/relationships/image" Target="../media/image2163.svg"/><Relationship Id="rId5" Type="http://schemas.openxmlformats.org/officeDocument/2006/relationships/image" Target="../media/image2157.svg"/><Relationship Id="rId15" Type="http://schemas.openxmlformats.org/officeDocument/2006/relationships/image" Target="../media/image919.svg"/><Relationship Id="rId10" Type="http://schemas.openxmlformats.org/officeDocument/2006/relationships/image" Target="../media/image2162.png"/><Relationship Id="rId4" Type="http://schemas.openxmlformats.org/officeDocument/2006/relationships/image" Target="../media/image2156.png"/><Relationship Id="rId9" Type="http://schemas.openxmlformats.org/officeDocument/2006/relationships/image" Target="../media/image2161.svg"/><Relationship Id="rId14" Type="http://schemas.openxmlformats.org/officeDocument/2006/relationships/image" Target="../media/image918.png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92.png"/><Relationship Id="rId21" Type="http://schemas.openxmlformats.org/officeDocument/2006/relationships/image" Target="../media/image2187.svg"/><Relationship Id="rId34" Type="http://schemas.openxmlformats.org/officeDocument/2006/relationships/image" Target="../media/image2200.png"/><Relationship Id="rId42" Type="http://schemas.openxmlformats.org/officeDocument/2006/relationships/image" Target="../media/image2208.png"/><Relationship Id="rId47" Type="http://schemas.openxmlformats.org/officeDocument/2006/relationships/image" Target="../media/image1489.svg"/><Relationship Id="rId50" Type="http://schemas.openxmlformats.org/officeDocument/2006/relationships/image" Target="../media/image2212.png"/><Relationship Id="rId55" Type="http://schemas.openxmlformats.org/officeDocument/2006/relationships/image" Target="../media/image2217.svg"/><Relationship Id="rId63" Type="http://schemas.openxmlformats.org/officeDocument/2006/relationships/image" Target="../media/image2225.svg"/><Relationship Id="rId7" Type="http://schemas.openxmlformats.org/officeDocument/2006/relationships/image" Target="../media/image2173.svg"/><Relationship Id="rId2" Type="http://schemas.openxmlformats.org/officeDocument/2006/relationships/image" Target="../media/image2168.png"/><Relationship Id="rId16" Type="http://schemas.openxmlformats.org/officeDocument/2006/relationships/image" Target="../media/image2182.png"/><Relationship Id="rId29" Type="http://schemas.openxmlformats.org/officeDocument/2006/relationships/image" Target="../media/image2195.svg"/><Relationship Id="rId11" Type="http://schemas.openxmlformats.org/officeDocument/2006/relationships/image" Target="../media/image2177.svg"/><Relationship Id="rId24" Type="http://schemas.openxmlformats.org/officeDocument/2006/relationships/image" Target="../media/image2190.png"/><Relationship Id="rId32" Type="http://schemas.openxmlformats.org/officeDocument/2006/relationships/image" Target="../media/image2198.png"/><Relationship Id="rId37" Type="http://schemas.openxmlformats.org/officeDocument/2006/relationships/image" Target="../media/image2203.svg"/><Relationship Id="rId40" Type="http://schemas.openxmlformats.org/officeDocument/2006/relationships/image" Target="../media/image2206.png"/><Relationship Id="rId45" Type="http://schemas.openxmlformats.org/officeDocument/2006/relationships/image" Target="../media/image2211.svg"/><Relationship Id="rId53" Type="http://schemas.openxmlformats.org/officeDocument/2006/relationships/image" Target="../media/image2215.svg"/><Relationship Id="rId58" Type="http://schemas.openxmlformats.org/officeDocument/2006/relationships/image" Target="../media/image2220.png"/><Relationship Id="rId5" Type="http://schemas.openxmlformats.org/officeDocument/2006/relationships/image" Target="../media/image2171.svg"/><Relationship Id="rId61" Type="http://schemas.openxmlformats.org/officeDocument/2006/relationships/image" Target="../media/image2223.svg"/><Relationship Id="rId19" Type="http://schemas.openxmlformats.org/officeDocument/2006/relationships/image" Target="../media/image2185.svg"/><Relationship Id="rId14" Type="http://schemas.openxmlformats.org/officeDocument/2006/relationships/image" Target="../media/image2180.png"/><Relationship Id="rId22" Type="http://schemas.openxmlformats.org/officeDocument/2006/relationships/image" Target="../media/image2188.png"/><Relationship Id="rId27" Type="http://schemas.openxmlformats.org/officeDocument/2006/relationships/image" Target="../media/image2193.svg"/><Relationship Id="rId30" Type="http://schemas.openxmlformats.org/officeDocument/2006/relationships/image" Target="../media/image2196.png"/><Relationship Id="rId35" Type="http://schemas.openxmlformats.org/officeDocument/2006/relationships/image" Target="../media/image2201.svg"/><Relationship Id="rId43" Type="http://schemas.openxmlformats.org/officeDocument/2006/relationships/image" Target="../media/image2209.svg"/><Relationship Id="rId48" Type="http://schemas.openxmlformats.org/officeDocument/2006/relationships/image" Target="../media/image1496.png"/><Relationship Id="rId56" Type="http://schemas.openxmlformats.org/officeDocument/2006/relationships/image" Target="../media/image2218.png"/><Relationship Id="rId64" Type="http://schemas.openxmlformats.org/officeDocument/2006/relationships/image" Target="../media/image2226.png"/><Relationship Id="rId8" Type="http://schemas.openxmlformats.org/officeDocument/2006/relationships/image" Target="../media/image2174.png"/><Relationship Id="rId51" Type="http://schemas.openxmlformats.org/officeDocument/2006/relationships/image" Target="../media/image2213.svg"/><Relationship Id="rId3" Type="http://schemas.openxmlformats.org/officeDocument/2006/relationships/image" Target="../media/image2169.svg"/><Relationship Id="rId12" Type="http://schemas.openxmlformats.org/officeDocument/2006/relationships/image" Target="../media/image2178.png"/><Relationship Id="rId17" Type="http://schemas.openxmlformats.org/officeDocument/2006/relationships/image" Target="../media/image2183.svg"/><Relationship Id="rId25" Type="http://schemas.openxmlformats.org/officeDocument/2006/relationships/image" Target="../media/image2191.svg"/><Relationship Id="rId33" Type="http://schemas.openxmlformats.org/officeDocument/2006/relationships/image" Target="../media/image2199.svg"/><Relationship Id="rId38" Type="http://schemas.openxmlformats.org/officeDocument/2006/relationships/image" Target="../media/image2204.png"/><Relationship Id="rId46" Type="http://schemas.openxmlformats.org/officeDocument/2006/relationships/image" Target="../media/image1488.png"/><Relationship Id="rId59" Type="http://schemas.openxmlformats.org/officeDocument/2006/relationships/image" Target="../media/image2221.svg"/><Relationship Id="rId20" Type="http://schemas.openxmlformats.org/officeDocument/2006/relationships/image" Target="../media/image2186.png"/><Relationship Id="rId41" Type="http://schemas.openxmlformats.org/officeDocument/2006/relationships/image" Target="../media/image2207.svg"/><Relationship Id="rId54" Type="http://schemas.openxmlformats.org/officeDocument/2006/relationships/image" Target="../media/image2216.png"/><Relationship Id="rId62" Type="http://schemas.openxmlformats.org/officeDocument/2006/relationships/image" Target="../media/image22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2.png"/><Relationship Id="rId15" Type="http://schemas.openxmlformats.org/officeDocument/2006/relationships/image" Target="../media/image2181.svg"/><Relationship Id="rId23" Type="http://schemas.openxmlformats.org/officeDocument/2006/relationships/image" Target="../media/image2189.svg"/><Relationship Id="rId28" Type="http://schemas.openxmlformats.org/officeDocument/2006/relationships/image" Target="../media/image2194.png"/><Relationship Id="rId36" Type="http://schemas.openxmlformats.org/officeDocument/2006/relationships/image" Target="../media/image2202.png"/><Relationship Id="rId49" Type="http://schemas.openxmlformats.org/officeDocument/2006/relationships/image" Target="../media/image1497.svg"/><Relationship Id="rId57" Type="http://schemas.openxmlformats.org/officeDocument/2006/relationships/image" Target="../media/image2219.svg"/><Relationship Id="rId10" Type="http://schemas.openxmlformats.org/officeDocument/2006/relationships/image" Target="../media/image2176.png"/><Relationship Id="rId31" Type="http://schemas.openxmlformats.org/officeDocument/2006/relationships/image" Target="../media/image2197.svg"/><Relationship Id="rId44" Type="http://schemas.openxmlformats.org/officeDocument/2006/relationships/image" Target="../media/image2210.png"/><Relationship Id="rId52" Type="http://schemas.openxmlformats.org/officeDocument/2006/relationships/image" Target="../media/image2214.png"/><Relationship Id="rId60" Type="http://schemas.openxmlformats.org/officeDocument/2006/relationships/image" Target="../media/image2222.png"/><Relationship Id="rId65" Type="http://schemas.openxmlformats.org/officeDocument/2006/relationships/image" Target="../media/image2227.svg"/><Relationship Id="rId4" Type="http://schemas.openxmlformats.org/officeDocument/2006/relationships/image" Target="../media/image2170.png"/><Relationship Id="rId9" Type="http://schemas.openxmlformats.org/officeDocument/2006/relationships/image" Target="../media/image2175.svg"/><Relationship Id="rId13" Type="http://schemas.openxmlformats.org/officeDocument/2006/relationships/image" Target="../media/image2179.svg"/><Relationship Id="rId18" Type="http://schemas.openxmlformats.org/officeDocument/2006/relationships/image" Target="../media/image2184.png"/><Relationship Id="rId39" Type="http://schemas.openxmlformats.org/officeDocument/2006/relationships/image" Target="../media/image2205.sv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37.svg"/><Relationship Id="rId18" Type="http://schemas.openxmlformats.org/officeDocument/2006/relationships/image" Target="../media/image2238.png"/><Relationship Id="rId26" Type="http://schemas.openxmlformats.org/officeDocument/2006/relationships/image" Target="../media/image2246.png"/><Relationship Id="rId21" Type="http://schemas.openxmlformats.org/officeDocument/2006/relationships/image" Target="../media/image2241.svg"/><Relationship Id="rId34" Type="http://schemas.openxmlformats.org/officeDocument/2006/relationships/image" Target="../media/image2254.png"/><Relationship Id="rId7" Type="http://schemas.openxmlformats.org/officeDocument/2006/relationships/image" Target="../media/image2233.svg"/><Relationship Id="rId12" Type="http://schemas.openxmlformats.org/officeDocument/2006/relationships/image" Target="../media/image2236.png"/><Relationship Id="rId17" Type="http://schemas.openxmlformats.org/officeDocument/2006/relationships/image" Target="../media/image2101.svg"/><Relationship Id="rId25" Type="http://schemas.openxmlformats.org/officeDocument/2006/relationships/image" Target="../media/image2245.svg"/><Relationship Id="rId33" Type="http://schemas.openxmlformats.org/officeDocument/2006/relationships/image" Target="../media/image2253.svg"/><Relationship Id="rId2" Type="http://schemas.openxmlformats.org/officeDocument/2006/relationships/image" Target="../media/image2228.png"/><Relationship Id="rId16" Type="http://schemas.openxmlformats.org/officeDocument/2006/relationships/image" Target="../media/image2100.png"/><Relationship Id="rId20" Type="http://schemas.openxmlformats.org/officeDocument/2006/relationships/image" Target="../media/image2240.png"/><Relationship Id="rId29" Type="http://schemas.openxmlformats.org/officeDocument/2006/relationships/image" Target="../media/image224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2.png"/><Relationship Id="rId11" Type="http://schemas.openxmlformats.org/officeDocument/2006/relationships/image" Target="../media/image2235.svg"/><Relationship Id="rId24" Type="http://schemas.openxmlformats.org/officeDocument/2006/relationships/image" Target="../media/image2244.png"/><Relationship Id="rId32" Type="http://schemas.openxmlformats.org/officeDocument/2006/relationships/image" Target="../media/image2252.png"/><Relationship Id="rId37" Type="http://schemas.openxmlformats.org/officeDocument/2006/relationships/image" Target="../media/image2257.svg"/><Relationship Id="rId5" Type="http://schemas.openxmlformats.org/officeDocument/2006/relationships/image" Target="../media/image2231.svg"/><Relationship Id="rId15" Type="http://schemas.openxmlformats.org/officeDocument/2006/relationships/image" Target="../media/image963.svg"/><Relationship Id="rId23" Type="http://schemas.openxmlformats.org/officeDocument/2006/relationships/image" Target="../media/image2243.svg"/><Relationship Id="rId28" Type="http://schemas.openxmlformats.org/officeDocument/2006/relationships/image" Target="../media/image2248.png"/><Relationship Id="rId36" Type="http://schemas.openxmlformats.org/officeDocument/2006/relationships/image" Target="../media/image2256.png"/><Relationship Id="rId10" Type="http://schemas.openxmlformats.org/officeDocument/2006/relationships/image" Target="../media/image2234.png"/><Relationship Id="rId19" Type="http://schemas.openxmlformats.org/officeDocument/2006/relationships/image" Target="../media/image2239.svg"/><Relationship Id="rId31" Type="http://schemas.openxmlformats.org/officeDocument/2006/relationships/image" Target="../media/image2251.svg"/><Relationship Id="rId4" Type="http://schemas.openxmlformats.org/officeDocument/2006/relationships/image" Target="../media/image2230.png"/><Relationship Id="rId9" Type="http://schemas.openxmlformats.org/officeDocument/2006/relationships/image" Target="../media/image2167.svg"/><Relationship Id="rId14" Type="http://schemas.openxmlformats.org/officeDocument/2006/relationships/image" Target="../media/image962.png"/><Relationship Id="rId22" Type="http://schemas.openxmlformats.org/officeDocument/2006/relationships/image" Target="../media/image2242.png"/><Relationship Id="rId27" Type="http://schemas.openxmlformats.org/officeDocument/2006/relationships/image" Target="../media/image2247.svg"/><Relationship Id="rId30" Type="http://schemas.openxmlformats.org/officeDocument/2006/relationships/image" Target="../media/image2250.png"/><Relationship Id="rId35" Type="http://schemas.openxmlformats.org/officeDocument/2006/relationships/image" Target="../media/image2255.svg"/><Relationship Id="rId8" Type="http://schemas.openxmlformats.org/officeDocument/2006/relationships/image" Target="../media/image2166.png"/><Relationship Id="rId3" Type="http://schemas.openxmlformats.org/officeDocument/2006/relationships/image" Target="../media/image2229.svg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82.png"/><Relationship Id="rId21" Type="http://schemas.openxmlformats.org/officeDocument/2006/relationships/image" Target="../media/image2277.svg"/><Relationship Id="rId34" Type="http://schemas.openxmlformats.org/officeDocument/2006/relationships/image" Target="../media/image2290.png"/><Relationship Id="rId42" Type="http://schemas.openxmlformats.org/officeDocument/2006/relationships/image" Target="../media/image2298.png"/><Relationship Id="rId47" Type="http://schemas.openxmlformats.org/officeDocument/2006/relationships/image" Target="../media/image2303.svg"/><Relationship Id="rId50" Type="http://schemas.openxmlformats.org/officeDocument/2006/relationships/image" Target="../media/image2306.png"/><Relationship Id="rId55" Type="http://schemas.openxmlformats.org/officeDocument/2006/relationships/image" Target="../media/image2311.svg"/><Relationship Id="rId63" Type="http://schemas.openxmlformats.org/officeDocument/2006/relationships/image" Target="../media/image2317.svg"/><Relationship Id="rId7" Type="http://schemas.openxmlformats.org/officeDocument/2006/relationships/image" Target="../media/image2263.svg"/><Relationship Id="rId2" Type="http://schemas.openxmlformats.org/officeDocument/2006/relationships/image" Target="../media/image2258.png"/><Relationship Id="rId16" Type="http://schemas.openxmlformats.org/officeDocument/2006/relationships/image" Target="../media/image2272.png"/><Relationship Id="rId29" Type="http://schemas.openxmlformats.org/officeDocument/2006/relationships/image" Target="../media/image2285.svg"/><Relationship Id="rId11" Type="http://schemas.openxmlformats.org/officeDocument/2006/relationships/image" Target="../media/image2267.svg"/><Relationship Id="rId24" Type="http://schemas.openxmlformats.org/officeDocument/2006/relationships/image" Target="../media/image2280.png"/><Relationship Id="rId32" Type="http://schemas.openxmlformats.org/officeDocument/2006/relationships/image" Target="../media/image2288.png"/><Relationship Id="rId37" Type="http://schemas.openxmlformats.org/officeDocument/2006/relationships/image" Target="../media/image2293.svg"/><Relationship Id="rId40" Type="http://schemas.openxmlformats.org/officeDocument/2006/relationships/image" Target="../media/image2296.png"/><Relationship Id="rId45" Type="http://schemas.openxmlformats.org/officeDocument/2006/relationships/image" Target="../media/image2301.svg"/><Relationship Id="rId53" Type="http://schemas.openxmlformats.org/officeDocument/2006/relationships/image" Target="../media/image2309.svg"/><Relationship Id="rId58" Type="http://schemas.openxmlformats.org/officeDocument/2006/relationships/image" Target="../media/image1680.png"/><Relationship Id="rId5" Type="http://schemas.openxmlformats.org/officeDocument/2006/relationships/image" Target="../media/image2261.svg"/><Relationship Id="rId61" Type="http://schemas.openxmlformats.org/officeDocument/2006/relationships/image" Target="../media/image2315.svg"/><Relationship Id="rId19" Type="http://schemas.openxmlformats.org/officeDocument/2006/relationships/image" Target="../media/image2275.svg"/><Relationship Id="rId14" Type="http://schemas.openxmlformats.org/officeDocument/2006/relationships/image" Target="../media/image2270.png"/><Relationship Id="rId22" Type="http://schemas.openxmlformats.org/officeDocument/2006/relationships/image" Target="../media/image2278.png"/><Relationship Id="rId27" Type="http://schemas.openxmlformats.org/officeDocument/2006/relationships/image" Target="../media/image2283.svg"/><Relationship Id="rId30" Type="http://schemas.openxmlformats.org/officeDocument/2006/relationships/image" Target="../media/image2286.png"/><Relationship Id="rId35" Type="http://schemas.openxmlformats.org/officeDocument/2006/relationships/image" Target="../media/image2291.svg"/><Relationship Id="rId43" Type="http://schemas.openxmlformats.org/officeDocument/2006/relationships/image" Target="../media/image2299.svg"/><Relationship Id="rId48" Type="http://schemas.openxmlformats.org/officeDocument/2006/relationships/image" Target="../media/image2304.png"/><Relationship Id="rId56" Type="http://schemas.openxmlformats.org/officeDocument/2006/relationships/image" Target="../media/image2312.png"/><Relationship Id="rId64" Type="http://schemas.openxmlformats.org/officeDocument/2006/relationships/image" Target="../media/image2318.png"/><Relationship Id="rId8" Type="http://schemas.openxmlformats.org/officeDocument/2006/relationships/image" Target="../media/image2264.png"/><Relationship Id="rId51" Type="http://schemas.openxmlformats.org/officeDocument/2006/relationships/image" Target="../media/image2307.svg"/><Relationship Id="rId3" Type="http://schemas.openxmlformats.org/officeDocument/2006/relationships/image" Target="../media/image2259.svg"/><Relationship Id="rId12" Type="http://schemas.openxmlformats.org/officeDocument/2006/relationships/image" Target="../media/image2268.png"/><Relationship Id="rId17" Type="http://schemas.openxmlformats.org/officeDocument/2006/relationships/image" Target="../media/image2273.svg"/><Relationship Id="rId25" Type="http://schemas.openxmlformats.org/officeDocument/2006/relationships/image" Target="../media/image2281.svg"/><Relationship Id="rId33" Type="http://schemas.openxmlformats.org/officeDocument/2006/relationships/image" Target="../media/image2289.svg"/><Relationship Id="rId38" Type="http://schemas.openxmlformats.org/officeDocument/2006/relationships/image" Target="../media/image2294.png"/><Relationship Id="rId46" Type="http://schemas.openxmlformats.org/officeDocument/2006/relationships/image" Target="../media/image2302.png"/><Relationship Id="rId59" Type="http://schemas.openxmlformats.org/officeDocument/2006/relationships/image" Target="../media/image1681.svg"/><Relationship Id="rId20" Type="http://schemas.openxmlformats.org/officeDocument/2006/relationships/image" Target="../media/image2276.png"/><Relationship Id="rId41" Type="http://schemas.openxmlformats.org/officeDocument/2006/relationships/image" Target="../media/image2297.svg"/><Relationship Id="rId54" Type="http://schemas.openxmlformats.org/officeDocument/2006/relationships/image" Target="../media/image2310.png"/><Relationship Id="rId62" Type="http://schemas.openxmlformats.org/officeDocument/2006/relationships/image" Target="../media/image23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2.png"/><Relationship Id="rId15" Type="http://schemas.openxmlformats.org/officeDocument/2006/relationships/image" Target="../media/image2271.svg"/><Relationship Id="rId23" Type="http://schemas.openxmlformats.org/officeDocument/2006/relationships/image" Target="../media/image2279.svg"/><Relationship Id="rId28" Type="http://schemas.openxmlformats.org/officeDocument/2006/relationships/image" Target="../media/image2284.png"/><Relationship Id="rId36" Type="http://schemas.openxmlformats.org/officeDocument/2006/relationships/image" Target="../media/image2292.png"/><Relationship Id="rId49" Type="http://schemas.openxmlformats.org/officeDocument/2006/relationships/image" Target="../media/image2305.svg"/><Relationship Id="rId57" Type="http://schemas.openxmlformats.org/officeDocument/2006/relationships/image" Target="../media/image2313.svg"/><Relationship Id="rId10" Type="http://schemas.openxmlformats.org/officeDocument/2006/relationships/image" Target="../media/image2266.png"/><Relationship Id="rId31" Type="http://schemas.openxmlformats.org/officeDocument/2006/relationships/image" Target="../media/image2287.svg"/><Relationship Id="rId44" Type="http://schemas.openxmlformats.org/officeDocument/2006/relationships/image" Target="../media/image2300.png"/><Relationship Id="rId52" Type="http://schemas.openxmlformats.org/officeDocument/2006/relationships/image" Target="../media/image2308.png"/><Relationship Id="rId60" Type="http://schemas.openxmlformats.org/officeDocument/2006/relationships/image" Target="../media/image2314.png"/><Relationship Id="rId65" Type="http://schemas.openxmlformats.org/officeDocument/2006/relationships/image" Target="../media/image2319.svg"/><Relationship Id="rId4" Type="http://schemas.openxmlformats.org/officeDocument/2006/relationships/image" Target="../media/image2260.png"/><Relationship Id="rId9" Type="http://schemas.openxmlformats.org/officeDocument/2006/relationships/image" Target="../media/image2265.svg"/><Relationship Id="rId13" Type="http://schemas.openxmlformats.org/officeDocument/2006/relationships/image" Target="../media/image2269.svg"/><Relationship Id="rId18" Type="http://schemas.openxmlformats.org/officeDocument/2006/relationships/image" Target="../media/image2274.png"/><Relationship Id="rId39" Type="http://schemas.openxmlformats.org/officeDocument/2006/relationships/image" Target="../media/image2295.sv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0.png"/><Relationship Id="rId21" Type="http://schemas.openxmlformats.org/officeDocument/2006/relationships/image" Target="../media/image235.svg"/><Relationship Id="rId34" Type="http://schemas.openxmlformats.org/officeDocument/2006/relationships/image" Target="../media/image248.png"/><Relationship Id="rId42" Type="http://schemas.openxmlformats.org/officeDocument/2006/relationships/image" Target="../media/image256.png"/><Relationship Id="rId47" Type="http://schemas.openxmlformats.org/officeDocument/2006/relationships/image" Target="../media/image261.svg"/><Relationship Id="rId50" Type="http://schemas.openxmlformats.org/officeDocument/2006/relationships/image" Target="../media/image264.png"/><Relationship Id="rId55" Type="http://schemas.openxmlformats.org/officeDocument/2006/relationships/image" Target="../media/image269.svg"/><Relationship Id="rId63" Type="http://schemas.openxmlformats.org/officeDocument/2006/relationships/image" Target="../media/image277.svg"/><Relationship Id="rId7" Type="http://schemas.openxmlformats.org/officeDocument/2006/relationships/image" Target="../media/image221.svg"/><Relationship Id="rId2" Type="http://schemas.openxmlformats.org/officeDocument/2006/relationships/image" Target="../media/image216.png"/><Relationship Id="rId16" Type="http://schemas.openxmlformats.org/officeDocument/2006/relationships/image" Target="../media/image230.png"/><Relationship Id="rId29" Type="http://schemas.openxmlformats.org/officeDocument/2006/relationships/image" Target="../media/image243.svg"/><Relationship Id="rId11" Type="http://schemas.openxmlformats.org/officeDocument/2006/relationships/image" Target="../media/image225.svg"/><Relationship Id="rId24" Type="http://schemas.openxmlformats.org/officeDocument/2006/relationships/image" Target="../media/image238.png"/><Relationship Id="rId32" Type="http://schemas.openxmlformats.org/officeDocument/2006/relationships/image" Target="../media/image246.png"/><Relationship Id="rId37" Type="http://schemas.openxmlformats.org/officeDocument/2006/relationships/image" Target="../media/image251.svg"/><Relationship Id="rId40" Type="http://schemas.openxmlformats.org/officeDocument/2006/relationships/image" Target="../media/image254.png"/><Relationship Id="rId45" Type="http://schemas.openxmlformats.org/officeDocument/2006/relationships/image" Target="../media/image259.svg"/><Relationship Id="rId53" Type="http://schemas.openxmlformats.org/officeDocument/2006/relationships/image" Target="../media/image267.svg"/><Relationship Id="rId58" Type="http://schemas.openxmlformats.org/officeDocument/2006/relationships/image" Target="../media/image272.png"/><Relationship Id="rId5" Type="http://schemas.openxmlformats.org/officeDocument/2006/relationships/image" Target="../media/image219.svg"/><Relationship Id="rId61" Type="http://schemas.openxmlformats.org/officeDocument/2006/relationships/image" Target="../media/image275.svg"/><Relationship Id="rId19" Type="http://schemas.openxmlformats.org/officeDocument/2006/relationships/image" Target="../media/image233.svg"/><Relationship Id="rId14" Type="http://schemas.openxmlformats.org/officeDocument/2006/relationships/image" Target="../media/image228.png"/><Relationship Id="rId22" Type="http://schemas.openxmlformats.org/officeDocument/2006/relationships/image" Target="../media/image236.png"/><Relationship Id="rId27" Type="http://schemas.openxmlformats.org/officeDocument/2006/relationships/image" Target="../media/image241.svg"/><Relationship Id="rId30" Type="http://schemas.openxmlformats.org/officeDocument/2006/relationships/image" Target="../media/image244.png"/><Relationship Id="rId35" Type="http://schemas.openxmlformats.org/officeDocument/2006/relationships/image" Target="../media/image249.svg"/><Relationship Id="rId43" Type="http://schemas.openxmlformats.org/officeDocument/2006/relationships/image" Target="../media/image257.svg"/><Relationship Id="rId48" Type="http://schemas.openxmlformats.org/officeDocument/2006/relationships/image" Target="../media/image262.png"/><Relationship Id="rId56" Type="http://schemas.openxmlformats.org/officeDocument/2006/relationships/image" Target="../media/image270.png"/><Relationship Id="rId64" Type="http://schemas.openxmlformats.org/officeDocument/2006/relationships/image" Target="../media/image278.png"/><Relationship Id="rId8" Type="http://schemas.openxmlformats.org/officeDocument/2006/relationships/image" Target="../media/image222.png"/><Relationship Id="rId51" Type="http://schemas.openxmlformats.org/officeDocument/2006/relationships/image" Target="../media/image265.svg"/><Relationship Id="rId3" Type="http://schemas.openxmlformats.org/officeDocument/2006/relationships/image" Target="../media/image217.svg"/><Relationship Id="rId12" Type="http://schemas.openxmlformats.org/officeDocument/2006/relationships/image" Target="../media/image226.png"/><Relationship Id="rId17" Type="http://schemas.openxmlformats.org/officeDocument/2006/relationships/image" Target="../media/image231.svg"/><Relationship Id="rId25" Type="http://schemas.openxmlformats.org/officeDocument/2006/relationships/image" Target="../media/image239.svg"/><Relationship Id="rId33" Type="http://schemas.openxmlformats.org/officeDocument/2006/relationships/image" Target="../media/image247.svg"/><Relationship Id="rId38" Type="http://schemas.openxmlformats.org/officeDocument/2006/relationships/image" Target="../media/image252.png"/><Relationship Id="rId46" Type="http://schemas.openxmlformats.org/officeDocument/2006/relationships/image" Target="../media/image260.png"/><Relationship Id="rId59" Type="http://schemas.openxmlformats.org/officeDocument/2006/relationships/image" Target="../media/image273.svg"/><Relationship Id="rId20" Type="http://schemas.openxmlformats.org/officeDocument/2006/relationships/image" Target="../media/image234.png"/><Relationship Id="rId41" Type="http://schemas.openxmlformats.org/officeDocument/2006/relationships/image" Target="../media/image255.svg"/><Relationship Id="rId54" Type="http://schemas.openxmlformats.org/officeDocument/2006/relationships/image" Target="../media/image268.png"/><Relationship Id="rId62" Type="http://schemas.openxmlformats.org/officeDocument/2006/relationships/image" Target="../media/image2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15" Type="http://schemas.openxmlformats.org/officeDocument/2006/relationships/image" Target="../media/image229.svg"/><Relationship Id="rId23" Type="http://schemas.openxmlformats.org/officeDocument/2006/relationships/image" Target="../media/image237.svg"/><Relationship Id="rId28" Type="http://schemas.openxmlformats.org/officeDocument/2006/relationships/image" Target="../media/image242.png"/><Relationship Id="rId36" Type="http://schemas.openxmlformats.org/officeDocument/2006/relationships/image" Target="../media/image250.png"/><Relationship Id="rId49" Type="http://schemas.openxmlformats.org/officeDocument/2006/relationships/image" Target="../media/image263.svg"/><Relationship Id="rId57" Type="http://schemas.openxmlformats.org/officeDocument/2006/relationships/image" Target="../media/image271.svg"/><Relationship Id="rId10" Type="http://schemas.openxmlformats.org/officeDocument/2006/relationships/image" Target="../media/image224.png"/><Relationship Id="rId31" Type="http://schemas.openxmlformats.org/officeDocument/2006/relationships/image" Target="../media/image245.svg"/><Relationship Id="rId44" Type="http://schemas.openxmlformats.org/officeDocument/2006/relationships/image" Target="../media/image258.png"/><Relationship Id="rId52" Type="http://schemas.openxmlformats.org/officeDocument/2006/relationships/image" Target="../media/image266.png"/><Relationship Id="rId60" Type="http://schemas.openxmlformats.org/officeDocument/2006/relationships/image" Target="../media/image274.png"/><Relationship Id="rId65" Type="http://schemas.openxmlformats.org/officeDocument/2006/relationships/image" Target="../media/image279.svg"/><Relationship Id="rId4" Type="http://schemas.openxmlformats.org/officeDocument/2006/relationships/image" Target="../media/image218.png"/><Relationship Id="rId9" Type="http://schemas.openxmlformats.org/officeDocument/2006/relationships/image" Target="../media/image223.svg"/><Relationship Id="rId13" Type="http://schemas.openxmlformats.org/officeDocument/2006/relationships/image" Target="../media/image227.svg"/><Relationship Id="rId18" Type="http://schemas.openxmlformats.org/officeDocument/2006/relationships/image" Target="../media/image232.png"/><Relationship Id="rId39" Type="http://schemas.openxmlformats.org/officeDocument/2006/relationships/image" Target="../media/image253.svg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42.png"/><Relationship Id="rId21" Type="http://schemas.openxmlformats.org/officeDocument/2006/relationships/image" Target="../media/image2337.svg"/><Relationship Id="rId34" Type="http://schemas.openxmlformats.org/officeDocument/2006/relationships/image" Target="../media/image2350.png"/><Relationship Id="rId42" Type="http://schemas.openxmlformats.org/officeDocument/2006/relationships/image" Target="../media/image2358.png"/><Relationship Id="rId47" Type="http://schemas.openxmlformats.org/officeDocument/2006/relationships/image" Target="../media/image2363.svg"/><Relationship Id="rId50" Type="http://schemas.openxmlformats.org/officeDocument/2006/relationships/image" Target="../media/image1886.png"/><Relationship Id="rId55" Type="http://schemas.openxmlformats.org/officeDocument/2006/relationships/image" Target="../media/image2369.svg"/><Relationship Id="rId63" Type="http://schemas.openxmlformats.org/officeDocument/2006/relationships/image" Target="../media/image2377.svg"/><Relationship Id="rId7" Type="http://schemas.openxmlformats.org/officeDocument/2006/relationships/image" Target="../media/image2325.svg"/><Relationship Id="rId2" Type="http://schemas.openxmlformats.org/officeDocument/2006/relationships/image" Target="../media/image2320.png"/><Relationship Id="rId16" Type="http://schemas.openxmlformats.org/officeDocument/2006/relationships/image" Target="../media/image2074.png"/><Relationship Id="rId29" Type="http://schemas.openxmlformats.org/officeDocument/2006/relationships/image" Target="../media/image2345.svg"/><Relationship Id="rId11" Type="http://schemas.openxmlformats.org/officeDocument/2006/relationships/image" Target="../media/image2329.svg"/><Relationship Id="rId24" Type="http://schemas.openxmlformats.org/officeDocument/2006/relationships/image" Target="../media/image2340.png"/><Relationship Id="rId32" Type="http://schemas.openxmlformats.org/officeDocument/2006/relationships/image" Target="../media/image2348.png"/><Relationship Id="rId37" Type="http://schemas.openxmlformats.org/officeDocument/2006/relationships/image" Target="../media/image2353.svg"/><Relationship Id="rId40" Type="http://schemas.openxmlformats.org/officeDocument/2006/relationships/image" Target="../media/image2356.png"/><Relationship Id="rId45" Type="http://schemas.openxmlformats.org/officeDocument/2006/relationships/image" Target="../media/image2361.svg"/><Relationship Id="rId53" Type="http://schemas.openxmlformats.org/officeDocument/2006/relationships/image" Target="../media/image2367.svg"/><Relationship Id="rId58" Type="http://schemas.openxmlformats.org/officeDocument/2006/relationships/image" Target="../media/image2372.png"/><Relationship Id="rId5" Type="http://schemas.openxmlformats.org/officeDocument/2006/relationships/image" Target="../media/image2323.svg"/><Relationship Id="rId61" Type="http://schemas.openxmlformats.org/officeDocument/2006/relationships/image" Target="../media/image2375.svg"/><Relationship Id="rId19" Type="http://schemas.openxmlformats.org/officeDocument/2006/relationships/image" Target="../media/image2335.svg"/><Relationship Id="rId14" Type="http://schemas.openxmlformats.org/officeDocument/2006/relationships/image" Target="../media/image2332.png"/><Relationship Id="rId22" Type="http://schemas.openxmlformats.org/officeDocument/2006/relationships/image" Target="../media/image2338.png"/><Relationship Id="rId27" Type="http://schemas.openxmlformats.org/officeDocument/2006/relationships/image" Target="../media/image2343.svg"/><Relationship Id="rId30" Type="http://schemas.openxmlformats.org/officeDocument/2006/relationships/image" Target="../media/image2346.png"/><Relationship Id="rId35" Type="http://schemas.openxmlformats.org/officeDocument/2006/relationships/image" Target="../media/image2351.svg"/><Relationship Id="rId43" Type="http://schemas.openxmlformats.org/officeDocument/2006/relationships/image" Target="../media/image2359.svg"/><Relationship Id="rId48" Type="http://schemas.openxmlformats.org/officeDocument/2006/relationships/image" Target="../media/image2364.png"/><Relationship Id="rId56" Type="http://schemas.openxmlformats.org/officeDocument/2006/relationships/image" Target="../media/image2370.png"/><Relationship Id="rId64" Type="http://schemas.openxmlformats.org/officeDocument/2006/relationships/image" Target="../media/image2378.png"/><Relationship Id="rId8" Type="http://schemas.openxmlformats.org/officeDocument/2006/relationships/image" Target="../media/image2326.png"/><Relationship Id="rId51" Type="http://schemas.openxmlformats.org/officeDocument/2006/relationships/image" Target="../media/image1887.svg"/><Relationship Id="rId3" Type="http://schemas.openxmlformats.org/officeDocument/2006/relationships/image" Target="../media/image2321.svg"/><Relationship Id="rId12" Type="http://schemas.openxmlformats.org/officeDocument/2006/relationships/image" Target="../media/image2330.png"/><Relationship Id="rId17" Type="http://schemas.openxmlformats.org/officeDocument/2006/relationships/image" Target="../media/image2075.svg"/><Relationship Id="rId25" Type="http://schemas.openxmlformats.org/officeDocument/2006/relationships/image" Target="../media/image2341.svg"/><Relationship Id="rId33" Type="http://schemas.openxmlformats.org/officeDocument/2006/relationships/image" Target="../media/image2349.svg"/><Relationship Id="rId38" Type="http://schemas.openxmlformats.org/officeDocument/2006/relationships/image" Target="../media/image2354.png"/><Relationship Id="rId46" Type="http://schemas.openxmlformats.org/officeDocument/2006/relationships/image" Target="../media/image2362.png"/><Relationship Id="rId59" Type="http://schemas.openxmlformats.org/officeDocument/2006/relationships/image" Target="../media/image2373.svg"/><Relationship Id="rId20" Type="http://schemas.openxmlformats.org/officeDocument/2006/relationships/image" Target="../media/image2336.png"/><Relationship Id="rId41" Type="http://schemas.openxmlformats.org/officeDocument/2006/relationships/image" Target="../media/image2357.svg"/><Relationship Id="rId54" Type="http://schemas.openxmlformats.org/officeDocument/2006/relationships/image" Target="../media/image2368.png"/><Relationship Id="rId62" Type="http://schemas.openxmlformats.org/officeDocument/2006/relationships/image" Target="../media/image23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4.png"/><Relationship Id="rId15" Type="http://schemas.openxmlformats.org/officeDocument/2006/relationships/image" Target="../media/image2333.svg"/><Relationship Id="rId23" Type="http://schemas.openxmlformats.org/officeDocument/2006/relationships/image" Target="../media/image2339.svg"/><Relationship Id="rId28" Type="http://schemas.openxmlformats.org/officeDocument/2006/relationships/image" Target="../media/image2344.png"/><Relationship Id="rId36" Type="http://schemas.openxmlformats.org/officeDocument/2006/relationships/image" Target="../media/image2352.png"/><Relationship Id="rId49" Type="http://schemas.openxmlformats.org/officeDocument/2006/relationships/image" Target="../media/image2365.svg"/><Relationship Id="rId57" Type="http://schemas.openxmlformats.org/officeDocument/2006/relationships/image" Target="../media/image2371.svg"/><Relationship Id="rId10" Type="http://schemas.openxmlformats.org/officeDocument/2006/relationships/image" Target="../media/image2328.png"/><Relationship Id="rId31" Type="http://schemas.openxmlformats.org/officeDocument/2006/relationships/image" Target="../media/image2347.svg"/><Relationship Id="rId44" Type="http://schemas.openxmlformats.org/officeDocument/2006/relationships/image" Target="../media/image2360.png"/><Relationship Id="rId52" Type="http://schemas.openxmlformats.org/officeDocument/2006/relationships/image" Target="../media/image2366.png"/><Relationship Id="rId60" Type="http://schemas.openxmlformats.org/officeDocument/2006/relationships/image" Target="../media/image2374.png"/><Relationship Id="rId65" Type="http://schemas.openxmlformats.org/officeDocument/2006/relationships/image" Target="../media/image2379.svg"/><Relationship Id="rId4" Type="http://schemas.openxmlformats.org/officeDocument/2006/relationships/image" Target="../media/image2322.png"/><Relationship Id="rId9" Type="http://schemas.openxmlformats.org/officeDocument/2006/relationships/image" Target="../media/image2327.svg"/><Relationship Id="rId13" Type="http://schemas.openxmlformats.org/officeDocument/2006/relationships/image" Target="../media/image2331.svg"/><Relationship Id="rId18" Type="http://schemas.openxmlformats.org/officeDocument/2006/relationships/image" Target="../media/image2334.png"/><Relationship Id="rId39" Type="http://schemas.openxmlformats.org/officeDocument/2006/relationships/image" Target="../media/image2355.svg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94.png"/><Relationship Id="rId21" Type="http://schemas.openxmlformats.org/officeDocument/2006/relationships/image" Target="../media/image2389.svg"/><Relationship Id="rId34" Type="http://schemas.openxmlformats.org/officeDocument/2006/relationships/image" Target="../media/image1044.png"/><Relationship Id="rId42" Type="http://schemas.openxmlformats.org/officeDocument/2006/relationships/image" Target="../media/image2408.png"/><Relationship Id="rId47" Type="http://schemas.openxmlformats.org/officeDocument/2006/relationships/image" Target="../media/image2411.svg"/><Relationship Id="rId50" Type="http://schemas.openxmlformats.org/officeDocument/2006/relationships/image" Target="../media/image2414.png"/><Relationship Id="rId55" Type="http://schemas.openxmlformats.org/officeDocument/2006/relationships/image" Target="../media/image2419.svg"/><Relationship Id="rId63" Type="http://schemas.openxmlformats.org/officeDocument/2006/relationships/image" Target="../media/image2427.svg"/><Relationship Id="rId7" Type="http://schemas.openxmlformats.org/officeDocument/2006/relationships/image" Target="../media/image2383.svg"/><Relationship Id="rId2" Type="http://schemas.openxmlformats.org/officeDocument/2006/relationships/image" Target="../media/image2312.png"/><Relationship Id="rId16" Type="http://schemas.openxmlformats.org/officeDocument/2006/relationships/image" Target="../media/image2384.png"/><Relationship Id="rId29" Type="http://schemas.openxmlformats.org/officeDocument/2006/relationships/image" Target="../media/image2397.svg"/><Relationship Id="rId11" Type="http://schemas.openxmlformats.org/officeDocument/2006/relationships/image" Target="../media/image2315.svg"/><Relationship Id="rId24" Type="http://schemas.openxmlformats.org/officeDocument/2006/relationships/image" Target="../media/image2392.png"/><Relationship Id="rId32" Type="http://schemas.openxmlformats.org/officeDocument/2006/relationships/image" Target="../media/image2400.png"/><Relationship Id="rId37" Type="http://schemas.openxmlformats.org/officeDocument/2006/relationships/image" Target="../media/image2403.svg"/><Relationship Id="rId40" Type="http://schemas.openxmlformats.org/officeDocument/2006/relationships/image" Target="../media/image2406.png"/><Relationship Id="rId45" Type="http://schemas.openxmlformats.org/officeDocument/2006/relationships/image" Target="../media/image2295.svg"/><Relationship Id="rId53" Type="http://schemas.openxmlformats.org/officeDocument/2006/relationships/image" Target="../media/image2417.svg"/><Relationship Id="rId58" Type="http://schemas.openxmlformats.org/officeDocument/2006/relationships/image" Target="../media/image2422.png"/><Relationship Id="rId5" Type="http://schemas.openxmlformats.org/officeDocument/2006/relationships/image" Target="../media/image2381.svg"/><Relationship Id="rId61" Type="http://schemas.openxmlformats.org/officeDocument/2006/relationships/image" Target="../media/image2425.svg"/><Relationship Id="rId19" Type="http://schemas.openxmlformats.org/officeDocument/2006/relationships/image" Target="../media/image2387.svg"/><Relationship Id="rId14" Type="http://schemas.openxmlformats.org/officeDocument/2006/relationships/image" Target="../media/image2318.png"/><Relationship Id="rId22" Type="http://schemas.openxmlformats.org/officeDocument/2006/relationships/image" Target="../media/image2390.png"/><Relationship Id="rId27" Type="http://schemas.openxmlformats.org/officeDocument/2006/relationships/image" Target="../media/image2395.svg"/><Relationship Id="rId30" Type="http://schemas.openxmlformats.org/officeDocument/2006/relationships/image" Target="../media/image2398.png"/><Relationship Id="rId35" Type="http://schemas.openxmlformats.org/officeDocument/2006/relationships/image" Target="../media/image1045.svg"/><Relationship Id="rId43" Type="http://schemas.openxmlformats.org/officeDocument/2006/relationships/image" Target="../media/image2409.svg"/><Relationship Id="rId48" Type="http://schemas.openxmlformats.org/officeDocument/2006/relationships/image" Target="../media/image2412.png"/><Relationship Id="rId56" Type="http://schemas.openxmlformats.org/officeDocument/2006/relationships/image" Target="../media/image2420.png"/><Relationship Id="rId64" Type="http://schemas.openxmlformats.org/officeDocument/2006/relationships/image" Target="../media/image2428.png"/><Relationship Id="rId8" Type="http://schemas.openxmlformats.org/officeDocument/2006/relationships/image" Target="../media/image1680.png"/><Relationship Id="rId51" Type="http://schemas.openxmlformats.org/officeDocument/2006/relationships/image" Target="../media/image2415.svg"/><Relationship Id="rId3" Type="http://schemas.openxmlformats.org/officeDocument/2006/relationships/image" Target="../media/image2313.svg"/><Relationship Id="rId12" Type="http://schemas.openxmlformats.org/officeDocument/2006/relationships/image" Target="../media/image2316.png"/><Relationship Id="rId17" Type="http://schemas.openxmlformats.org/officeDocument/2006/relationships/image" Target="../media/image2385.svg"/><Relationship Id="rId25" Type="http://schemas.openxmlformats.org/officeDocument/2006/relationships/image" Target="../media/image2393.svg"/><Relationship Id="rId33" Type="http://schemas.openxmlformats.org/officeDocument/2006/relationships/image" Target="../media/image2401.svg"/><Relationship Id="rId38" Type="http://schemas.openxmlformats.org/officeDocument/2006/relationships/image" Target="../media/image2404.png"/><Relationship Id="rId46" Type="http://schemas.openxmlformats.org/officeDocument/2006/relationships/image" Target="../media/image2410.png"/><Relationship Id="rId59" Type="http://schemas.openxmlformats.org/officeDocument/2006/relationships/image" Target="../media/image2423.svg"/><Relationship Id="rId20" Type="http://schemas.openxmlformats.org/officeDocument/2006/relationships/image" Target="../media/image2388.png"/><Relationship Id="rId41" Type="http://schemas.openxmlformats.org/officeDocument/2006/relationships/image" Target="../media/image2407.svg"/><Relationship Id="rId54" Type="http://schemas.openxmlformats.org/officeDocument/2006/relationships/image" Target="../media/image2418.png"/><Relationship Id="rId62" Type="http://schemas.openxmlformats.org/officeDocument/2006/relationships/image" Target="../media/image24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2.png"/><Relationship Id="rId15" Type="http://schemas.openxmlformats.org/officeDocument/2006/relationships/image" Target="../media/image2319.svg"/><Relationship Id="rId23" Type="http://schemas.openxmlformats.org/officeDocument/2006/relationships/image" Target="../media/image2391.svg"/><Relationship Id="rId28" Type="http://schemas.openxmlformats.org/officeDocument/2006/relationships/image" Target="../media/image2396.png"/><Relationship Id="rId36" Type="http://schemas.openxmlformats.org/officeDocument/2006/relationships/image" Target="../media/image2402.png"/><Relationship Id="rId49" Type="http://schemas.openxmlformats.org/officeDocument/2006/relationships/image" Target="../media/image2413.svg"/><Relationship Id="rId57" Type="http://schemas.openxmlformats.org/officeDocument/2006/relationships/image" Target="../media/image2421.svg"/><Relationship Id="rId10" Type="http://schemas.openxmlformats.org/officeDocument/2006/relationships/image" Target="../media/image2314.png"/><Relationship Id="rId31" Type="http://schemas.openxmlformats.org/officeDocument/2006/relationships/image" Target="../media/image2399.svg"/><Relationship Id="rId44" Type="http://schemas.openxmlformats.org/officeDocument/2006/relationships/image" Target="../media/image2294.png"/><Relationship Id="rId52" Type="http://schemas.openxmlformats.org/officeDocument/2006/relationships/image" Target="../media/image2416.png"/><Relationship Id="rId60" Type="http://schemas.openxmlformats.org/officeDocument/2006/relationships/image" Target="../media/image2424.png"/><Relationship Id="rId65" Type="http://schemas.openxmlformats.org/officeDocument/2006/relationships/image" Target="../media/image2429.svg"/><Relationship Id="rId4" Type="http://schemas.openxmlformats.org/officeDocument/2006/relationships/image" Target="../media/image2380.png"/><Relationship Id="rId9" Type="http://schemas.openxmlformats.org/officeDocument/2006/relationships/image" Target="../media/image1681.svg"/><Relationship Id="rId13" Type="http://schemas.openxmlformats.org/officeDocument/2006/relationships/image" Target="../media/image2317.svg"/><Relationship Id="rId18" Type="http://schemas.openxmlformats.org/officeDocument/2006/relationships/image" Target="../media/image2386.png"/><Relationship Id="rId39" Type="http://schemas.openxmlformats.org/officeDocument/2006/relationships/image" Target="../media/image240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6.png"/><Relationship Id="rId13" Type="http://schemas.openxmlformats.org/officeDocument/2006/relationships/image" Target="../media/image2441.svg"/><Relationship Id="rId3" Type="http://schemas.openxmlformats.org/officeDocument/2006/relationships/image" Target="../media/image2431.svg"/><Relationship Id="rId7" Type="http://schemas.openxmlformats.org/officeDocument/2006/relationships/image" Target="../media/image2435.svg"/><Relationship Id="rId12" Type="http://schemas.openxmlformats.org/officeDocument/2006/relationships/image" Target="../media/image2440.png"/><Relationship Id="rId17" Type="http://schemas.openxmlformats.org/officeDocument/2006/relationships/image" Target="../media/image2445.svg"/><Relationship Id="rId2" Type="http://schemas.openxmlformats.org/officeDocument/2006/relationships/image" Target="../media/image2430.png"/><Relationship Id="rId16" Type="http://schemas.openxmlformats.org/officeDocument/2006/relationships/image" Target="../media/image24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34.png"/><Relationship Id="rId11" Type="http://schemas.openxmlformats.org/officeDocument/2006/relationships/image" Target="../media/image2439.svg"/><Relationship Id="rId5" Type="http://schemas.openxmlformats.org/officeDocument/2006/relationships/image" Target="../media/image2433.svg"/><Relationship Id="rId15" Type="http://schemas.openxmlformats.org/officeDocument/2006/relationships/image" Target="../media/image2443.svg"/><Relationship Id="rId10" Type="http://schemas.openxmlformats.org/officeDocument/2006/relationships/image" Target="../media/image2438.png"/><Relationship Id="rId4" Type="http://schemas.openxmlformats.org/officeDocument/2006/relationships/image" Target="../media/image2432.png"/><Relationship Id="rId9" Type="http://schemas.openxmlformats.org/officeDocument/2006/relationships/image" Target="../media/image2437.svg"/><Relationship Id="rId14" Type="http://schemas.openxmlformats.org/officeDocument/2006/relationships/image" Target="../media/image2442.png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66.png"/><Relationship Id="rId21" Type="http://schemas.openxmlformats.org/officeDocument/2006/relationships/image" Target="../media/image2117.svg"/><Relationship Id="rId34" Type="http://schemas.openxmlformats.org/officeDocument/2006/relationships/image" Target="../media/image2474.png"/><Relationship Id="rId42" Type="http://schemas.openxmlformats.org/officeDocument/2006/relationships/image" Target="../media/image2482.png"/><Relationship Id="rId47" Type="http://schemas.openxmlformats.org/officeDocument/2006/relationships/image" Target="../media/image2487.svg"/><Relationship Id="rId50" Type="http://schemas.openxmlformats.org/officeDocument/2006/relationships/image" Target="../media/image2490.png"/><Relationship Id="rId55" Type="http://schemas.openxmlformats.org/officeDocument/2006/relationships/image" Target="../media/image2495.svg"/><Relationship Id="rId63" Type="http://schemas.openxmlformats.org/officeDocument/2006/relationships/image" Target="../media/image2503.svg"/><Relationship Id="rId7" Type="http://schemas.openxmlformats.org/officeDocument/2006/relationships/image" Target="../media/image2451.svg"/><Relationship Id="rId2" Type="http://schemas.openxmlformats.org/officeDocument/2006/relationships/image" Target="../media/image2446.png"/><Relationship Id="rId16" Type="http://schemas.openxmlformats.org/officeDocument/2006/relationships/image" Target="../media/image2460.png"/><Relationship Id="rId29" Type="http://schemas.openxmlformats.org/officeDocument/2006/relationships/image" Target="../media/image2469.svg"/><Relationship Id="rId11" Type="http://schemas.openxmlformats.org/officeDocument/2006/relationships/image" Target="../media/image2455.svg"/><Relationship Id="rId24" Type="http://schemas.openxmlformats.org/officeDocument/2006/relationships/image" Target="../media/image2464.png"/><Relationship Id="rId32" Type="http://schemas.openxmlformats.org/officeDocument/2006/relationships/image" Target="../media/image2472.png"/><Relationship Id="rId37" Type="http://schemas.openxmlformats.org/officeDocument/2006/relationships/image" Target="../media/image2477.svg"/><Relationship Id="rId40" Type="http://schemas.openxmlformats.org/officeDocument/2006/relationships/image" Target="../media/image2480.png"/><Relationship Id="rId45" Type="http://schemas.openxmlformats.org/officeDocument/2006/relationships/image" Target="../media/image2485.svg"/><Relationship Id="rId53" Type="http://schemas.openxmlformats.org/officeDocument/2006/relationships/image" Target="../media/image2493.svg"/><Relationship Id="rId58" Type="http://schemas.openxmlformats.org/officeDocument/2006/relationships/image" Target="../media/image2498.png"/><Relationship Id="rId5" Type="http://schemas.openxmlformats.org/officeDocument/2006/relationships/image" Target="../media/image2449.svg"/><Relationship Id="rId61" Type="http://schemas.openxmlformats.org/officeDocument/2006/relationships/image" Target="../media/image2501.svg"/><Relationship Id="rId19" Type="http://schemas.openxmlformats.org/officeDocument/2006/relationships/image" Target="../media/image2115.svg"/><Relationship Id="rId14" Type="http://schemas.openxmlformats.org/officeDocument/2006/relationships/image" Target="../media/image2458.png"/><Relationship Id="rId22" Type="http://schemas.openxmlformats.org/officeDocument/2006/relationships/image" Target="../media/image2462.png"/><Relationship Id="rId27" Type="http://schemas.openxmlformats.org/officeDocument/2006/relationships/image" Target="../media/image2467.svg"/><Relationship Id="rId30" Type="http://schemas.openxmlformats.org/officeDocument/2006/relationships/image" Target="../media/image2470.png"/><Relationship Id="rId35" Type="http://schemas.openxmlformats.org/officeDocument/2006/relationships/image" Target="../media/image2475.svg"/><Relationship Id="rId43" Type="http://schemas.openxmlformats.org/officeDocument/2006/relationships/image" Target="../media/image2483.svg"/><Relationship Id="rId48" Type="http://schemas.openxmlformats.org/officeDocument/2006/relationships/image" Target="../media/image2488.png"/><Relationship Id="rId56" Type="http://schemas.openxmlformats.org/officeDocument/2006/relationships/image" Target="../media/image2496.png"/><Relationship Id="rId64" Type="http://schemas.openxmlformats.org/officeDocument/2006/relationships/image" Target="../media/image2504.png"/><Relationship Id="rId8" Type="http://schemas.openxmlformats.org/officeDocument/2006/relationships/image" Target="../media/image2452.png"/><Relationship Id="rId51" Type="http://schemas.openxmlformats.org/officeDocument/2006/relationships/image" Target="../media/image2491.svg"/><Relationship Id="rId3" Type="http://schemas.openxmlformats.org/officeDocument/2006/relationships/image" Target="../media/image2447.svg"/><Relationship Id="rId12" Type="http://schemas.openxmlformats.org/officeDocument/2006/relationships/image" Target="../media/image2456.png"/><Relationship Id="rId17" Type="http://schemas.openxmlformats.org/officeDocument/2006/relationships/image" Target="../media/image2461.svg"/><Relationship Id="rId25" Type="http://schemas.openxmlformats.org/officeDocument/2006/relationships/image" Target="../media/image2465.svg"/><Relationship Id="rId33" Type="http://schemas.openxmlformats.org/officeDocument/2006/relationships/image" Target="../media/image2473.svg"/><Relationship Id="rId38" Type="http://schemas.openxmlformats.org/officeDocument/2006/relationships/image" Target="../media/image2478.png"/><Relationship Id="rId46" Type="http://schemas.openxmlformats.org/officeDocument/2006/relationships/image" Target="../media/image2486.png"/><Relationship Id="rId59" Type="http://schemas.openxmlformats.org/officeDocument/2006/relationships/image" Target="../media/image2499.svg"/><Relationship Id="rId20" Type="http://schemas.openxmlformats.org/officeDocument/2006/relationships/image" Target="../media/image2116.png"/><Relationship Id="rId41" Type="http://schemas.openxmlformats.org/officeDocument/2006/relationships/image" Target="../media/image2481.svg"/><Relationship Id="rId54" Type="http://schemas.openxmlformats.org/officeDocument/2006/relationships/image" Target="../media/image2494.png"/><Relationship Id="rId62" Type="http://schemas.openxmlformats.org/officeDocument/2006/relationships/image" Target="../media/image25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0.png"/><Relationship Id="rId15" Type="http://schemas.openxmlformats.org/officeDocument/2006/relationships/image" Target="../media/image2459.svg"/><Relationship Id="rId23" Type="http://schemas.openxmlformats.org/officeDocument/2006/relationships/image" Target="../media/image2463.svg"/><Relationship Id="rId28" Type="http://schemas.openxmlformats.org/officeDocument/2006/relationships/image" Target="../media/image2468.png"/><Relationship Id="rId36" Type="http://schemas.openxmlformats.org/officeDocument/2006/relationships/image" Target="../media/image2476.png"/><Relationship Id="rId49" Type="http://schemas.openxmlformats.org/officeDocument/2006/relationships/image" Target="../media/image2489.svg"/><Relationship Id="rId57" Type="http://schemas.openxmlformats.org/officeDocument/2006/relationships/image" Target="../media/image2497.svg"/><Relationship Id="rId10" Type="http://schemas.openxmlformats.org/officeDocument/2006/relationships/image" Target="../media/image2454.png"/><Relationship Id="rId31" Type="http://schemas.openxmlformats.org/officeDocument/2006/relationships/image" Target="../media/image2471.svg"/><Relationship Id="rId44" Type="http://schemas.openxmlformats.org/officeDocument/2006/relationships/image" Target="../media/image2484.png"/><Relationship Id="rId52" Type="http://schemas.openxmlformats.org/officeDocument/2006/relationships/image" Target="../media/image2492.png"/><Relationship Id="rId60" Type="http://schemas.openxmlformats.org/officeDocument/2006/relationships/image" Target="../media/image2500.png"/><Relationship Id="rId65" Type="http://schemas.openxmlformats.org/officeDocument/2006/relationships/image" Target="../media/image2505.svg"/><Relationship Id="rId4" Type="http://schemas.openxmlformats.org/officeDocument/2006/relationships/image" Target="../media/image2448.png"/><Relationship Id="rId9" Type="http://schemas.openxmlformats.org/officeDocument/2006/relationships/image" Target="../media/image2453.svg"/><Relationship Id="rId13" Type="http://schemas.openxmlformats.org/officeDocument/2006/relationships/image" Target="../media/image2457.svg"/><Relationship Id="rId18" Type="http://schemas.openxmlformats.org/officeDocument/2006/relationships/image" Target="../media/image2114.png"/><Relationship Id="rId39" Type="http://schemas.openxmlformats.org/officeDocument/2006/relationships/image" Target="../media/image2479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2.png"/><Relationship Id="rId13" Type="http://schemas.openxmlformats.org/officeDocument/2006/relationships/image" Target="../media/image2515.svg"/><Relationship Id="rId18" Type="http://schemas.openxmlformats.org/officeDocument/2006/relationships/image" Target="../media/image2520.png"/><Relationship Id="rId3" Type="http://schemas.openxmlformats.org/officeDocument/2006/relationships/image" Target="../media/image2507.svg"/><Relationship Id="rId21" Type="http://schemas.openxmlformats.org/officeDocument/2006/relationships/image" Target="../media/image2523.svg"/><Relationship Id="rId7" Type="http://schemas.openxmlformats.org/officeDocument/2006/relationships/image" Target="../media/image2511.svg"/><Relationship Id="rId12" Type="http://schemas.openxmlformats.org/officeDocument/2006/relationships/image" Target="../media/image2514.png"/><Relationship Id="rId17" Type="http://schemas.openxmlformats.org/officeDocument/2006/relationships/image" Target="../media/image2519.svg"/><Relationship Id="rId2" Type="http://schemas.openxmlformats.org/officeDocument/2006/relationships/image" Target="../media/image2506.png"/><Relationship Id="rId16" Type="http://schemas.openxmlformats.org/officeDocument/2006/relationships/image" Target="../media/image2518.png"/><Relationship Id="rId20" Type="http://schemas.openxmlformats.org/officeDocument/2006/relationships/image" Target="../media/image25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0.png"/><Relationship Id="rId11" Type="http://schemas.openxmlformats.org/officeDocument/2006/relationships/image" Target="../media/image289.svg"/><Relationship Id="rId5" Type="http://schemas.openxmlformats.org/officeDocument/2006/relationships/image" Target="../media/image2509.svg"/><Relationship Id="rId15" Type="http://schemas.openxmlformats.org/officeDocument/2006/relationships/image" Target="../media/image2517.svg"/><Relationship Id="rId23" Type="http://schemas.openxmlformats.org/officeDocument/2006/relationships/image" Target="../media/image2525.svg"/><Relationship Id="rId10" Type="http://schemas.openxmlformats.org/officeDocument/2006/relationships/image" Target="../media/image288.png"/><Relationship Id="rId19" Type="http://schemas.openxmlformats.org/officeDocument/2006/relationships/image" Target="../media/image2521.svg"/><Relationship Id="rId4" Type="http://schemas.openxmlformats.org/officeDocument/2006/relationships/image" Target="../media/image2508.png"/><Relationship Id="rId9" Type="http://schemas.openxmlformats.org/officeDocument/2006/relationships/image" Target="../media/image2513.svg"/><Relationship Id="rId14" Type="http://schemas.openxmlformats.org/officeDocument/2006/relationships/image" Target="../media/image2516.png"/><Relationship Id="rId22" Type="http://schemas.openxmlformats.org/officeDocument/2006/relationships/image" Target="../media/image2524.png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50.png"/><Relationship Id="rId21" Type="http://schemas.openxmlformats.org/officeDocument/2006/relationships/image" Target="../media/image2545.svg"/><Relationship Id="rId34" Type="http://schemas.openxmlformats.org/officeDocument/2006/relationships/image" Target="../media/image1374.png"/><Relationship Id="rId42" Type="http://schemas.openxmlformats.org/officeDocument/2006/relationships/image" Target="../media/image1354.png"/><Relationship Id="rId47" Type="http://schemas.openxmlformats.org/officeDocument/2006/relationships/image" Target="../media/image257.svg"/><Relationship Id="rId50" Type="http://schemas.openxmlformats.org/officeDocument/2006/relationships/image" Target="../media/image2568.png"/><Relationship Id="rId55" Type="http://schemas.openxmlformats.org/officeDocument/2006/relationships/image" Target="../media/image1077.svg"/><Relationship Id="rId63" Type="http://schemas.openxmlformats.org/officeDocument/2006/relationships/image" Target="../media/image2579.svg"/><Relationship Id="rId7" Type="http://schemas.openxmlformats.org/officeDocument/2006/relationships/image" Target="../media/image2531.svg"/><Relationship Id="rId2" Type="http://schemas.openxmlformats.org/officeDocument/2006/relationships/image" Target="../media/image2526.png"/><Relationship Id="rId16" Type="http://schemas.openxmlformats.org/officeDocument/2006/relationships/image" Target="../media/image2540.png"/><Relationship Id="rId29" Type="http://schemas.openxmlformats.org/officeDocument/2006/relationships/image" Target="../media/image2553.svg"/><Relationship Id="rId11" Type="http://schemas.openxmlformats.org/officeDocument/2006/relationships/image" Target="../media/image2535.svg"/><Relationship Id="rId24" Type="http://schemas.openxmlformats.org/officeDocument/2006/relationships/image" Target="../media/image2548.png"/><Relationship Id="rId32" Type="http://schemas.openxmlformats.org/officeDocument/2006/relationships/image" Target="../media/image2556.png"/><Relationship Id="rId37" Type="http://schemas.openxmlformats.org/officeDocument/2006/relationships/image" Target="../media/image2559.svg"/><Relationship Id="rId40" Type="http://schemas.openxmlformats.org/officeDocument/2006/relationships/image" Target="../media/image2562.png"/><Relationship Id="rId45" Type="http://schemas.openxmlformats.org/officeDocument/2006/relationships/image" Target="../media/image2565.svg"/><Relationship Id="rId53" Type="http://schemas.openxmlformats.org/officeDocument/2006/relationships/image" Target="../media/image2571.svg"/><Relationship Id="rId58" Type="http://schemas.openxmlformats.org/officeDocument/2006/relationships/image" Target="../media/image2574.png"/><Relationship Id="rId5" Type="http://schemas.openxmlformats.org/officeDocument/2006/relationships/image" Target="../media/image2529.svg"/><Relationship Id="rId61" Type="http://schemas.openxmlformats.org/officeDocument/2006/relationships/image" Target="../media/image2577.svg"/><Relationship Id="rId19" Type="http://schemas.openxmlformats.org/officeDocument/2006/relationships/image" Target="../media/image2543.svg"/><Relationship Id="rId14" Type="http://schemas.openxmlformats.org/officeDocument/2006/relationships/image" Target="../media/image2538.png"/><Relationship Id="rId22" Type="http://schemas.openxmlformats.org/officeDocument/2006/relationships/image" Target="../media/image2546.png"/><Relationship Id="rId27" Type="http://schemas.openxmlformats.org/officeDocument/2006/relationships/image" Target="../media/image2551.svg"/><Relationship Id="rId30" Type="http://schemas.openxmlformats.org/officeDocument/2006/relationships/image" Target="../media/image2554.png"/><Relationship Id="rId35" Type="http://schemas.openxmlformats.org/officeDocument/2006/relationships/image" Target="../media/image1375.svg"/><Relationship Id="rId43" Type="http://schemas.openxmlformats.org/officeDocument/2006/relationships/image" Target="../media/image1355.svg"/><Relationship Id="rId48" Type="http://schemas.openxmlformats.org/officeDocument/2006/relationships/image" Target="../media/image2566.png"/><Relationship Id="rId56" Type="http://schemas.openxmlformats.org/officeDocument/2006/relationships/image" Target="../media/image2572.png"/><Relationship Id="rId64" Type="http://schemas.openxmlformats.org/officeDocument/2006/relationships/image" Target="../media/image2580.png"/><Relationship Id="rId8" Type="http://schemas.openxmlformats.org/officeDocument/2006/relationships/image" Target="../media/image2532.png"/><Relationship Id="rId51" Type="http://schemas.openxmlformats.org/officeDocument/2006/relationships/image" Target="../media/image2569.svg"/><Relationship Id="rId3" Type="http://schemas.openxmlformats.org/officeDocument/2006/relationships/image" Target="../media/image2527.svg"/><Relationship Id="rId12" Type="http://schemas.openxmlformats.org/officeDocument/2006/relationships/image" Target="../media/image2536.png"/><Relationship Id="rId17" Type="http://schemas.openxmlformats.org/officeDocument/2006/relationships/image" Target="../media/image2541.svg"/><Relationship Id="rId25" Type="http://schemas.openxmlformats.org/officeDocument/2006/relationships/image" Target="../media/image2549.svg"/><Relationship Id="rId33" Type="http://schemas.openxmlformats.org/officeDocument/2006/relationships/image" Target="../media/image2557.svg"/><Relationship Id="rId38" Type="http://schemas.openxmlformats.org/officeDocument/2006/relationships/image" Target="../media/image2560.png"/><Relationship Id="rId46" Type="http://schemas.openxmlformats.org/officeDocument/2006/relationships/image" Target="../media/image256.png"/><Relationship Id="rId59" Type="http://schemas.openxmlformats.org/officeDocument/2006/relationships/image" Target="../media/image2575.svg"/><Relationship Id="rId20" Type="http://schemas.openxmlformats.org/officeDocument/2006/relationships/image" Target="../media/image2544.png"/><Relationship Id="rId41" Type="http://schemas.openxmlformats.org/officeDocument/2006/relationships/image" Target="../media/image2563.svg"/><Relationship Id="rId54" Type="http://schemas.openxmlformats.org/officeDocument/2006/relationships/image" Target="../media/image1076.png"/><Relationship Id="rId62" Type="http://schemas.openxmlformats.org/officeDocument/2006/relationships/image" Target="../media/image25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0.png"/><Relationship Id="rId15" Type="http://schemas.openxmlformats.org/officeDocument/2006/relationships/image" Target="../media/image2539.svg"/><Relationship Id="rId23" Type="http://schemas.openxmlformats.org/officeDocument/2006/relationships/image" Target="../media/image2547.svg"/><Relationship Id="rId28" Type="http://schemas.openxmlformats.org/officeDocument/2006/relationships/image" Target="../media/image2552.png"/><Relationship Id="rId36" Type="http://schemas.openxmlformats.org/officeDocument/2006/relationships/image" Target="../media/image2558.png"/><Relationship Id="rId49" Type="http://schemas.openxmlformats.org/officeDocument/2006/relationships/image" Target="../media/image2567.svg"/><Relationship Id="rId57" Type="http://schemas.openxmlformats.org/officeDocument/2006/relationships/image" Target="../media/image2573.svg"/><Relationship Id="rId10" Type="http://schemas.openxmlformats.org/officeDocument/2006/relationships/image" Target="../media/image2534.png"/><Relationship Id="rId31" Type="http://schemas.openxmlformats.org/officeDocument/2006/relationships/image" Target="../media/image2555.svg"/><Relationship Id="rId44" Type="http://schemas.openxmlformats.org/officeDocument/2006/relationships/image" Target="../media/image2564.png"/><Relationship Id="rId52" Type="http://schemas.openxmlformats.org/officeDocument/2006/relationships/image" Target="../media/image2570.png"/><Relationship Id="rId60" Type="http://schemas.openxmlformats.org/officeDocument/2006/relationships/image" Target="../media/image2576.png"/><Relationship Id="rId65" Type="http://schemas.openxmlformats.org/officeDocument/2006/relationships/image" Target="../media/image2581.svg"/><Relationship Id="rId4" Type="http://schemas.openxmlformats.org/officeDocument/2006/relationships/image" Target="../media/image2528.png"/><Relationship Id="rId9" Type="http://schemas.openxmlformats.org/officeDocument/2006/relationships/image" Target="../media/image2533.svg"/><Relationship Id="rId13" Type="http://schemas.openxmlformats.org/officeDocument/2006/relationships/image" Target="../media/image2537.svg"/><Relationship Id="rId18" Type="http://schemas.openxmlformats.org/officeDocument/2006/relationships/image" Target="../media/image2542.png"/><Relationship Id="rId39" Type="http://schemas.openxmlformats.org/officeDocument/2006/relationships/image" Target="../media/image2561.svg"/></Relationships>
</file>

<file path=ppt/slides/_rels/slide5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06.png"/><Relationship Id="rId21" Type="http://schemas.openxmlformats.org/officeDocument/2006/relationships/image" Target="../media/image2601.svg"/><Relationship Id="rId34" Type="http://schemas.openxmlformats.org/officeDocument/2006/relationships/image" Target="../media/image2614.png"/><Relationship Id="rId42" Type="http://schemas.openxmlformats.org/officeDocument/2006/relationships/image" Target="../media/image2620.png"/><Relationship Id="rId47" Type="http://schemas.openxmlformats.org/officeDocument/2006/relationships/image" Target="../media/image2625.svg"/><Relationship Id="rId50" Type="http://schemas.openxmlformats.org/officeDocument/2006/relationships/image" Target="../media/image2628.png"/><Relationship Id="rId55" Type="http://schemas.openxmlformats.org/officeDocument/2006/relationships/image" Target="../media/image2633.svg"/><Relationship Id="rId63" Type="http://schemas.openxmlformats.org/officeDocument/2006/relationships/image" Target="../media/image2641.svg"/><Relationship Id="rId7" Type="http://schemas.openxmlformats.org/officeDocument/2006/relationships/image" Target="../media/image2587.svg"/><Relationship Id="rId2" Type="http://schemas.openxmlformats.org/officeDocument/2006/relationships/image" Target="../media/image2582.png"/><Relationship Id="rId16" Type="http://schemas.openxmlformats.org/officeDocument/2006/relationships/image" Target="../media/image2596.png"/><Relationship Id="rId29" Type="http://schemas.openxmlformats.org/officeDocument/2006/relationships/image" Target="../media/image2609.svg"/><Relationship Id="rId11" Type="http://schemas.openxmlformats.org/officeDocument/2006/relationships/image" Target="../media/image2591.svg"/><Relationship Id="rId24" Type="http://schemas.openxmlformats.org/officeDocument/2006/relationships/image" Target="../media/image2604.png"/><Relationship Id="rId32" Type="http://schemas.openxmlformats.org/officeDocument/2006/relationships/image" Target="../media/image2612.png"/><Relationship Id="rId37" Type="http://schemas.openxmlformats.org/officeDocument/2006/relationships/image" Target="../media/image2617.svg"/><Relationship Id="rId40" Type="http://schemas.openxmlformats.org/officeDocument/2006/relationships/image" Target="../media/image544.png"/><Relationship Id="rId45" Type="http://schemas.openxmlformats.org/officeDocument/2006/relationships/image" Target="../media/image2623.svg"/><Relationship Id="rId53" Type="http://schemas.openxmlformats.org/officeDocument/2006/relationships/image" Target="../media/image2631.svg"/><Relationship Id="rId58" Type="http://schemas.openxmlformats.org/officeDocument/2006/relationships/image" Target="../media/image2636.png"/><Relationship Id="rId5" Type="http://schemas.openxmlformats.org/officeDocument/2006/relationships/image" Target="../media/image2585.svg"/><Relationship Id="rId61" Type="http://schemas.openxmlformats.org/officeDocument/2006/relationships/image" Target="../media/image2639.svg"/><Relationship Id="rId19" Type="http://schemas.openxmlformats.org/officeDocument/2006/relationships/image" Target="../media/image2599.svg"/><Relationship Id="rId14" Type="http://schemas.openxmlformats.org/officeDocument/2006/relationships/image" Target="../media/image2594.png"/><Relationship Id="rId22" Type="http://schemas.openxmlformats.org/officeDocument/2006/relationships/image" Target="../media/image2602.png"/><Relationship Id="rId27" Type="http://schemas.openxmlformats.org/officeDocument/2006/relationships/image" Target="../media/image2607.svg"/><Relationship Id="rId30" Type="http://schemas.openxmlformats.org/officeDocument/2006/relationships/image" Target="../media/image2610.png"/><Relationship Id="rId35" Type="http://schemas.openxmlformats.org/officeDocument/2006/relationships/image" Target="../media/image2615.svg"/><Relationship Id="rId43" Type="http://schemas.openxmlformats.org/officeDocument/2006/relationships/image" Target="../media/image2621.svg"/><Relationship Id="rId48" Type="http://schemas.openxmlformats.org/officeDocument/2006/relationships/image" Target="../media/image2626.png"/><Relationship Id="rId56" Type="http://schemas.openxmlformats.org/officeDocument/2006/relationships/image" Target="../media/image2634.png"/><Relationship Id="rId64" Type="http://schemas.openxmlformats.org/officeDocument/2006/relationships/image" Target="../media/image2642.png"/><Relationship Id="rId8" Type="http://schemas.openxmlformats.org/officeDocument/2006/relationships/image" Target="../media/image2588.png"/><Relationship Id="rId51" Type="http://schemas.openxmlformats.org/officeDocument/2006/relationships/image" Target="../media/image2629.svg"/><Relationship Id="rId3" Type="http://schemas.openxmlformats.org/officeDocument/2006/relationships/image" Target="../media/image2583.svg"/><Relationship Id="rId12" Type="http://schemas.openxmlformats.org/officeDocument/2006/relationships/image" Target="../media/image2592.png"/><Relationship Id="rId17" Type="http://schemas.openxmlformats.org/officeDocument/2006/relationships/image" Target="../media/image2597.svg"/><Relationship Id="rId25" Type="http://schemas.openxmlformats.org/officeDocument/2006/relationships/image" Target="../media/image2605.svg"/><Relationship Id="rId33" Type="http://schemas.openxmlformats.org/officeDocument/2006/relationships/image" Target="../media/image2613.svg"/><Relationship Id="rId38" Type="http://schemas.openxmlformats.org/officeDocument/2006/relationships/image" Target="../media/image2618.png"/><Relationship Id="rId46" Type="http://schemas.openxmlformats.org/officeDocument/2006/relationships/image" Target="../media/image2624.png"/><Relationship Id="rId59" Type="http://schemas.openxmlformats.org/officeDocument/2006/relationships/image" Target="../media/image2637.svg"/><Relationship Id="rId20" Type="http://schemas.openxmlformats.org/officeDocument/2006/relationships/image" Target="../media/image2600.png"/><Relationship Id="rId41" Type="http://schemas.openxmlformats.org/officeDocument/2006/relationships/image" Target="../media/image545.svg"/><Relationship Id="rId54" Type="http://schemas.openxmlformats.org/officeDocument/2006/relationships/image" Target="../media/image2632.png"/><Relationship Id="rId62" Type="http://schemas.openxmlformats.org/officeDocument/2006/relationships/image" Target="../media/image26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6.png"/><Relationship Id="rId15" Type="http://schemas.openxmlformats.org/officeDocument/2006/relationships/image" Target="../media/image2595.svg"/><Relationship Id="rId23" Type="http://schemas.openxmlformats.org/officeDocument/2006/relationships/image" Target="../media/image2603.svg"/><Relationship Id="rId28" Type="http://schemas.openxmlformats.org/officeDocument/2006/relationships/image" Target="../media/image2608.png"/><Relationship Id="rId36" Type="http://schemas.openxmlformats.org/officeDocument/2006/relationships/image" Target="../media/image2616.png"/><Relationship Id="rId49" Type="http://schemas.openxmlformats.org/officeDocument/2006/relationships/image" Target="../media/image2627.svg"/><Relationship Id="rId57" Type="http://schemas.openxmlformats.org/officeDocument/2006/relationships/image" Target="../media/image2635.svg"/><Relationship Id="rId10" Type="http://schemas.openxmlformats.org/officeDocument/2006/relationships/image" Target="../media/image2590.png"/><Relationship Id="rId31" Type="http://schemas.openxmlformats.org/officeDocument/2006/relationships/image" Target="../media/image2611.svg"/><Relationship Id="rId44" Type="http://schemas.openxmlformats.org/officeDocument/2006/relationships/image" Target="../media/image2622.png"/><Relationship Id="rId52" Type="http://schemas.openxmlformats.org/officeDocument/2006/relationships/image" Target="../media/image2630.png"/><Relationship Id="rId60" Type="http://schemas.openxmlformats.org/officeDocument/2006/relationships/image" Target="../media/image2638.png"/><Relationship Id="rId65" Type="http://schemas.openxmlformats.org/officeDocument/2006/relationships/image" Target="../media/image2643.svg"/><Relationship Id="rId4" Type="http://schemas.openxmlformats.org/officeDocument/2006/relationships/image" Target="../media/image2584.png"/><Relationship Id="rId9" Type="http://schemas.openxmlformats.org/officeDocument/2006/relationships/image" Target="../media/image2589.svg"/><Relationship Id="rId13" Type="http://schemas.openxmlformats.org/officeDocument/2006/relationships/image" Target="../media/image2593.svg"/><Relationship Id="rId18" Type="http://schemas.openxmlformats.org/officeDocument/2006/relationships/image" Target="../media/image2598.png"/><Relationship Id="rId39" Type="http://schemas.openxmlformats.org/officeDocument/2006/relationships/image" Target="../media/image2619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0.png"/><Relationship Id="rId3" Type="http://schemas.openxmlformats.org/officeDocument/2006/relationships/image" Target="../media/image2645.svg"/><Relationship Id="rId7" Type="http://schemas.openxmlformats.org/officeDocument/2006/relationships/image" Target="../media/image2649.svg"/><Relationship Id="rId2" Type="http://schemas.openxmlformats.org/officeDocument/2006/relationships/image" Target="../media/image26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48.png"/><Relationship Id="rId11" Type="http://schemas.openxmlformats.org/officeDocument/2006/relationships/image" Target="../media/image2653.svg"/><Relationship Id="rId5" Type="http://schemas.openxmlformats.org/officeDocument/2006/relationships/image" Target="../media/image2647.svg"/><Relationship Id="rId10" Type="http://schemas.openxmlformats.org/officeDocument/2006/relationships/image" Target="../media/image2652.png"/><Relationship Id="rId4" Type="http://schemas.openxmlformats.org/officeDocument/2006/relationships/image" Target="../media/image2646.png"/><Relationship Id="rId9" Type="http://schemas.openxmlformats.org/officeDocument/2006/relationships/image" Target="../media/image2651.svg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42.png"/><Relationship Id="rId21" Type="http://schemas.openxmlformats.org/officeDocument/2006/relationships/image" Target="../media/image2671.svg"/><Relationship Id="rId34" Type="http://schemas.openxmlformats.org/officeDocument/2006/relationships/image" Target="../media/image1442.png"/><Relationship Id="rId42" Type="http://schemas.openxmlformats.org/officeDocument/2006/relationships/image" Target="../media/image2686.png"/><Relationship Id="rId47" Type="http://schemas.openxmlformats.org/officeDocument/2006/relationships/image" Target="../media/image2691.svg"/><Relationship Id="rId50" Type="http://schemas.openxmlformats.org/officeDocument/2006/relationships/image" Target="../media/image2694.png"/><Relationship Id="rId55" Type="http://schemas.openxmlformats.org/officeDocument/2006/relationships/image" Target="../media/image2699.svg"/><Relationship Id="rId63" Type="http://schemas.openxmlformats.org/officeDocument/2006/relationships/image" Target="../media/image2707.svg"/><Relationship Id="rId7" Type="http://schemas.openxmlformats.org/officeDocument/2006/relationships/image" Target="../media/image2659.svg"/><Relationship Id="rId2" Type="http://schemas.openxmlformats.org/officeDocument/2006/relationships/image" Target="../media/image2654.png"/><Relationship Id="rId16" Type="http://schemas.openxmlformats.org/officeDocument/2006/relationships/image" Target="../media/image2666.png"/><Relationship Id="rId29" Type="http://schemas.openxmlformats.org/officeDocument/2006/relationships/image" Target="../media/image2677.svg"/><Relationship Id="rId11" Type="http://schemas.openxmlformats.org/officeDocument/2006/relationships/image" Target="../media/image2661.svg"/><Relationship Id="rId24" Type="http://schemas.openxmlformats.org/officeDocument/2006/relationships/image" Target="../media/image2674.png"/><Relationship Id="rId32" Type="http://schemas.openxmlformats.org/officeDocument/2006/relationships/image" Target="../media/image350.png"/><Relationship Id="rId37" Type="http://schemas.openxmlformats.org/officeDocument/2006/relationships/image" Target="../media/image2681.svg"/><Relationship Id="rId40" Type="http://schemas.openxmlformats.org/officeDocument/2006/relationships/image" Target="../media/image2684.png"/><Relationship Id="rId45" Type="http://schemas.openxmlformats.org/officeDocument/2006/relationships/image" Target="../media/image2689.svg"/><Relationship Id="rId53" Type="http://schemas.openxmlformats.org/officeDocument/2006/relationships/image" Target="../media/image2697.svg"/><Relationship Id="rId58" Type="http://schemas.openxmlformats.org/officeDocument/2006/relationships/image" Target="../media/image2702.png"/><Relationship Id="rId5" Type="http://schemas.openxmlformats.org/officeDocument/2006/relationships/image" Target="../media/image2657.svg"/><Relationship Id="rId61" Type="http://schemas.openxmlformats.org/officeDocument/2006/relationships/image" Target="../media/image2705.svg"/><Relationship Id="rId19" Type="http://schemas.openxmlformats.org/officeDocument/2006/relationships/image" Target="../media/image2669.svg"/><Relationship Id="rId14" Type="http://schemas.openxmlformats.org/officeDocument/2006/relationships/image" Target="../media/image2664.png"/><Relationship Id="rId22" Type="http://schemas.openxmlformats.org/officeDocument/2006/relationships/image" Target="../media/image2672.png"/><Relationship Id="rId27" Type="http://schemas.openxmlformats.org/officeDocument/2006/relationships/image" Target="../media/image1643.svg"/><Relationship Id="rId30" Type="http://schemas.openxmlformats.org/officeDocument/2006/relationships/image" Target="../media/image2678.png"/><Relationship Id="rId35" Type="http://schemas.openxmlformats.org/officeDocument/2006/relationships/image" Target="../media/image1443.svg"/><Relationship Id="rId43" Type="http://schemas.openxmlformats.org/officeDocument/2006/relationships/image" Target="../media/image2687.svg"/><Relationship Id="rId48" Type="http://schemas.openxmlformats.org/officeDocument/2006/relationships/image" Target="../media/image2692.png"/><Relationship Id="rId56" Type="http://schemas.openxmlformats.org/officeDocument/2006/relationships/image" Target="../media/image2700.png"/><Relationship Id="rId64" Type="http://schemas.openxmlformats.org/officeDocument/2006/relationships/image" Target="../media/image2708.png"/><Relationship Id="rId8" Type="http://schemas.openxmlformats.org/officeDocument/2006/relationships/image" Target="../media/image1634.png"/><Relationship Id="rId51" Type="http://schemas.openxmlformats.org/officeDocument/2006/relationships/image" Target="../media/image2695.svg"/><Relationship Id="rId3" Type="http://schemas.openxmlformats.org/officeDocument/2006/relationships/image" Target="../media/image2655.svg"/><Relationship Id="rId12" Type="http://schemas.openxmlformats.org/officeDocument/2006/relationships/image" Target="../media/image2662.png"/><Relationship Id="rId17" Type="http://schemas.openxmlformats.org/officeDocument/2006/relationships/image" Target="../media/image2667.svg"/><Relationship Id="rId25" Type="http://schemas.openxmlformats.org/officeDocument/2006/relationships/image" Target="../media/image2675.svg"/><Relationship Id="rId33" Type="http://schemas.openxmlformats.org/officeDocument/2006/relationships/image" Target="../media/image351.svg"/><Relationship Id="rId38" Type="http://schemas.openxmlformats.org/officeDocument/2006/relationships/image" Target="../media/image2682.png"/><Relationship Id="rId46" Type="http://schemas.openxmlformats.org/officeDocument/2006/relationships/image" Target="../media/image2690.png"/><Relationship Id="rId59" Type="http://schemas.openxmlformats.org/officeDocument/2006/relationships/image" Target="../media/image2703.svg"/><Relationship Id="rId20" Type="http://schemas.openxmlformats.org/officeDocument/2006/relationships/image" Target="../media/image2670.png"/><Relationship Id="rId41" Type="http://schemas.openxmlformats.org/officeDocument/2006/relationships/image" Target="../media/image2685.svg"/><Relationship Id="rId54" Type="http://schemas.openxmlformats.org/officeDocument/2006/relationships/image" Target="../media/image2698.png"/><Relationship Id="rId62" Type="http://schemas.openxmlformats.org/officeDocument/2006/relationships/image" Target="../media/image27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58.png"/><Relationship Id="rId15" Type="http://schemas.openxmlformats.org/officeDocument/2006/relationships/image" Target="../media/image2665.svg"/><Relationship Id="rId23" Type="http://schemas.openxmlformats.org/officeDocument/2006/relationships/image" Target="../media/image2673.svg"/><Relationship Id="rId28" Type="http://schemas.openxmlformats.org/officeDocument/2006/relationships/image" Target="../media/image2676.png"/><Relationship Id="rId36" Type="http://schemas.openxmlformats.org/officeDocument/2006/relationships/image" Target="../media/image2680.png"/><Relationship Id="rId49" Type="http://schemas.openxmlformats.org/officeDocument/2006/relationships/image" Target="../media/image2693.svg"/><Relationship Id="rId57" Type="http://schemas.openxmlformats.org/officeDocument/2006/relationships/image" Target="../media/image2701.svg"/><Relationship Id="rId10" Type="http://schemas.openxmlformats.org/officeDocument/2006/relationships/image" Target="../media/image2660.png"/><Relationship Id="rId31" Type="http://schemas.openxmlformats.org/officeDocument/2006/relationships/image" Target="../media/image2679.svg"/><Relationship Id="rId44" Type="http://schemas.openxmlformats.org/officeDocument/2006/relationships/image" Target="../media/image2688.png"/><Relationship Id="rId52" Type="http://schemas.openxmlformats.org/officeDocument/2006/relationships/image" Target="../media/image2696.png"/><Relationship Id="rId60" Type="http://schemas.openxmlformats.org/officeDocument/2006/relationships/image" Target="../media/image2704.png"/><Relationship Id="rId65" Type="http://schemas.openxmlformats.org/officeDocument/2006/relationships/image" Target="../media/image2709.svg"/><Relationship Id="rId4" Type="http://schemas.openxmlformats.org/officeDocument/2006/relationships/image" Target="../media/image2656.png"/><Relationship Id="rId9" Type="http://schemas.openxmlformats.org/officeDocument/2006/relationships/image" Target="../media/image1635.svg"/><Relationship Id="rId13" Type="http://schemas.openxmlformats.org/officeDocument/2006/relationships/image" Target="../media/image2663.svg"/><Relationship Id="rId18" Type="http://schemas.openxmlformats.org/officeDocument/2006/relationships/image" Target="../media/image2668.png"/><Relationship Id="rId39" Type="http://schemas.openxmlformats.org/officeDocument/2006/relationships/image" Target="../media/image2683.svg"/></Relationships>
</file>

<file path=ppt/slides/_rels/slide5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30.png"/><Relationship Id="rId21" Type="http://schemas.openxmlformats.org/officeDocument/2006/relationships/image" Target="../media/image2725.svg"/><Relationship Id="rId34" Type="http://schemas.openxmlformats.org/officeDocument/2006/relationships/image" Target="../media/image1588.png"/><Relationship Id="rId42" Type="http://schemas.openxmlformats.org/officeDocument/2006/relationships/image" Target="../media/image2738.png"/><Relationship Id="rId47" Type="http://schemas.openxmlformats.org/officeDocument/2006/relationships/image" Target="../media/image2743.svg"/><Relationship Id="rId50" Type="http://schemas.openxmlformats.org/officeDocument/2006/relationships/image" Target="../media/image2744.png"/><Relationship Id="rId55" Type="http://schemas.openxmlformats.org/officeDocument/2006/relationships/image" Target="../media/image2749.svg"/><Relationship Id="rId63" Type="http://schemas.openxmlformats.org/officeDocument/2006/relationships/image" Target="../media/image2753.svg"/><Relationship Id="rId7" Type="http://schemas.openxmlformats.org/officeDocument/2006/relationships/image" Target="../media/image1193.svg"/><Relationship Id="rId2" Type="http://schemas.openxmlformats.org/officeDocument/2006/relationships/image" Target="../media/image2710.png"/><Relationship Id="rId16" Type="http://schemas.openxmlformats.org/officeDocument/2006/relationships/image" Target="../media/image2720.png"/><Relationship Id="rId29" Type="http://schemas.openxmlformats.org/officeDocument/2006/relationships/image" Target="../media/image1135.svg"/><Relationship Id="rId11" Type="http://schemas.openxmlformats.org/officeDocument/2006/relationships/image" Target="../media/image2715.svg"/><Relationship Id="rId24" Type="http://schemas.openxmlformats.org/officeDocument/2006/relationships/image" Target="../media/image2728.png"/><Relationship Id="rId32" Type="http://schemas.openxmlformats.org/officeDocument/2006/relationships/image" Target="../media/image2734.png"/><Relationship Id="rId37" Type="http://schemas.openxmlformats.org/officeDocument/2006/relationships/image" Target="../media/image2737.svg"/><Relationship Id="rId40" Type="http://schemas.openxmlformats.org/officeDocument/2006/relationships/image" Target="../media/image1604.png"/><Relationship Id="rId45" Type="http://schemas.openxmlformats.org/officeDocument/2006/relationships/image" Target="../media/image2741.svg"/><Relationship Id="rId53" Type="http://schemas.openxmlformats.org/officeDocument/2006/relationships/image" Target="../media/image2747.svg"/><Relationship Id="rId58" Type="http://schemas.openxmlformats.org/officeDocument/2006/relationships/image" Target="../media/image1616.png"/><Relationship Id="rId5" Type="http://schemas.openxmlformats.org/officeDocument/2006/relationships/image" Target="../media/image2713.svg"/><Relationship Id="rId61" Type="http://schemas.openxmlformats.org/officeDocument/2006/relationships/image" Target="../media/image1619.svg"/><Relationship Id="rId19" Type="http://schemas.openxmlformats.org/officeDocument/2006/relationships/image" Target="../media/image2723.svg"/><Relationship Id="rId14" Type="http://schemas.openxmlformats.org/officeDocument/2006/relationships/image" Target="../media/image2718.png"/><Relationship Id="rId22" Type="http://schemas.openxmlformats.org/officeDocument/2006/relationships/image" Target="../media/image2726.png"/><Relationship Id="rId27" Type="http://schemas.openxmlformats.org/officeDocument/2006/relationships/image" Target="../media/image2731.svg"/><Relationship Id="rId30" Type="http://schemas.openxmlformats.org/officeDocument/2006/relationships/image" Target="../media/image2732.png"/><Relationship Id="rId35" Type="http://schemas.openxmlformats.org/officeDocument/2006/relationships/image" Target="../media/image1589.svg"/><Relationship Id="rId43" Type="http://schemas.openxmlformats.org/officeDocument/2006/relationships/image" Target="../media/image2739.svg"/><Relationship Id="rId48" Type="http://schemas.openxmlformats.org/officeDocument/2006/relationships/image" Target="../media/image1542.png"/><Relationship Id="rId56" Type="http://schemas.openxmlformats.org/officeDocument/2006/relationships/image" Target="../media/image2750.png"/><Relationship Id="rId64" Type="http://schemas.openxmlformats.org/officeDocument/2006/relationships/image" Target="../media/image2754.png"/><Relationship Id="rId8" Type="http://schemas.openxmlformats.org/officeDocument/2006/relationships/image" Target="../media/image1194.png"/><Relationship Id="rId51" Type="http://schemas.openxmlformats.org/officeDocument/2006/relationships/image" Target="../media/image2745.svg"/><Relationship Id="rId3" Type="http://schemas.openxmlformats.org/officeDocument/2006/relationships/image" Target="../media/image2711.svg"/><Relationship Id="rId12" Type="http://schemas.openxmlformats.org/officeDocument/2006/relationships/image" Target="../media/image2716.png"/><Relationship Id="rId17" Type="http://schemas.openxmlformats.org/officeDocument/2006/relationships/image" Target="../media/image2721.svg"/><Relationship Id="rId25" Type="http://schemas.openxmlformats.org/officeDocument/2006/relationships/image" Target="../media/image2729.svg"/><Relationship Id="rId33" Type="http://schemas.openxmlformats.org/officeDocument/2006/relationships/image" Target="../media/image2735.svg"/><Relationship Id="rId38" Type="http://schemas.openxmlformats.org/officeDocument/2006/relationships/image" Target="../media/image1698.png"/><Relationship Id="rId46" Type="http://schemas.openxmlformats.org/officeDocument/2006/relationships/image" Target="../media/image2742.png"/><Relationship Id="rId59" Type="http://schemas.openxmlformats.org/officeDocument/2006/relationships/image" Target="../media/image1617.svg"/><Relationship Id="rId20" Type="http://schemas.openxmlformats.org/officeDocument/2006/relationships/image" Target="../media/image2724.png"/><Relationship Id="rId41" Type="http://schemas.openxmlformats.org/officeDocument/2006/relationships/image" Target="../media/image1605.svg"/><Relationship Id="rId54" Type="http://schemas.openxmlformats.org/officeDocument/2006/relationships/image" Target="../media/image2748.png"/><Relationship Id="rId62" Type="http://schemas.openxmlformats.org/officeDocument/2006/relationships/image" Target="../media/image27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2.png"/><Relationship Id="rId15" Type="http://schemas.openxmlformats.org/officeDocument/2006/relationships/image" Target="../media/image2719.svg"/><Relationship Id="rId23" Type="http://schemas.openxmlformats.org/officeDocument/2006/relationships/image" Target="../media/image2727.svg"/><Relationship Id="rId28" Type="http://schemas.openxmlformats.org/officeDocument/2006/relationships/image" Target="../media/image1134.png"/><Relationship Id="rId36" Type="http://schemas.openxmlformats.org/officeDocument/2006/relationships/image" Target="../media/image2736.png"/><Relationship Id="rId49" Type="http://schemas.openxmlformats.org/officeDocument/2006/relationships/image" Target="../media/image1543.svg"/><Relationship Id="rId57" Type="http://schemas.openxmlformats.org/officeDocument/2006/relationships/image" Target="../media/image2751.svg"/><Relationship Id="rId10" Type="http://schemas.openxmlformats.org/officeDocument/2006/relationships/image" Target="../media/image2714.png"/><Relationship Id="rId31" Type="http://schemas.openxmlformats.org/officeDocument/2006/relationships/image" Target="../media/image2733.svg"/><Relationship Id="rId44" Type="http://schemas.openxmlformats.org/officeDocument/2006/relationships/image" Target="../media/image2740.png"/><Relationship Id="rId52" Type="http://schemas.openxmlformats.org/officeDocument/2006/relationships/image" Target="../media/image2746.png"/><Relationship Id="rId60" Type="http://schemas.openxmlformats.org/officeDocument/2006/relationships/image" Target="../media/image1618.png"/><Relationship Id="rId65" Type="http://schemas.openxmlformats.org/officeDocument/2006/relationships/image" Target="../media/image2755.svg"/><Relationship Id="rId4" Type="http://schemas.openxmlformats.org/officeDocument/2006/relationships/image" Target="../media/image2712.png"/><Relationship Id="rId9" Type="http://schemas.openxmlformats.org/officeDocument/2006/relationships/image" Target="../media/image1195.svg"/><Relationship Id="rId13" Type="http://schemas.openxmlformats.org/officeDocument/2006/relationships/image" Target="../media/image2717.svg"/><Relationship Id="rId18" Type="http://schemas.openxmlformats.org/officeDocument/2006/relationships/image" Target="../media/image2722.png"/><Relationship Id="rId39" Type="http://schemas.openxmlformats.org/officeDocument/2006/relationships/image" Target="../media/image1699.sv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4.png"/><Relationship Id="rId21" Type="http://schemas.openxmlformats.org/officeDocument/2006/relationships/image" Target="../media/image299.svg"/><Relationship Id="rId34" Type="http://schemas.openxmlformats.org/officeDocument/2006/relationships/image" Target="../media/image312.png"/><Relationship Id="rId42" Type="http://schemas.openxmlformats.org/officeDocument/2006/relationships/image" Target="../media/image320.png"/><Relationship Id="rId47" Type="http://schemas.openxmlformats.org/officeDocument/2006/relationships/image" Target="../media/image325.svg"/><Relationship Id="rId50" Type="http://schemas.openxmlformats.org/officeDocument/2006/relationships/image" Target="../media/image328.png"/><Relationship Id="rId55" Type="http://schemas.openxmlformats.org/officeDocument/2006/relationships/image" Target="../media/image333.svg"/><Relationship Id="rId63" Type="http://schemas.openxmlformats.org/officeDocument/2006/relationships/image" Target="../media/image341.svg"/><Relationship Id="rId7" Type="http://schemas.openxmlformats.org/officeDocument/2006/relationships/image" Target="../media/image285.svg"/><Relationship Id="rId2" Type="http://schemas.openxmlformats.org/officeDocument/2006/relationships/image" Target="../media/image280.png"/><Relationship Id="rId16" Type="http://schemas.openxmlformats.org/officeDocument/2006/relationships/image" Target="../media/image294.png"/><Relationship Id="rId29" Type="http://schemas.openxmlformats.org/officeDocument/2006/relationships/image" Target="../media/image307.svg"/><Relationship Id="rId11" Type="http://schemas.openxmlformats.org/officeDocument/2006/relationships/image" Target="../media/image289.svg"/><Relationship Id="rId24" Type="http://schemas.openxmlformats.org/officeDocument/2006/relationships/image" Target="../media/image302.png"/><Relationship Id="rId32" Type="http://schemas.openxmlformats.org/officeDocument/2006/relationships/image" Target="../media/image310.png"/><Relationship Id="rId37" Type="http://schemas.openxmlformats.org/officeDocument/2006/relationships/image" Target="../media/image315.svg"/><Relationship Id="rId40" Type="http://schemas.openxmlformats.org/officeDocument/2006/relationships/image" Target="../media/image318.png"/><Relationship Id="rId45" Type="http://schemas.openxmlformats.org/officeDocument/2006/relationships/image" Target="../media/image323.svg"/><Relationship Id="rId53" Type="http://schemas.openxmlformats.org/officeDocument/2006/relationships/image" Target="../media/image331.svg"/><Relationship Id="rId58" Type="http://schemas.openxmlformats.org/officeDocument/2006/relationships/image" Target="../media/image336.png"/><Relationship Id="rId5" Type="http://schemas.openxmlformats.org/officeDocument/2006/relationships/image" Target="../media/image283.svg"/><Relationship Id="rId61" Type="http://schemas.openxmlformats.org/officeDocument/2006/relationships/image" Target="../media/image339.svg"/><Relationship Id="rId19" Type="http://schemas.openxmlformats.org/officeDocument/2006/relationships/image" Target="../media/image297.svg"/><Relationship Id="rId14" Type="http://schemas.openxmlformats.org/officeDocument/2006/relationships/image" Target="../media/image292.png"/><Relationship Id="rId22" Type="http://schemas.openxmlformats.org/officeDocument/2006/relationships/image" Target="../media/image300.png"/><Relationship Id="rId27" Type="http://schemas.openxmlformats.org/officeDocument/2006/relationships/image" Target="../media/image305.svg"/><Relationship Id="rId30" Type="http://schemas.openxmlformats.org/officeDocument/2006/relationships/image" Target="../media/image308.png"/><Relationship Id="rId35" Type="http://schemas.openxmlformats.org/officeDocument/2006/relationships/image" Target="../media/image313.svg"/><Relationship Id="rId43" Type="http://schemas.openxmlformats.org/officeDocument/2006/relationships/image" Target="../media/image321.svg"/><Relationship Id="rId48" Type="http://schemas.openxmlformats.org/officeDocument/2006/relationships/image" Target="../media/image326.png"/><Relationship Id="rId56" Type="http://schemas.openxmlformats.org/officeDocument/2006/relationships/image" Target="../media/image334.png"/><Relationship Id="rId64" Type="http://schemas.openxmlformats.org/officeDocument/2006/relationships/image" Target="../media/image342.png"/><Relationship Id="rId8" Type="http://schemas.openxmlformats.org/officeDocument/2006/relationships/image" Target="../media/image286.png"/><Relationship Id="rId51" Type="http://schemas.openxmlformats.org/officeDocument/2006/relationships/image" Target="../media/image329.svg"/><Relationship Id="rId3" Type="http://schemas.openxmlformats.org/officeDocument/2006/relationships/image" Target="../media/image281.svg"/><Relationship Id="rId12" Type="http://schemas.openxmlformats.org/officeDocument/2006/relationships/image" Target="../media/image290.png"/><Relationship Id="rId17" Type="http://schemas.openxmlformats.org/officeDocument/2006/relationships/image" Target="../media/image295.svg"/><Relationship Id="rId25" Type="http://schemas.openxmlformats.org/officeDocument/2006/relationships/image" Target="../media/image303.svg"/><Relationship Id="rId33" Type="http://schemas.openxmlformats.org/officeDocument/2006/relationships/image" Target="../media/image311.svg"/><Relationship Id="rId38" Type="http://schemas.openxmlformats.org/officeDocument/2006/relationships/image" Target="../media/image316.png"/><Relationship Id="rId46" Type="http://schemas.openxmlformats.org/officeDocument/2006/relationships/image" Target="../media/image324.png"/><Relationship Id="rId59" Type="http://schemas.openxmlformats.org/officeDocument/2006/relationships/image" Target="../media/image337.svg"/><Relationship Id="rId20" Type="http://schemas.openxmlformats.org/officeDocument/2006/relationships/image" Target="../media/image298.png"/><Relationship Id="rId41" Type="http://schemas.openxmlformats.org/officeDocument/2006/relationships/image" Target="../media/image319.svg"/><Relationship Id="rId54" Type="http://schemas.openxmlformats.org/officeDocument/2006/relationships/image" Target="../media/image332.png"/><Relationship Id="rId62" Type="http://schemas.openxmlformats.org/officeDocument/2006/relationships/image" Target="../media/image3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4.png"/><Relationship Id="rId15" Type="http://schemas.openxmlformats.org/officeDocument/2006/relationships/image" Target="../media/image293.svg"/><Relationship Id="rId23" Type="http://schemas.openxmlformats.org/officeDocument/2006/relationships/image" Target="../media/image301.svg"/><Relationship Id="rId28" Type="http://schemas.openxmlformats.org/officeDocument/2006/relationships/image" Target="../media/image306.png"/><Relationship Id="rId36" Type="http://schemas.openxmlformats.org/officeDocument/2006/relationships/image" Target="../media/image314.png"/><Relationship Id="rId49" Type="http://schemas.openxmlformats.org/officeDocument/2006/relationships/image" Target="../media/image327.svg"/><Relationship Id="rId57" Type="http://schemas.openxmlformats.org/officeDocument/2006/relationships/image" Target="../media/image335.svg"/><Relationship Id="rId10" Type="http://schemas.openxmlformats.org/officeDocument/2006/relationships/image" Target="../media/image288.png"/><Relationship Id="rId31" Type="http://schemas.openxmlformats.org/officeDocument/2006/relationships/image" Target="../media/image309.svg"/><Relationship Id="rId44" Type="http://schemas.openxmlformats.org/officeDocument/2006/relationships/image" Target="../media/image322.png"/><Relationship Id="rId52" Type="http://schemas.openxmlformats.org/officeDocument/2006/relationships/image" Target="../media/image330.png"/><Relationship Id="rId60" Type="http://schemas.openxmlformats.org/officeDocument/2006/relationships/image" Target="../media/image338.png"/><Relationship Id="rId65" Type="http://schemas.openxmlformats.org/officeDocument/2006/relationships/image" Target="../media/image343.svg"/><Relationship Id="rId4" Type="http://schemas.openxmlformats.org/officeDocument/2006/relationships/image" Target="../media/image282.png"/><Relationship Id="rId9" Type="http://schemas.openxmlformats.org/officeDocument/2006/relationships/image" Target="../media/image287.svg"/><Relationship Id="rId13" Type="http://schemas.openxmlformats.org/officeDocument/2006/relationships/image" Target="../media/image291.svg"/><Relationship Id="rId18" Type="http://schemas.openxmlformats.org/officeDocument/2006/relationships/image" Target="../media/image296.png"/><Relationship Id="rId39" Type="http://schemas.openxmlformats.org/officeDocument/2006/relationships/image" Target="../media/image317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0.png"/><Relationship Id="rId13" Type="http://schemas.openxmlformats.org/officeDocument/2006/relationships/image" Target="../media/image2765.svg"/><Relationship Id="rId18" Type="http://schemas.openxmlformats.org/officeDocument/2006/relationships/image" Target="../media/image2768.png"/><Relationship Id="rId3" Type="http://schemas.openxmlformats.org/officeDocument/2006/relationships/image" Target="../media/image2699.svg"/><Relationship Id="rId21" Type="http://schemas.openxmlformats.org/officeDocument/2006/relationships/image" Target="../media/image2771.svg"/><Relationship Id="rId7" Type="http://schemas.openxmlformats.org/officeDocument/2006/relationships/image" Target="../media/image2759.svg"/><Relationship Id="rId12" Type="http://schemas.openxmlformats.org/officeDocument/2006/relationships/image" Target="../media/image2764.png"/><Relationship Id="rId17" Type="http://schemas.openxmlformats.org/officeDocument/2006/relationships/image" Target="../media/image2767.svg"/><Relationship Id="rId2" Type="http://schemas.openxmlformats.org/officeDocument/2006/relationships/image" Target="../media/image2698.png"/><Relationship Id="rId16" Type="http://schemas.openxmlformats.org/officeDocument/2006/relationships/image" Target="../media/image2766.png"/><Relationship Id="rId20" Type="http://schemas.openxmlformats.org/officeDocument/2006/relationships/image" Target="../media/image27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8.png"/><Relationship Id="rId11" Type="http://schemas.openxmlformats.org/officeDocument/2006/relationships/image" Target="../media/image2763.svg"/><Relationship Id="rId5" Type="http://schemas.openxmlformats.org/officeDocument/2006/relationships/image" Target="../media/image2757.svg"/><Relationship Id="rId15" Type="http://schemas.openxmlformats.org/officeDocument/2006/relationships/image" Target="../media/image1293.svg"/><Relationship Id="rId10" Type="http://schemas.openxmlformats.org/officeDocument/2006/relationships/image" Target="../media/image2762.png"/><Relationship Id="rId19" Type="http://schemas.openxmlformats.org/officeDocument/2006/relationships/image" Target="../media/image2769.svg"/><Relationship Id="rId4" Type="http://schemas.openxmlformats.org/officeDocument/2006/relationships/image" Target="../media/image2756.png"/><Relationship Id="rId9" Type="http://schemas.openxmlformats.org/officeDocument/2006/relationships/image" Target="../media/image2761.svg"/><Relationship Id="rId14" Type="http://schemas.openxmlformats.org/officeDocument/2006/relationships/image" Target="../media/image1292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svg"/><Relationship Id="rId18" Type="http://schemas.openxmlformats.org/officeDocument/2006/relationships/image" Target="../media/image2776.png"/><Relationship Id="rId26" Type="http://schemas.openxmlformats.org/officeDocument/2006/relationships/image" Target="../media/image84.png"/><Relationship Id="rId3" Type="http://schemas.openxmlformats.org/officeDocument/2006/relationships/image" Target="../media/image919.svg"/><Relationship Id="rId21" Type="http://schemas.openxmlformats.org/officeDocument/2006/relationships/image" Target="../media/image2779.svg"/><Relationship Id="rId7" Type="http://schemas.openxmlformats.org/officeDocument/2006/relationships/image" Target="../media/image1691.svg"/><Relationship Id="rId12" Type="http://schemas.openxmlformats.org/officeDocument/2006/relationships/image" Target="../media/image150.png"/><Relationship Id="rId17" Type="http://schemas.openxmlformats.org/officeDocument/2006/relationships/image" Target="../media/image149.svg"/><Relationship Id="rId25" Type="http://schemas.openxmlformats.org/officeDocument/2006/relationships/image" Target="../media/image1669.svg"/><Relationship Id="rId33" Type="http://schemas.openxmlformats.org/officeDocument/2006/relationships/image" Target="../media/image1679.svg"/><Relationship Id="rId2" Type="http://schemas.openxmlformats.org/officeDocument/2006/relationships/image" Target="../media/image918.png"/><Relationship Id="rId16" Type="http://schemas.openxmlformats.org/officeDocument/2006/relationships/image" Target="../media/image148.png"/><Relationship Id="rId20" Type="http://schemas.openxmlformats.org/officeDocument/2006/relationships/image" Target="../media/image2778.png"/><Relationship Id="rId29" Type="http://schemas.openxmlformats.org/officeDocument/2006/relationships/image" Target="../media/image166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0.png"/><Relationship Id="rId11" Type="http://schemas.openxmlformats.org/officeDocument/2006/relationships/image" Target="../media/image2773.svg"/><Relationship Id="rId24" Type="http://schemas.openxmlformats.org/officeDocument/2006/relationships/image" Target="../media/image1668.png"/><Relationship Id="rId32" Type="http://schemas.openxmlformats.org/officeDocument/2006/relationships/image" Target="../media/image1678.png"/><Relationship Id="rId5" Type="http://schemas.openxmlformats.org/officeDocument/2006/relationships/image" Target="../media/image1049.svg"/><Relationship Id="rId15" Type="http://schemas.openxmlformats.org/officeDocument/2006/relationships/image" Target="../media/image2775.svg"/><Relationship Id="rId23" Type="http://schemas.openxmlformats.org/officeDocument/2006/relationships/image" Target="../media/image1641.svg"/><Relationship Id="rId28" Type="http://schemas.openxmlformats.org/officeDocument/2006/relationships/image" Target="../media/image1666.png"/><Relationship Id="rId10" Type="http://schemas.openxmlformats.org/officeDocument/2006/relationships/image" Target="../media/image2772.png"/><Relationship Id="rId19" Type="http://schemas.openxmlformats.org/officeDocument/2006/relationships/image" Target="../media/image2777.svg"/><Relationship Id="rId31" Type="http://schemas.openxmlformats.org/officeDocument/2006/relationships/image" Target="../media/image2301.svg"/><Relationship Id="rId4" Type="http://schemas.openxmlformats.org/officeDocument/2006/relationships/image" Target="../media/image1048.png"/><Relationship Id="rId9" Type="http://schemas.openxmlformats.org/officeDocument/2006/relationships/image" Target="../media/image2097.svg"/><Relationship Id="rId14" Type="http://schemas.openxmlformats.org/officeDocument/2006/relationships/image" Target="../media/image2774.png"/><Relationship Id="rId22" Type="http://schemas.openxmlformats.org/officeDocument/2006/relationships/image" Target="../media/image1640.png"/><Relationship Id="rId27" Type="http://schemas.openxmlformats.org/officeDocument/2006/relationships/image" Target="../media/image85.svg"/><Relationship Id="rId30" Type="http://schemas.openxmlformats.org/officeDocument/2006/relationships/image" Target="../media/image2300.png"/><Relationship Id="rId8" Type="http://schemas.openxmlformats.org/officeDocument/2006/relationships/image" Target="../media/image2096.pn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31.svg"/><Relationship Id="rId18" Type="http://schemas.openxmlformats.org/officeDocument/2006/relationships/image" Target="../media/image2788.png"/><Relationship Id="rId26" Type="http://schemas.openxmlformats.org/officeDocument/2006/relationships/image" Target="../media/image2182.png"/><Relationship Id="rId39" Type="http://schemas.openxmlformats.org/officeDocument/2006/relationships/image" Target="../media/image2167.svg"/><Relationship Id="rId21" Type="http://schemas.openxmlformats.org/officeDocument/2006/relationships/image" Target="../media/image2791.svg"/><Relationship Id="rId34" Type="http://schemas.openxmlformats.org/officeDocument/2006/relationships/image" Target="../media/image1948.png"/><Relationship Id="rId42" Type="http://schemas.openxmlformats.org/officeDocument/2006/relationships/image" Target="../media/image2794.png"/><Relationship Id="rId47" Type="http://schemas.openxmlformats.org/officeDocument/2006/relationships/image" Target="../media/image2041.svg"/><Relationship Id="rId50" Type="http://schemas.openxmlformats.org/officeDocument/2006/relationships/image" Target="../media/image2240.png"/><Relationship Id="rId55" Type="http://schemas.openxmlformats.org/officeDocument/2006/relationships/image" Target="../media/image2185.svg"/><Relationship Id="rId7" Type="http://schemas.openxmlformats.org/officeDocument/2006/relationships/image" Target="../media/image2197.svg"/><Relationship Id="rId2" Type="http://schemas.openxmlformats.org/officeDocument/2006/relationships/image" Target="../media/image2780.png"/><Relationship Id="rId16" Type="http://schemas.openxmlformats.org/officeDocument/2006/relationships/image" Target="../media/image2786.png"/><Relationship Id="rId29" Type="http://schemas.openxmlformats.org/officeDocument/2006/relationships/image" Target="../media/image2793.svg"/><Relationship Id="rId11" Type="http://schemas.openxmlformats.org/officeDocument/2006/relationships/image" Target="../media/image2189.svg"/><Relationship Id="rId24" Type="http://schemas.openxmlformats.org/officeDocument/2006/relationships/image" Target="../media/image2194.png"/><Relationship Id="rId32" Type="http://schemas.openxmlformats.org/officeDocument/2006/relationships/image" Target="../media/image1884.png"/><Relationship Id="rId37" Type="http://schemas.openxmlformats.org/officeDocument/2006/relationships/image" Target="../media/image627.svg"/><Relationship Id="rId40" Type="http://schemas.openxmlformats.org/officeDocument/2006/relationships/image" Target="../media/image2242.png"/><Relationship Id="rId45" Type="http://schemas.openxmlformats.org/officeDocument/2006/relationships/image" Target="../media/image2239.svg"/><Relationship Id="rId53" Type="http://schemas.openxmlformats.org/officeDocument/2006/relationships/image" Target="../media/image2209.svg"/><Relationship Id="rId5" Type="http://schemas.openxmlformats.org/officeDocument/2006/relationships/image" Target="../media/image2187.svg"/><Relationship Id="rId19" Type="http://schemas.openxmlformats.org/officeDocument/2006/relationships/image" Target="../media/image2789.svg"/><Relationship Id="rId4" Type="http://schemas.openxmlformats.org/officeDocument/2006/relationships/image" Target="../media/image2186.png"/><Relationship Id="rId9" Type="http://schemas.openxmlformats.org/officeDocument/2006/relationships/image" Target="../media/image2783.svg"/><Relationship Id="rId14" Type="http://schemas.openxmlformats.org/officeDocument/2006/relationships/image" Target="../media/image2784.png"/><Relationship Id="rId22" Type="http://schemas.openxmlformats.org/officeDocument/2006/relationships/image" Target="../media/image2210.png"/><Relationship Id="rId27" Type="http://schemas.openxmlformats.org/officeDocument/2006/relationships/image" Target="../media/image2183.svg"/><Relationship Id="rId30" Type="http://schemas.openxmlformats.org/officeDocument/2006/relationships/image" Target="../media/image2038.png"/><Relationship Id="rId35" Type="http://schemas.openxmlformats.org/officeDocument/2006/relationships/image" Target="../media/image1949.svg"/><Relationship Id="rId43" Type="http://schemas.openxmlformats.org/officeDocument/2006/relationships/image" Target="../media/image2795.svg"/><Relationship Id="rId48" Type="http://schemas.openxmlformats.org/officeDocument/2006/relationships/image" Target="../media/image2140.png"/><Relationship Id="rId56" Type="http://schemas.openxmlformats.org/officeDocument/2006/relationships/image" Target="../media/image2796.png"/><Relationship Id="rId8" Type="http://schemas.openxmlformats.org/officeDocument/2006/relationships/image" Target="../media/image2782.png"/><Relationship Id="rId51" Type="http://schemas.openxmlformats.org/officeDocument/2006/relationships/image" Target="../media/image2241.svg"/><Relationship Id="rId3" Type="http://schemas.openxmlformats.org/officeDocument/2006/relationships/image" Target="../media/image2781.svg"/><Relationship Id="rId12" Type="http://schemas.openxmlformats.org/officeDocument/2006/relationships/image" Target="../media/image2230.png"/><Relationship Id="rId17" Type="http://schemas.openxmlformats.org/officeDocument/2006/relationships/image" Target="../media/image2787.svg"/><Relationship Id="rId25" Type="http://schemas.openxmlformats.org/officeDocument/2006/relationships/image" Target="../media/image2195.svg"/><Relationship Id="rId33" Type="http://schemas.openxmlformats.org/officeDocument/2006/relationships/image" Target="../media/image1885.svg"/><Relationship Id="rId38" Type="http://schemas.openxmlformats.org/officeDocument/2006/relationships/image" Target="../media/image2166.png"/><Relationship Id="rId46" Type="http://schemas.openxmlformats.org/officeDocument/2006/relationships/image" Target="../media/image2040.png"/><Relationship Id="rId20" Type="http://schemas.openxmlformats.org/officeDocument/2006/relationships/image" Target="../media/image2790.png"/><Relationship Id="rId41" Type="http://schemas.openxmlformats.org/officeDocument/2006/relationships/image" Target="../media/image2243.svg"/><Relationship Id="rId54" Type="http://schemas.openxmlformats.org/officeDocument/2006/relationships/image" Target="../media/image2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6.png"/><Relationship Id="rId15" Type="http://schemas.openxmlformats.org/officeDocument/2006/relationships/image" Target="../media/image2785.svg"/><Relationship Id="rId23" Type="http://schemas.openxmlformats.org/officeDocument/2006/relationships/image" Target="../media/image2211.svg"/><Relationship Id="rId28" Type="http://schemas.openxmlformats.org/officeDocument/2006/relationships/image" Target="../media/image2792.png"/><Relationship Id="rId36" Type="http://schemas.openxmlformats.org/officeDocument/2006/relationships/image" Target="../media/image626.png"/><Relationship Id="rId49" Type="http://schemas.openxmlformats.org/officeDocument/2006/relationships/image" Target="../media/image2141.svg"/><Relationship Id="rId57" Type="http://schemas.openxmlformats.org/officeDocument/2006/relationships/image" Target="../media/image2797.svg"/><Relationship Id="rId10" Type="http://schemas.openxmlformats.org/officeDocument/2006/relationships/image" Target="../media/image2188.png"/><Relationship Id="rId31" Type="http://schemas.openxmlformats.org/officeDocument/2006/relationships/image" Target="../media/image2039.svg"/><Relationship Id="rId44" Type="http://schemas.openxmlformats.org/officeDocument/2006/relationships/image" Target="../media/image2238.png"/><Relationship Id="rId52" Type="http://schemas.openxmlformats.org/officeDocument/2006/relationships/image" Target="../media/image2208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5.svg"/><Relationship Id="rId18" Type="http://schemas.openxmlformats.org/officeDocument/2006/relationships/image" Target="../media/image2698.png"/><Relationship Id="rId26" Type="http://schemas.openxmlformats.org/officeDocument/2006/relationships/image" Target="../media/image1480.png"/><Relationship Id="rId39" Type="http://schemas.openxmlformats.org/officeDocument/2006/relationships/image" Target="../media/image2359.svg"/><Relationship Id="rId21" Type="http://schemas.openxmlformats.org/officeDocument/2006/relationships/image" Target="../media/image903.svg"/><Relationship Id="rId34" Type="http://schemas.openxmlformats.org/officeDocument/2006/relationships/image" Target="../media/image428.png"/><Relationship Id="rId42" Type="http://schemas.openxmlformats.org/officeDocument/2006/relationships/image" Target="../media/image2804.png"/><Relationship Id="rId47" Type="http://schemas.openxmlformats.org/officeDocument/2006/relationships/image" Target="../media/image1521.svg"/><Relationship Id="rId7" Type="http://schemas.openxmlformats.org/officeDocument/2006/relationships/image" Target="../media/image2657.svg"/><Relationship Id="rId2" Type="http://schemas.openxmlformats.org/officeDocument/2006/relationships/image" Target="../media/image2798.png"/><Relationship Id="rId16" Type="http://schemas.openxmlformats.org/officeDocument/2006/relationships/image" Target="../media/image2714.png"/><Relationship Id="rId29" Type="http://schemas.openxmlformats.org/officeDocument/2006/relationships/image" Target="../media/image1029.svg"/><Relationship Id="rId11" Type="http://schemas.openxmlformats.org/officeDocument/2006/relationships/image" Target="../media/image2801.svg"/><Relationship Id="rId24" Type="http://schemas.openxmlformats.org/officeDocument/2006/relationships/image" Target="../media/image1810.png"/><Relationship Id="rId32" Type="http://schemas.openxmlformats.org/officeDocument/2006/relationships/image" Target="../media/image512.png"/><Relationship Id="rId37" Type="http://schemas.openxmlformats.org/officeDocument/2006/relationships/image" Target="../media/image1813.svg"/><Relationship Id="rId40" Type="http://schemas.openxmlformats.org/officeDocument/2006/relationships/image" Target="../media/image2300.png"/><Relationship Id="rId45" Type="http://schemas.openxmlformats.org/officeDocument/2006/relationships/image" Target="../media/image1517.svg"/><Relationship Id="rId5" Type="http://schemas.openxmlformats.org/officeDocument/2006/relationships/image" Target="../media/image2669.svg"/><Relationship Id="rId15" Type="http://schemas.openxmlformats.org/officeDocument/2006/relationships/image" Target="../media/image2803.svg"/><Relationship Id="rId23" Type="http://schemas.openxmlformats.org/officeDocument/2006/relationships/image" Target="../media/image493.svg"/><Relationship Id="rId28" Type="http://schemas.openxmlformats.org/officeDocument/2006/relationships/image" Target="../media/image1028.png"/><Relationship Id="rId36" Type="http://schemas.openxmlformats.org/officeDocument/2006/relationships/image" Target="../media/image1812.png"/><Relationship Id="rId49" Type="http://schemas.openxmlformats.org/officeDocument/2006/relationships/image" Target="../media/image2807.svg"/><Relationship Id="rId10" Type="http://schemas.openxmlformats.org/officeDocument/2006/relationships/image" Target="../media/image2800.png"/><Relationship Id="rId19" Type="http://schemas.openxmlformats.org/officeDocument/2006/relationships/image" Target="../media/image2699.svg"/><Relationship Id="rId31" Type="http://schemas.openxmlformats.org/officeDocument/2006/relationships/image" Target="../media/image905.svg"/><Relationship Id="rId44" Type="http://schemas.openxmlformats.org/officeDocument/2006/relationships/image" Target="../media/image1516.png"/><Relationship Id="rId4" Type="http://schemas.openxmlformats.org/officeDocument/2006/relationships/image" Target="../media/image2668.png"/><Relationship Id="rId9" Type="http://schemas.openxmlformats.org/officeDocument/2006/relationships/image" Target="../media/image1525.svg"/><Relationship Id="rId14" Type="http://schemas.openxmlformats.org/officeDocument/2006/relationships/image" Target="../media/image2802.png"/><Relationship Id="rId22" Type="http://schemas.openxmlformats.org/officeDocument/2006/relationships/image" Target="../media/image492.png"/><Relationship Id="rId27" Type="http://schemas.openxmlformats.org/officeDocument/2006/relationships/image" Target="../media/image1481.svg"/><Relationship Id="rId30" Type="http://schemas.openxmlformats.org/officeDocument/2006/relationships/image" Target="../media/image904.png"/><Relationship Id="rId35" Type="http://schemas.openxmlformats.org/officeDocument/2006/relationships/image" Target="../media/image429.svg"/><Relationship Id="rId43" Type="http://schemas.openxmlformats.org/officeDocument/2006/relationships/image" Target="../media/image2805.svg"/><Relationship Id="rId48" Type="http://schemas.openxmlformats.org/officeDocument/2006/relationships/image" Target="../media/image2806.png"/><Relationship Id="rId8" Type="http://schemas.openxmlformats.org/officeDocument/2006/relationships/image" Target="../media/image1524.png"/><Relationship Id="rId3" Type="http://schemas.openxmlformats.org/officeDocument/2006/relationships/image" Target="../media/image2799.svg"/><Relationship Id="rId12" Type="http://schemas.openxmlformats.org/officeDocument/2006/relationships/image" Target="../media/image1644.png"/><Relationship Id="rId17" Type="http://schemas.openxmlformats.org/officeDocument/2006/relationships/image" Target="../media/image2715.svg"/><Relationship Id="rId25" Type="http://schemas.openxmlformats.org/officeDocument/2006/relationships/image" Target="../media/image1811.svg"/><Relationship Id="rId33" Type="http://schemas.openxmlformats.org/officeDocument/2006/relationships/image" Target="../media/image513.svg"/><Relationship Id="rId38" Type="http://schemas.openxmlformats.org/officeDocument/2006/relationships/image" Target="../media/image2358.png"/><Relationship Id="rId46" Type="http://schemas.openxmlformats.org/officeDocument/2006/relationships/image" Target="../media/image1520.png"/><Relationship Id="rId20" Type="http://schemas.openxmlformats.org/officeDocument/2006/relationships/image" Target="../media/image902.png"/><Relationship Id="rId41" Type="http://schemas.openxmlformats.org/officeDocument/2006/relationships/image" Target="../media/image230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56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69.svg"/><Relationship Id="rId18" Type="http://schemas.openxmlformats.org/officeDocument/2006/relationships/image" Target="../media/image534.png"/><Relationship Id="rId26" Type="http://schemas.openxmlformats.org/officeDocument/2006/relationships/image" Target="../media/image2810.png"/><Relationship Id="rId21" Type="http://schemas.openxmlformats.org/officeDocument/2006/relationships/image" Target="../media/image1281.svg"/><Relationship Id="rId34" Type="http://schemas.openxmlformats.org/officeDocument/2006/relationships/image" Target="../media/image446.png"/><Relationship Id="rId7" Type="http://schemas.openxmlformats.org/officeDocument/2006/relationships/image" Target="../media/image565.svg"/><Relationship Id="rId12" Type="http://schemas.openxmlformats.org/officeDocument/2006/relationships/image" Target="../media/image1368.png"/><Relationship Id="rId17" Type="http://schemas.openxmlformats.org/officeDocument/2006/relationships/image" Target="../media/image251.svg"/><Relationship Id="rId25" Type="http://schemas.openxmlformats.org/officeDocument/2006/relationships/image" Target="../media/image573.svg"/><Relationship Id="rId33" Type="http://schemas.openxmlformats.org/officeDocument/2006/relationships/image" Target="../media/image539.svg"/><Relationship Id="rId2" Type="http://schemas.openxmlformats.org/officeDocument/2006/relationships/image" Target="../media/image506.png"/><Relationship Id="rId16" Type="http://schemas.openxmlformats.org/officeDocument/2006/relationships/image" Target="../media/image250.png"/><Relationship Id="rId20" Type="http://schemas.openxmlformats.org/officeDocument/2006/relationships/image" Target="../media/image1280.png"/><Relationship Id="rId29" Type="http://schemas.openxmlformats.org/officeDocument/2006/relationships/image" Target="../media/image57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4.png"/><Relationship Id="rId11" Type="http://schemas.openxmlformats.org/officeDocument/2006/relationships/image" Target="../media/image465.svg"/><Relationship Id="rId24" Type="http://schemas.openxmlformats.org/officeDocument/2006/relationships/image" Target="../media/image572.png"/><Relationship Id="rId32" Type="http://schemas.openxmlformats.org/officeDocument/2006/relationships/image" Target="../media/image538.png"/><Relationship Id="rId37" Type="http://schemas.openxmlformats.org/officeDocument/2006/relationships/image" Target="../media/image2711.svg"/><Relationship Id="rId5" Type="http://schemas.openxmlformats.org/officeDocument/2006/relationships/image" Target="../media/image509.svg"/><Relationship Id="rId15" Type="http://schemas.openxmlformats.org/officeDocument/2006/relationships/image" Target="../media/image2809.svg"/><Relationship Id="rId23" Type="http://schemas.openxmlformats.org/officeDocument/2006/relationships/image" Target="../media/image1253.svg"/><Relationship Id="rId28" Type="http://schemas.openxmlformats.org/officeDocument/2006/relationships/image" Target="../media/image578.png"/><Relationship Id="rId36" Type="http://schemas.openxmlformats.org/officeDocument/2006/relationships/image" Target="../media/image2710.png"/><Relationship Id="rId10" Type="http://schemas.openxmlformats.org/officeDocument/2006/relationships/image" Target="../media/image464.png"/><Relationship Id="rId19" Type="http://schemas.openxmlformats.org/officeDocument/2006/relationships/image" Target="../media/image535.svg"/><Relationship Id="rId31" Type="http://schemas.openxmlformats.org/officeDocument/2006/relationships/image" Target="../media/image559.svg"/><Relationship Id="rId4" Type="http://schemas.openxmlformats.org/officeDocument/2006/relationships/image" Target="../media/image508.png"/><Relationship Id="rId9" Type="http://schemas.openxmlformats.org/officeDocument/2006/relationships/image" Target="../media/image1261.svg"/><Relationship Id="rId14" Type="http://schemas.openxmlformats.org/officeDocument/2006/relationships/image" Target="../media/image2808.png"/><Relationship Id="rId22" Type="http://schemas.openxmlformats.org/officeDocument/2006/relationships/image" Target="../media/image1252.png"/><Relationship Id="rId27" Type="http://schemas.openxmlformats.org/officeDocument/2006/relationships/image" Target="../media/image2811.svg"/><Relationship Id="rId30" Type="http://schemas.openxmlformats.org/officeDocument/2006/relationships/image" Target="../media/image558.png"/><Relationship Id="rId35" Type="http://schemas.openxmlformats.org/officeDocument/2006/relationships/image" Target="../media/image447.svg"/><Relationship Id="rId8" Type="http://schemas.openxmlformats.org/officeDocument/2006/relationships/image" Target="../media/image1260.png"/><Relationship Id="rId3" Type="http://schemas.openxmlformats.org/officeDocument/2006/relationships/image" Target="../media/image507.sv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svg"/><Relationship Id="rId18" Type="http://schemas.openxmlformats.org/officeDocument/2006/relationships/image" Target="../media/image78.png"/><Relationship Id="rId26" Type="http://schemas.openxmlformats.org/officeDocument/2006/relationships/image" Target="../media/image492.png"/><Relationship Id="rId39" Type="http://schemas.openxmlformats.org/officeDocument/2006/relationships/image" Target="../media/image2077.svg"/><Relationship Id="rId21" Type="http://schemas.openxmlformats.org/officeDocument/2006/relationships/image" Target="../media/image1311.svg"/><Relationship Id="rId34" Type="http://schemas.openxmlformats.org/officeDocument/2006/relationships/image" Target="../media/image484.png"/><Relationship Id="rId42" Type="http://schemas.openxmlformats.org/officeDocument/2006/relationships/image" Target="../media/image2758.png"/><Relationship Id="rId7" Type="http://schemas.openxmlformats.org/officeDocument/2006/relationships/image" Target="../media/image491.svg"/><Relationship Id="rId2" Type="http://schemas.openxmlformats.org/officeDocument/2006/relationships/image" Target="../media/image1306.png"/><Relationship Id="rId16" Type="http://schemas.openxmlformats.org/officeDocument/2006/relationships/image" Target="../media/image2160.png"/><Relationship Id="rId20" Type="http://schemas.openxmlformats.org/officeDocument/2006/relationships/image" Target="../media/image1310.png"/><Relationship Id="rId29" Type="http://schemas.openxmlformats.org/officeDocument/2006/relationships/image" Target="../media/image585.svg"/><Relationship Id="rId41" Type="http://schemas.openxmlformats.org/officeDocument/2006/relationships/image" Target="../media/image136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0.png"/><Relationship Id="rId11" Type="http://schemas.openxmlformats.org/officeDocument/2006/relationships/image" Target="../media/image459.svg"/><Relationship Id="rId24" Type="http://schemas.openxmlformats.org/officeDocument/2006/relationships/image" Target="../media/image562.png"/><Relationship Id="rId32" Type="http://schemas.openxmlformats.org/officeDocument/2006/relationships/image" Target="../media/image478.png"/><Relationship Id="rId37" Type="http://schemas.openxmlformats.org/officeDocument/2006/relationships/image" Target="../media/image119.svg"/><Relationship Id="rId40" Type="http://schemas.openxmlformats.org/officeDocument/2006/relationships/image" Target="../media/image1362.png"/><Relationship Id="rId5" Type="http://schemas.openxmlformats.org/officeDocument/2006/relationships/image" Target="../media/image499.svg"/><Relationship Id="rId15" Type="http://schemas.openxmlformats.org/officeDocument/2006/relationships/image" Target="../media/image1493.svg"/><Relationship Id="rId23" Type="http://schemas.openxmlformats.org/officeDocument/2006/relationships/image" Target="../media/image519.svg"/><Relationship Id="rId28" Type="http://schemas.openxmlformats.org/officeDocument/2006/relationships/image" Target="../media/image584.png"/><Relationship Id="rId36" Type="http://schemas.openxmlformats.org/officeDocument/2006/relationships/image" Target="../media/image118.png"/><Relationship Id="rId10" Type="http://schemas.openxmlformats.org/officeDocument/2006/relationships/image" Target="../media/image458.png"/><Relationship Id="rId19" Type="http://schemas.openxmlformats.org/officeDocument/2006/relationships/image" Target="../media/image79.svg"/><Relationship Id="rId31" Type="http://schemas.openxmlformats.org/officeDocument/2006/relationships/image" Target="../media/image1309.svg"/><Relationship Id="rId4" Type="http://schemas.openxmlformats.org/officeDocument/2006/relationships/image" Target="../media/image498.png"/><Relationship Id="rId9" Type="http://schemas.openxmlformats.org/officeDocument/2006/relationships/image" Target="../media/image487.svg"/><Relationship Id="rId14" Type="http://schemas.openxmlformats.org/officeDocument/2006/relationships/image" Target="../media/image1492.png"/><Relationship Id="rId22" Type="http://schemas.openxmlformats.org/officeDocument/2006/relationships/image" Target="../media/image518.png"/><Relationship Id="rId27" Type="http://schemas.openxmlformats.org/officeDocument/2006/relationships/image" Target="../media/image493.svg"/><Relationship Id="rId30" Type="http://schemas.openxmlformats.org/officeDocument/2006/relationships/image" Target="../media/image1308.png"/><Relationship Id="rId35" Type="http://schemas.openxmlformats.org/officeDocument/2006/relationships/image" Target="../media/image485.svg"/><Relationship Id="rId43" Type="http://schemas.openxmlformats.org/officeDocument/2006/relationships/image" Target="../media/image2759.svg"/><Relationship Id="rId8" Type="http://schemas.openxmlformats.org/officeDocument/2006/relationships/image" Target="../media/image486.png"/><Relationship Id="rId3" Type="http://schemas.openxmlformats.org/officeDocument/2006/relationships/image" Target="../media/image1307.svg"/><Relationship Id="rId12" Type="http://schemas.openxmlformats.org/officeDocument/2006/relationships/image" Target="../media/image66.png"/><Relationship Id="rId17" Type="http://schemas.openxmlformats.org/officeDocument/2006/relationships/image" Target="../media/image2161.svg"/><Relationship Id="rId25" Type="http://schemas.openxmlformats.org/officeDocument/2006/relationships/image" Target="../media/image563.svg"/><Relationship Id="rId33" Type="http://schemas.openxmlformats.org/officeDocument/2006/relationships/image" Target="../media/image479.svg"/><Relationship Id="rId38" Type="http://schemas.openxmlformats.org/officeDocument/2006/relationships/image" Target="../media/image2076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1.svg"/><Relationship Id="rId18" Type="http://schemas.openxmlformats.org/officeDocument/2006/relationships/image" Target="../media/image1350.png"/><Relationship Id="rId26" Type="http://schemas.openxmlformats.org/officeDocument/2006/relationships/image" Target="../media/image2814.png"/><Relationship Id="rId39" Type="http://schemas.openxmlformats.org/officeDocument/2006/relationships/image" Target="../media/image115.svg"/><Relationship Id="rId21" Type="http://schemas.openxmlformats.org/officeDocument/2006/relationships/image" Target="../media/image1115.svg"/><Relationship Id="rId34" Type="http://schemas.openxmlformats.org/officeDocument/2006/relationships/image" Target="../media/image1004.png"/><Relationship Id="rId42" Type="http://schemas.openxmlformats.org/officeDocument/2006/relationships/image" Target="../media/image1352.png"/><Relationship Id="rId47" Type="http://schemas.openxmlformats.org/officeDocument/2006/relationships/image" Target="../media/image1275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6" Type="http://schemas.openxmlformats.org/officeDocument/2006/relationships/image" Target="../media/image100.png"/><Relationship Id="rId29" Type="http://schemas.openxmlformats.org/officeDocument/2006/relationships/image" Target="../media/image97.svg"/><Relationship Id="rId11" Type="http://schemas.openxmlformats.org/officeDocument/2006/relationships/image" Target="../media/image585.svg"/><Relationship Id="rId24" Type="http://schemas.openxmlformats.org/officeDocument/2006/relationships/image" Target="../media/image80.png"/><Relationship Id="rId32" Type="http://schemas.openxmlformats.org/officeDocument/2006/relationships/image" Target="../media/image110.png"/><Relationship Id="rId37" Type="http://schemas.openxmlformats.org/officeDocument/2006/relationships/image" Target="../media/image1271.svg"/><Relationship Id="rId40" Type="http://schemas.openxmlformats.org/officeDocument/2006/relationships/image" Target="../media/image116.png"/><Relationship Id="rId45" Type="http://schemas.openxmlformats.org/officeDocument/2006/relationships/image" Target="../media/image1269.svg"/><Relationship Id="rId5" Type="http://schemas.openxmlformats.org/officeDocument/2006/relationships/image" Target="../media/image583.svg"/><Relationship Id="rId15" Type="http://schemas.openxmlformats.org/officeDocument/2006/relationships/image" Target="../media/image1265.svg"/><Relationship Id="rId23" Type="http://schemas.openxmlformats.org/officeDocument/2006/relationships/image" Target="../media/image2813.svg"/><Relationship Id="rId28" Type="http://schemas.openxmlformats.org/officeDocument/2006/relationships/image" Target="../media/image96.png"/><Relationship Id="rId36" Type="http://schemas.openxmlformats.org/officeDocument/2006/relationships/image" Target="../media/image1270.png"/><Relationship Id="rId49" Type="http://schemas.openxmlformats.org/officeDocument/2006/relationships/image" Target="../media/image1081.svg"/><Relationship Id="rId10" Type="http://schemas.openxmlformats.org/officeDocument/2006/relationships/image" Target="../media/image584.png"/><Relationship Id="rId19" Type="http://schemas.openxmlformats.org/officeDocument/2006/relationships/image" Target="../media/image1351.svg"/><Relationship Id="rId31" Type="http://schemas.openxmlformats.org/officeDocument/2006/relationships/image" Target="../media/image1267.svg"/><Relationship Id="rId44" Type="http://schemas.openxmlformats.org/officeDocument/2006/relationships/image" Target="../media/image1268.png"/><Relationship Id="rId4" Type="http://schemas.openxmlformats.org/officeDocument/2006/relationships/image" Target="../media/image582.png"/><Relationship Id="rId9" Type="http://schemas.openxmlformats.org/officeDocument/2006/relationships/image" Target="../media/image2213.svg"/><Relationship Id="rId14" Type="http://schemas.openxmlformats.org/officeDocument/2006/relationships/image" Target="../media/image1264.png"/><Relationship Id="rId22" Type="http://schemas.openxmlformats.org/officeDocument/2006/relationships/image" Target="../media/image2812.png"/><Relationship Id="rId27" Type="http://schemas.openxmlformats.org/officeDocument/2006/relationships/image" Target="../media/image2815.svg"/><Relationship Id="rId30" Type="http://schemas.openxmlformats.org/officeDocument/2006/relationships/image" Target="../media/image1266.png"/><Relationship Id="rId35" Type="http://schemas.openxmlformats.org/officeDocument/2006/relationships/image" Target="../media/image1005.svg"/><Relationship Id="rId43" Type="http://schemas.openxmlformats.org/officeDocument/2006/relationships/image" Target="../media/image1353.svg"/><Relationship Id="rId48" Type="http://schemas.openxmlformats.org/officeDocument/2006/relationships/image" Target="../media/image1080.png"/><Relationship Id="rId8" Type="http://schemas.openxmlformats.org/officeDocument/2006/relationships/image" Target="../media/image2212.png"/><Relationship Id="rId3" Type="http://schemas.openxmlformats.org/officeDocument/2006/relationships/image" Target="../media/image61.svg"/><Relationship Id="rId12" Type="http://schemas.openxmlformats.org/officeDocument/2006/relationships/image" Target="../media/image580.png"/><Relationship Id="rId17" Type="http://schemas.openxmlformats.org/officeDocument/2006/relationships/image" Target="../media/image101.svg"/><Relationship Id="rId25" Type="http://schemas.openxmlformats.org/officeDocument/2006/relationships/image" Target="../media/image81.svg"/><Relationship Id="rId33" Type="http://schemas.openxmlformats.org/officeDocument/2006/relationships/image" Target="../media/image111.svg"/><Relationship Id="rId38" Type="http://schemas.openxmlformats.org/officeDocument/2006/relationships/image" Target="../media/image114.png"/><Relationship Id="rId46" Type="http://schemas.openxmlformats.org/officeDocument/2006/relationships/image" Target="../media/image1274.png"/><Relationship Id="rId20" Type="http://schemas.openxmlformats.org/officeDocument/2006/relationships/image" Target="../media/image1114.png"/><Relationship Id="rId41" Type="http://schemas.openxmlformats.org/officeDocument/2006/relationships/image" Target="../media/image11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99.svg"/><Relationship Id="rId4" Type="http://schemas.openxmlformats.org/officeDocument/2006/relationships/image" Target="../media/image2498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8.png"/><Relationship Id="rId21" Type="http://schemas.openxmlformats.org/officeDocument/2006/relationships/image" Target="../media/image363.svg"/><Relationship Id="rId34" Type="http://schemas.openxmlformats.org/officeDocument/2006/relationships/image" Target="../media/image376.png"/><Relationship Id="rId42" Type="http://schemas.openxmlformats.org/officeDocument/2006/relationships/image" Target="../media/image384.png"/><Relationship Id="rId47" Type="http://schemas.openxmlformats.org/officeDocument/2006/relationships/image" Target="../media/image389.svg"/><Relationship Id="rId50" Type="http://schemas.openxmlformats.org/officeDocument/2006/relationships/image" Target="../media/image392.png"/><Relationship Id="rId55" Type="http://schemas.openxmlformats.org/officeDocument/2006/relationships/image" Target="../media/image397.svg"/><Relationship Id="rId63" Type="http://schemas.openxmlformats.org/officeDocument/2006/relationships/image" Target="../media/image405.svg"/><Relationship Id="rId7" Type="http://schemas.openxmlformats.org/officeDocument/2006/relationships/image" Target="../media/image349.svg"/><Relationship Id="rId2" Type="http://schemas.openxmlformats.org/officeDocument/2006/relationships/image" Target="../media/image344.png"/><Relationship Id="rId16" Type="http://schemas.openxmlformats.org/officeDocument/2006/relationships/image" Target="../media/image358.png"/><Relationship Id="rId29" Type="http://schemas.openxmlformats.org/officeDocument/2006/relationships/image" Target="../media/image371.svg"/><Relationship Id="rId11" Type="http://schemas.openxmlformats.org/officeDocument/2006/relationships/image" Target="../media/image353.svg"/><Relationship Id="rId24" Type="http://schemas.openxmlformats.org/officeDocument/2006/relationships/image" Target="../media/image366.png"/><Relationship Id="rId32" Type="http://schemas.openxmlformats.org/officeDocument/2006/relationships/image" Target="../media/image374.png"/><Relationship Id="rId37" Type="http://schemas.openxmlformats.org/officeDocument/2006/relationships/image" Target="../media/image379.svg"/><Relationship Id="rId40" Type="http://schemas.openxmlformats.org/officeDocument/2006/relationships/image" Target="../media/image382.png"/><Relationship Id="rId45" Type="http://schemas.openxmlformats.org/officeDocument/2006/relationships/image" Target="../media/image387.svg"/><Relationship Id="rId53" Type="http://schemas.openxmlformats.org/officeDocument/2006/relationships/image" Target="../media/image395.svg"/><Relationship Id="rId58" Type="http://schemas.openxmlformats.org/officeDocument/2006/relationships/image" Target="../media/image400.png"/><Relationship Id="rId5" Type="http://schemas.openxmlformats.org/officeDocument/2006/relationships/image" Target="../media/image347.svg"/><Relationship Id="rId61" Type="http://schemas.openxmlformats.org/officeDocument/2006/relationships/image" Target="../media/image403.svg"/><Relationship Id="rId19" Type="http://schemas.openxmlformats.org/officeDocument/2006/relationships/image" Target="../media/image361.svg"/><Relationship Id="rId14" Type="http://schemas.openxmlformats.org/officeDocument/2006/relationships/image" Target="../media/image356.png"/><Relationship Id="rId22" Type="http://schemas.openxmlformats.org/officeDocument/2006/relationships/image" Target="../media/image364.png"/><Relationship Id="rId27" Type="http://schemas.openxmlformats.org/officeDocument/2006/relationships/image" Target="../media/image369.svg"/><Relationship Id="rId30" Type="http://schemas.openxmlformats.org/officeDocument/2006/relationships/image" Target="../media/image372.png"/><Relationship Id="rId35" Type="http://schemas.openxmlformats.org/officeDocument/2006/relationships/image" Target="../media/image377.svg"/><Relationship Id="rId43" Type="http://schemas.openxmlformats.org/officeDocument/2006/relationships/image" Target="../media/image385.svg"/><Relationship Id="rId48" Type="http://schemas.openxmlformats.org/officeDocument/2006/relationships/image" Target="../media/image390.png"/><Relationship Id="rId56" Type="http://schemas.openxmlformats.org/officeDocument/2006/relationships/image" Target="../media/image398.png"/><Relationship Id="rId64" Type="http://schemas.openxmlformats.org/officeDocument/2006/relationships/image" Target="../media/image406.png"/><Relationship Id="rId8" Type="http://schemas.openxmlformats.org/officeDocument/2006/relationships/image" Target="../media/image350.png"/><Relationship Id="rId51" Type="http://schemas.openxmlformats.org/officeDocument/2006/relationships/image" Target="../media/image393.svg"/><Relationship Id="rId3" Type="http://schemas.openxmlformats.org/officeDocument/2006/relationships/image" Target="../media/image345.svg"/><Relationship Id="rId12" Type="http://schemas.openxmlformats.org/officeDocument/2006/relationships/image" Target="../media/image354.png"/><Relationship Id="rId17" Type="http://schemas.openxmlformats.org/officeDocument/2006/relationships/image" Target="../media/image359.svg"/><Relationship Id="rId25" Type="http://schemas.openxmlformats.org/officeDocument/2006/relationships/image" Target="../media/image367.svg"/><Relationship Id="rId33" Type="http://schemas.openxmlformats.org/officeDocument/2006/relationships/image" Target="../media/image375.svg"/><Relationship Id="rId38" Type="http://schemas.openxmlformats.org/officeDocument/2006/relationships/image" Target="../media/image380.png"/><Relationship Id="rId46" Type="http://schemas.openxmlformats.org/officeDocument/2006/relationships/image" Target="../media/image388.png"/><Relationship Id="rId59" Type="http://schemas.openxmlformats.org/officeDocument/2006/relationships/image" Target="../media/image401.svg"/><Relationship Id="rId20" Type="http://schemas.openxmlformats.org/officeDocument/2006/relationships/image" Target="../media/image362.png"/><Relationship Id="rId41" Type="http://schemas.openxmlformats.org/officeDocument/2006/relationships/image" Target="../media/image383.svg"/><Relationship Id="rId54" Type="http://schemas.openxmlformats.org/officeDocument/2006/relationships/image" Target="../media/image396.png"/><Relationship Id="rId62" Type="http://schemas.openxmlformats.org/officeDocument/2006/relationships/image" Target="../media/image4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8.png"/><Relationship Id="rId15" Type="http://schemas.openxmlformats.org/officeDocument/2006/relationships/image" Target="../media/image357.svg"/><Relationship Id="rId23" Type="http://schemas.openxmlformats.org/officeDocument/2006/relationships/image" Target="../media/image365.svg"/><Relationship Id="rId28" Type="http://schemas.openxmlformats.org/officeDocument/2006/relationships/image" Target="../media/image370.png"/><Relationship Id="rId36" Type="http://schemas.openxmlformats.org/officeDocument/2006/relationships/image" Target="../media/image378.png"/><Relationship Id="rId49" Type="http://schemas.openxmlformats.org/officeDocument/2006/relationships/image" Target="../media/image391.svg"/><Relationship Id="rId57" Type="http://schemas.openxmlformats.org/officeDocument/2006/relationships/image" Target="../media/image399.svg"/><Relationship Id="rId10" Type="http://schemas.openxmlformats.org/officeDocument/2006/relationships/image" Target="../media/image352.png"/><Relationship Id="rId31" Type="http://schemas.openxmlformats.org/officeDocument/2006/relationships/image" Target="../media/image373.svg"/><Relationship Id="rId44" Type="http://schemas.openxmlformats.org/officeDocument/2006/relationships/image" Target="../media/image386.png"/><Relationship Id="rId52" Type="http://schemas.openxmlformats.org/officeDocument/2006/relationships/image" Target="../media/image394.png"/><Relationship Id="rId60" Type="http://schemas.openxmlformats.org/officeDocument/2006/relationships/image" Target="../media/image402.png"/><Relationship Id="rId65" Type="http://schemas.openxmlformats.org/officeDocument/2006/relationships/image" Target="../media/image407.svg"/><Relationship Id="rId4" Type="http://schemas.openxmlformats.org/officeDocument/2006/relationships/image" Target="../media/image346.png"/><Relationship Id="rId9" Type="http://schemas.openxmlformats.org/officeDocument/2006/relationships/image" Target="../media/image351.svg"/><Relationship Id="rId13" Type="http://schemas.openxmlformats.org/officeDocument/2006/relationships/image" Target="../media/image355.svg"/><Relationship Id="rId18" Type="http://schemas.openxmlformats.org/officeDocument/2006/relationships/image" Target="../media/image360.png"/><Relationship Id="rId39" Type="http://schemas.openxmlformats.org/officeDocument/2006/relationships/image" Target="../media/image381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9.svg"/><Relationship Id="rId18" Type="http://schemas.openxmlformats.org/officeDocument/2006/relationships/image" Target="../media/image424.png"/><Relationship Id="rId26" Type="http://schemas.openxmlformats.org/officeDocument/2006/relationships/image" Target="../media/image432.png"/><Relationship Id="rId21" Type="http://schemas.openxmlformats.org/officeDocument/2006/relationships/image" Target="../media/image427.svg"/><Relationship Id="rId34" Type="http://schemas.openxmlformats.org/officeDocument/2006/relationships/image" Target="../media/image440.png"/><Relationship Id="rId7" Type="http://schemas.openxmlformats.org/officeDocument/2006/relationships/image" Target="../media/image413.svg"/><Relationship Id="rId12" Type="http://schemas.openxmlformats.org/officeDocument/2006/relationships/image" Target="../media/image418.png"/><Relationship Id="rId17" Type="http://schemas.openxmlformats.org/officeDocument/2006/relationships/image" Target="../media/image423.svg"/><Relationship Id="rId25" Type="http://schemas.openxmlformats.org/officeDocument/2006/relationships/image" Target="../media/image431.svg"/><Relationship Id="rId33" Type="http://schemas.openxmlformats.org/officeDocument/2006/relationships/image" Target="../media/image439.svg"/><Relationship Id="rId2" Type="http://schemas.openxmlformats.org/officeDocument/2006/relationships/image" Target="../media/image408.png"/><Relationship Id="rId16" Type="http://schemas.openxmlformats.org/officeDocument/2006/relationships/image" Target="../media/image422.png"/><Relationship Id="rId20" Type="http://schemas.openxmlformats.org/officeDocument/2006/relationships/image" Target="../media/image426.png"/><Relationship Id="rId29" Type="http://schemas.openxmlformats.org/officeDocument/2006/relationships/image" Target="../media/image4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2.png"/><Relationship Id="rId11" Type="http://schemas.openxmlformats.org/officeDocument/2006/relationships/image" Target="../media/image417.svg"/><Relationship Id="rId24" Type="http://schemas.openxmlformats.org/officeDocument/2006/relationships/image" Target="../media/image430.png"/><Relationship Id="rId32" Type="http://schemas.openxmlformats.org/officeDocument/2006/relationships/image" Target="../media/image438.png"/><Relationship Id="rId37" Type="http://schemas.openxmlformats.org/officeDocument/2006/relationships/image" Target="../media/image443.svg"/><Relationship Id="rId5" Type="http://schemas.openxmlformats.org/officeDocument/2006/relationships/image" Target="../media/image411.svg"/><Relationship Id="rId15" Type="http://schemas.openxmlformats.org/officeDocument/2006/relationships/image" Target="../media/image421.svg"/><Relationship Id="rId23" Type="http://schemas.openxmlformats.org/officeDocument/2006/relationships/image" Target="../media/image429.svg"/><Relationship Id="rId28" Type="http://schemas.openxmlformats.org/officeDocument/2006/relationships/image" Target="../media/image434.png"/><Relationship Id="rId36" Type="http://schemas.openxmlformats.org/officeDocument/2006/relationships/image" Target="../media/image442.png"/><Relationship Id="rId10" Type="http://schemas.openxmlformats.org/officeDocument/2006/relationships/image" Target="../media/image416.png"/><Relationship Id="rId19" Type="http://schemas.openxmlformats.org/officeDocument/2006/relationships/image" Target="../media/image425.svg"/><Relationship Id="rId31" Type="http://schemas.openxmlformats.org/officeDocument/2006/relationships/image" Target="../media/image437.svg"/><Relationship Id="rId4" Type="http://schemas.openxmlformats.org/officeDocument/2006/relationships/image" Target="../media/image410.png"/><Relationship Id="rId9" Type="http://schemas.openxmlformats.org/officeDocument/2006/relationships/image" Target="../media/image415.svg"/><Relationship Id="rId14" Type="http://schemas.openxmlformats.org/officeDocument/2006/relationships/image" Target="../media/image420.png"/><Relationship Id="rId22" Type="http://schemas.openxmlformats.org/officeDocument/2006/relationships/image" Target="../media/image428.png"/><Relationship Id="rId27" Type="http://schemas.openxmlformats.org/officeDocument/2006/relationships/image" Target="../media/image433.svg"/><Relationship Id="rId30" Type="http://schemas.openxmlformats.org/officeDocument/2006/relationships/image" Target="../media/image436.png"/><Relationship Id="rId35" Type="http://schemas.openxmlformats.org/officeDocument/2006/relationships/image" Target="../media/image441.svg"/><Relationship Id="rId8" Type="http://schemas.openxmlformats.org/officeDocument/2006/relationships/image" Target="../media/image414.png"/><Relationship Id="rId3" Type="http://schemas.openxmlformats.org/officeDocument/2006/relationships/image" Target="../media/image409.sv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8.png"/><Relationship Id="rId21" Type="http://schemas.openxmlformats.org/officeDocument/2006/relationships/image" Target="../media/image463.svg"/><Relationship Id="rId34" Type="http://schemas.openxmlformats.org/officeDocument/2006/relationships/image" Target="../media/image476.png"/><Relationship Id="rId42" Type="http://schemas.openxmlformats.org/officeDocument/2006/relationships/image" Target="../media/image482.png"/><Relationship Id="rId47" Type="http://schemas.openxmlformats.org/officeDocument/2006/relationships/image" Target="../media/image487.svg"/><Relationship Id="rId50" Type="http://schemas.openxmlformats.org/officeDocument/2006/relationships/image" Target="../media/image490.png"/><Relationship Id="rId55" Type="http://schemas.openxmlformats.org/officeDocument/2006/relationships/image" Target="../media/image495.svg"/><Relationship Id="rId63" Type="http://schemas.openxmlformats.org/officeDocument/2006/relationships/image" Target="../media/image503.svg"/><Relationship Id="rId7" Type="http://schemas.openxmlformats.org/officeDocument/2006/relationships/image" Target="../media/image449.svg"/><Relationship Id="rId2" Type="http://schemas.openxmlformats.org/officeDocument/2006/relationships/image" Target="../media/image444.png"/><Relationship Id="rId16" Type="http://schemas.openxmlformats.org/officeDocument/2006/relationships/image" Target="../media/image458.png"/><Relationship Id="rId29" Type="http://schemas.openxmlformats.org/officeDocument/2006/relationships/image" Target="../media/image471.svg"/><Relationship Id="rId11" Type="http://schemas.openxmlformats.org/officeDocument/2006/relationships/image" Target="../media/image453.svg"/><Relationship Id="rId24" Type="http://schemas.openxmlformats.org/officeDocument/2006/relationships/image" Target="../media/image466.png"/><Relationship Id="rId32" Type="http://schemas.openxmlformats.org/officeDocument/2006/relationships/image" Target="../media/image474.png"/><Relationship Id="rId37" Type="http://schemas.openxmlformats.org/officeDocument/2006/relationships/image" Target="../media/image479.svg"/><Relationship Id="rId40" Type="http://schemas.openxmlformats.org/officeDocument/2006/relationships/image" Target="../media/image250.png"/><Relationship Id="rId45" Type="http://schemas.openxmlformats.org/officeDocument/2006/relationships/image" Target="../media/image485.svg"/><Relationship Id="rId53" Type="http://schemas.openxmlformats.org/officeDocument/2006/relationships/image" Target="../media/image493.svg"/><Relationship Id="rId58" Type="http://schemas.openxmlformats.org/officeDocument/2006/relationships/image" Target="../media/image498.png"/><Relationship Id="rId5" Type="http://schemas.openxmlformats.org/officeDocument/2006/relationships/image" Target="../media/image447.svg"/><Relationship Id="rId61" Type="http://schemas.openxmlformats.org/officeDocument/2006/relationships/image" Target="../media/image501.svg"/><Relationship Id="rId19" Type="http://schemas.openxmlformats.org/officeDocument/2006/relationships/image" Target="../media/image461.svg"/><Relationship Id="rId14" Type="http://schemas.openxmlformats.org/officeDocument/2006/relationships/image" Target="../media/image456.png"/><Relationship Id="rId22" Type="http://schemas.openxmlformats.org/officeDocument/2006/relationships/image" Target="../media/image464.png"/><Relationship Id="rId27" Type="http://schemas.openxmlformats.org/officeDocument/2006/relationships/image" Target="../media/image469.svg"/><Relationship Id="rId30" Type="http://schemas.openxmlformats.org/officeDocument/2006/relationships/image" Target="../media/image472.png"/><Relationship Id="rId35" Type="http://schemas.openxmlformats.org/officeDocument/2006/relationships/image" Target="../media/image477.svg"/><Relationship Id="rId43" Type="http://schemas.openxmlformats.org/officeDocument/2006/relationships/image" Target="../media/image483.svg"/><Relationship Id="rId48" Type="http://schemas.openxmlformats.org/officeDocument/2006/relationships/image" Target="../media/image488.png"/><Relationship Id="rId56" Type="http://schemas.openxmlformats.org/officeDocument/2006/relationships/image" Target="../media/image496.png"/><Relationship Id="rId64" Type="http://schemas.openxmlformats.org/officeDocument/2006/relationships/image" Target="../media/image504.png"/><Relationship Id="rId8" Type="http://schemas.openxmlformats.org/officeDocument/2006/relationships/image" Target="../media/image450.png"/><Relationship Id="rId51" Type="http://schemas.openxmlformats.org/officeDocument/2006/relationships/image" Target="../media/image491.svg"/><Relationship Id="rId3" Type="http://schemas.openxmlformats.org/officeDocument/2006/relationships/image" Target="../media/image445.svg"/><Relationship Id="rId12" Type="http://schemas.openxmlformats.org/officeDocument/2006/relationships/image" Target="../media/image454.png"/><Relationship Id="rId17" Type="http://schemas.openxmlformats.org/officeDocument/2006/relationships/image" Target="../media/image459.svg"/><Relationship Id="rId25" Type="http://schemas.openxmlformats.org/officeDocument/2006/relationships/image" Target="../media/image467.svg"/><Relationship Id="rId33" Type="http://schemas.openxmlformats.org/officeDocument/2006/relationships/image" Target="../media/image475.svg"/><Relationship Id="rId38" Type="http://schemas.openxmlformats.org/officeDocument/2006/relationships/image" Target="../media/image480.png"/><Relationship Id="rId46" Type="http://schemas.openxmlformats.org/officeDocument/2006/relationships/image" Target="../media/image486.png"/><Relationship Id="rId59" Type="http://schemas.openxmlformats.org/officeDocument/2006/relationships/image" Target="../media/image499.svg"/><Relationship Id="rId20" Type="http://schemas.openxmlformats.org/officeDocument/2006/relationships/image" Target="../media/image462.png"/><Relationship Id="rId41" Type="http://schemas.openxmlformats.org/officeDocument/2006/relationships/image" Target="../media/image251.svg"/><Relationship Id="rId54" Type="http://schemas.openxmlformats.org/officeDocument/2006/relationships/image" Target="../media/image494.png"/><Relationship Id="rId62" Type="http://schemas.openxmlformats.org/officeDocument/2006/relationships/image" Target="../media/image5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8.png"/><Relationship Id="rId15" Type="http://schemas.openxmlformats.org/officeDocument/2006/relationships/image" Target="../media/image457.svg"/><Relationship Id="rId23" Type="http://schemas.openxmlformats.org/officeDocument/2006/relationships/image" Target="../media/image465.svg"/><Relationship Id="rId28" Type="http://schemas.openxmlformats.org/officeDocument/2006/relationships/image" Target="../media/image470.png"/><Relationship Id="rId36" Type="http://schemas.openxmlformats.org/officeDocument/2006/relationships/image" Target="../media/image478.png"/><Relationship Id="rId49" Type="http://schemas.openxmlformats.org/officeDocument/2006/relationships/image" Target="../media/image489.svg"/><Relationship Id="rId57" Type="http://schemas.openxmlformats.org/officeDocument/2006/relationships/image" Target="../media/image497.svg"/><Relationship Id="rId10" Type="http://schemas.openxmlformats.org/officeDocument/2006/relationships/image" Target="../media/image452.png"/><Relationship Id="rId31" Type="http://schemas.openxmlformats.org/officeDocument/2006/relationships/image" Target="../media/image473.svg"/><Relationship Id="rId44" Type="http://schemas.openxmlformats.org/officeDocument/2006/relationships/image" Target="../media/image484.png"/><Relationship Id="rId52" Type="http://schemas.openxmlformats.org/officeDocument/2006/relationships/image" Target="../media/image492.png"/><Relationship Id="rId60" Type="http://schemas.openxmlformats.org/officeDocument/2006/relationships/image" Target="../media/image500.png"/><Relationship Id="rId65" Type="http://schemas.openxmlformats.org/officeDocument/2006/relationships/image" Target="../media/image505.svg"/><Relationship Id="rId4" Type="http://schemas.openxmlformats.org/officeDocument/2006/relationships/image" Target="../media/image446.png"/><Relationship Id="rId9" Type="http://schemas.openxmlformats.org/officeDocument/2006/relationships/image" Target="../media/image451.svg"/><Relationship Id="rId13" Type="http://schemas.openxmlformats.org/officeDocument/2006/relationships/image" Target="../media/image455.svg"/><Relationship Id="rId18" Type="http://schemas.openxmlformats.org/officeDocument/2006/relationships/image" Target="../media/image460.png"/><Relationship Id="rId39" Type="http://schemas.openxmlformats.org/officeDocument/2006/relationships/image" Target="../media/image48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D8EDB64C-7FAB-7A68-F728-42C43A2EC7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sz="2400" dirty="0">
                <a:solidFill>
                  <a:schemeClr val="bg1"/>
                </a:solidFill>
              </a:rPr>
              <a:t>اضغط على 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accent4"/>
                </a:solidFill>
              </a:rPr>
              <a:t>F5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ar-SA" sz="2400" dirty="0">
                <a:solidFill>
                  <a:schemeClr val="bg1"/>
                </a:solidFill>
              </a:rPr>
              <a:t>لعرض الشرائح</a:t>
            </a:r>
          </a:p>
          <a:p>
            <a:r>
              <a:rPr lang="ar-SA" sz="2000" dirty="0">
                <a:solidFill>
                  <a:schemeClr val="bg1"/>
                </a:solidFill>
              </a:rPr>
              <a:t>ثم قم باختيار المجال المناسب لك من القائمة التالية </a:t>
            </a:r>
          </a:p>
        </p:txBody>
      </p:sp>
      <p:pic>
        <p:nvPicPr>
          <p:cNvPr id="103" name="صورة 102">
            <a:hlinkClick r:id="rId2" action="ppaction://hlinksldjump"/>
            <a:extLst>
              <a:ext uri="{FF2B5EF4-FFF2-40B4-BE49-F238E27FC236}">
                <a16:creationId xmlns:a16="http://schemas.microsoft.com/office/drawing/2014/main" id="{14BED470-A433-7B3D-411F-6C3648BD4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601" y="1300423"/>
            <a:ext cx="1268078" cy="1310754"/>
          </a:xfrm>
          <a:prstGeom prst="rect">
            <a:avLst/>
          </a:prstGeom>
        </p:spPr>
      </p:pic>
      <p:pic>
        <p:nvPicPr>
          <p:cNvPr id="104" name="صورة 103">
            <a:hlinkClick r:id="rId4" action="ppaction://hlinksldjump"/>
            <a:extLst>
              <a:ext uri="{FF2B5EF4-FFF2-40B4-BE49-F238E27FC236}">
                <a16:creationId xmlns:a16="http://schemas.microsoft.com/office/drawing/2014/main" id="{4C99521A-F4AF-9FD6-C4FA-C9D78D410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081" y="1300423"/>
            <a:ext cx="1268078" cy="1310754"/>
          </a:xfrm>
          <a:prstGeom prst="rect">
            <a:avLst/>
          </a:prstGeom>
        </p:spPr>
      </p:pic>
      <p:pic>
        <p:nvPicPr>
          <p:cNvPr id="105" name="صورة 104">
            <a:hlinkClick r:id="rId6" action="ppaction://hlinksldjump"/>
            <a:extLst>
              <a:ext uri="{FF2B5EF4-FFF2-40B4-BE49-F238E27FC236}">
                <a16:creationId xmlns:a16="http://schemas.microsoft.com/office/drawing/2014/main" id="{A86E23B5-15ED-0B91-B7AE-E47B474EF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9041" y="1300423"/>
            <a:ext cx="1268078" cy="1310754"/>
          </a:xfrm>
          <a:prstGeom prst="rect">
            <a:avLst/>
          </a:prstGeom>
        </p:spPr>
      </p:pic>
      <p:pic>
        <p:nvPicPr>
          <p:cNvPr id="106" name="صورة 105">
            <a:hlinkClick r:id="rId8" action="ppaction://hlinksldjump"/>
            <a:extLst>
              <a:ext uri="{FF2B5EF4-FFF2-40B4-BE49-F238E27FC236}">
                <a16:creationId xmlns:a16="http://schemas.microsoft.com/office/drawing/2014/main" id="{D56E6289-0FBA-30B4-62BE-7A3D97B40C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2681" y="1300423"/>
            <a:ext cx="1268078" cy="1310754"/>
          </a:xfrm>
          <a:prstGeom prst="rect">
            <a:avLst/>
          </a:prstGeom>
        </p:spPr>
      </p:pic>
      <p:pic>
        <p:nvPicPr>
          <p:cNvPr id="107" name="صورة 106">
            <a:hlinkClick r:id="rId10" action="ppaction://hlinksldjump"/>
            <a:extLst>
              <a:ext uri="{FF2B5EF4-FFF2-40B4-BE49-F238E27FC236}">
                <a16:creationId xmlns:a16="http://schemas.microsoft.com/office/drawing/2014/main" id="{4BEEE84D-7CF9-C9DD-EB5B-7B0FFF87A2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6001" y="1300423"/>
            <a:ext cx="1268078" cy="1310754"/>
          </a:xfrm>
          <a:prstGeom prst="rect">
            <a:avLst/>
          </a:prstGeom>
        </p:spPr>
      </p:pic>
      <p:pic>
        <p:nvPicPr>
          <p:cNvPr id="108" name="صورة 107">
            <a:hlinkClick r:id="rId12" action="ppaction://hlinksldjump"/>
            <a:extLst>
              <a:ext uri="{FF2B5EF4-FFF2-40B4-BE49-F238E27FC236}">
                <a16:creationId xmlns:a16="http://schemas.microsoft.com/office/drawing/2014/main" id="{7A9FA9EE-68F5-4E42-9A72-C11A148273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0281" y="1300423"/>
            <a:ext cx="1268078" cy="1310754"/>
          </a:xfrm>
          <a:prstGeom prst="rect">
            <a:avLst/>
          </a:prstGeom>
        </p:spPr>
      </p:pic>
      <p:pic>
        <p:nvPicPr>
          <p:cNvPr id="109" name="صورة 108">
            <a:hlinkClick r:id="rId14" action="ppaction://hlinksldjump"/>
            <a:extLst>
              <a:ext uri="{FF2B5EF4-FFF2-40B4-BE49-F238E27FC236}">
                <a16:creationId xmlns:a16="http://schemas.microsoft.com/office/drawing/2014/main" id="{23085893-0EA4-B1EE-A483-E82F255858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19321" y="1300423"/>
            <a:ext cx="1268078" cy="1310754"/>
          </a:xfrm>
          <a:prstGeom prst="rect">
            <a:avLst/>
          </a:prstGeom>
        </p:spPr>
      </p:pic>
      <p:pic>
        <p:nvPicPr>
          <p:cNvPr id="110" name="صورة 109">
            <a:hlinkClick r:id="rId16" action="ppaction://hlinksldjump"/>
            <a:extLst>
              <a:ext uri="{FF2B5EF4-FFF2-40B4-BE49-F238E27FC236}">
                <a16:creationId xmlns:a16="http://schemas.microsoft.com/office/drawing/2014/main" id="{525FAAF2-2AE7-D73F-111B-1A5F1A3B70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041" y="1300423"/>
            <a:ext cx="1268078" cy="1310754"/>
          </a:xfrm>
          <a:prstGeom prst="rect">
            <a:avLst/>
          </a:prstGeom>
        </p:spPr>
      </p:pic>
      <p:pic>
        <p:nvPicPr>
          <p:cNvPr id="111" name="صورة 110">
            <a:hlinkClick r:id="rId18" action="ppaction://hlinksldjump"/>
            <a:extLst>
              <a:ext uri="{FF2B5EF4-FFF2-40B4-BE49-F238E27FC236}">
                <a16:creationId xmlns:a16="http://schemas.microsoft.com/office/drawing/2014/main" id="{E30206A9-3C65-A55C-F23C-C50F92D56F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01601" y="2636463"/>
            <a:ext cx="1268078" cy="1310754"/>
          </a:xfrm>
          <a:prstGeom prst="rect">
            <a:avLst/>
          </a:prstGeom>
        </p:spPr>
      </p:pic>
      <p:pic>
        <p:nvPicPr>
          <p:cNvPr id="112" name="صورة 111">
            <a:hlinkClick r:id="rId20" action="ppaction://hlinksldjump"/>
            <a:extLst>
              <a:ext uri="{FF2B5EF4-FFF2-40B4-BE49-F238E27FC236}">
                <a16:creationId xmlns:a16="http://schemas.microsoft.com/office/drawing/2014/main" id="{DDB53EE4-CB8A-B9A6-48BA-82C0A3EF02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35081" y="2636463"/>
            <a:ext cx="1268078" cy="1310754"/>
          </a:xfrm>
          <a:prstGeom prst="rect">
            <a:avLst/>
          </a:prstGeom>
        </p:spPr>
      </p:pic>
      <p:pic>
        <p:nvPicPr>
          <p:cNvPr id="113" name="صورة 112">
            <a:hlinkClick r:id="rId22" action="ppaction://hlinksldjump"/>
            <a:extLst>
              <a:ext uri="{FF2B5EF4-FFF2-40B4-BE49-F238E27FC236}">
                <a16:creationId xmlns:a16="http://schemas.microsoft.com/office/drawing/2014/main" id="{1F4761D2-2626-206D-EC48-6AA6DBE70F1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99041" y="2636463"/>
            <a:ext cx="1268078" cy="1310754"/>
          </a:xfrm>
          <a:prstGeom prst="rect">
            <a:avLst/>
          </a:prstGeom>
        </p:spPr>
      </p:pic>
      <p:pic>
        <p:nvPicPr>
          <p:cNvPr id="114" name="صورة 113">
            <a:hlinkClick r:id="rId24" action="ppaction://hlinksldjump"/>
            <a:extLst>
              <a:ext uri="{FF2B5EF4-FFF2-40B4-BE49-F238E27FC236}">
                <a16:creationId xmlns:a16="http://schemas.microsoft.com/office/drawing/2014/main" id="{C88702D3-96D1-3C36-345E-A07E6EBFE21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42681" y="2636463"/>
            <a:ext cx="1268078" cy="1310754"/>
          </a:xfrm>
          <a:prstGeom prst="rect">
            <a:avLst/>
          </a:prstGeom>
        </p:spPr>
      </p:pic>
      <p:pic>
        <p:nvPicPr>
          <p:cNvPr id="115" name="صورة 114">
            <a:hlinkClick r:id="rId26" action="ppaction://hlinksldjump"/>
            <a:extLst>
              <a:ext uri="{FF2B5EF4-FFF2-40B4-BE49-F238E27FC236}">
                <a16:creationId xmlns:a16="http://schemas.microsoft.com/office/drawing/2014/main" id="{1B818245-E40B-F6F5-2E70-3962EF8CEBC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66001" y="2636463"/>
            <a:ext cx="1268078" cy="1310754"/>
          </a:xfrm>
          <a:prstGeom prst="rect">
            <a:avLst/>
          </a:prstGeom>
        </p:spPr>
      </p:pic>
      <p:pic>
        <p:nvPicPr>
          <p:cNvPr id="116" name="صورة 115">
            <a:hlinkClick r:id="rId28" action="ppaction://hlinksldjump"/>
            <a:extLst>
              <a:ext uri="{FF2B5EF4-FFF2-40B4-BE49-F238E27FC236}">
                <a16:creationId xmlns:a16="http://schemas.microsoft.com/office/drawing/2014/main" id="{86D6E241-3913-DA78-5CA4-4F43B320C64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50281" y="2636463"/>
            <a:ext cx="1268078" cy="1310754"/>
          </a:xfrm>
          <a:prstGeom prst="rect">
            <a:avLst/>
          </a:prstGeom>
        </p:spPr>
      </p:pic>
      <p:pic>
        <p:nvPicPr>
          <p:cNvPr id="117" name="صورة 116">
            <a:hlinkClick r:id="rId30" action="ppaction://hlinksldjump"/>
            <a:extLst>
              <a:ext uri="{FF2B5EF4-FFF2-40B4-BE49-F238E27FC236}">
                <a16:creationId xmlns:a16="http://schemas.microsoft.com/office/drawing/2014/main" id="{71BF318D-D1FB-217E-AB9F-11859E4DDE2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19321" y="2636463"/>
            <a:ext cx="1268078" cy="1310754"/>
          </a:xfrm>
          <a:prstGeom prst="rect">
            <a:avLst/>
          </a:prstGeom>
        </p:spPr>
      </p:pic>
      <p:pic>
        <p:nvPicPr>
          <p:cNvPr id="118" name="صورة 117">
            <a:hlinkClick r:id="rId32" action="ppaction://hlinksldjump"/>
            <a:extLst>
              <a:ext uri="{FF2B5EF4-FFF2-40B4-BE49-F238E27FC236}">
                <a16:creationId xmlns:a16="http://schemas.microsoft.com/office/drawing/2014/main" id="{0E258A5C-93DD-DDCC-F847-03EC441C772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8041" y="2636463"/>
            <a:ext cx="1268078" cy="1310754"/>
          </a:xfrm>
          <a:prstGeom prst="rect">
            <a:avLst/>
          </a:prstGeom>
        </p:spPr>
      </p:pic>
      <p:pic>
        <p:nvPicPr>
          <p:cNvPr id="119" name="صورة 118">
            <a:hlinkClick r:id="rId34" action="ppaction://hlinksldjump"/>
            <a:extLst>
              <a:ext uri="{FF2B5EF4-FFF2-40B4-BE49-F238E27FC236}">
                <a16:creationId xmlns:a16="http://schemas.microsoft.com/office/drawing/2014/main" id="{A01A7838-6B16-FE15-468F-0A936925626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201601" y="3977583"/>
            <a:ext cx="1268078" cy="1310754"/>
          </a:xfrm>
          <a:prstGeom prst="rect">
            <a:avLst/>
          </a:prstGeom>
        </p:spPr>
      </p:pic>
      <p:pic>
        <p:nvPicPr>
          <p:cNvPr id="120" name="صورة 119">
            <a:hlinkClick r:id="rId36" action="ppaction://hlinksldjump"/>
            <a:extLst>
              <a:ext uri="{FF2B5EF4-FFF2-40B4-BE49-F238E27FC236}">
                <a16:creationId xmlns:a16="http://schemas.microsoft.com/office/drawing/2014/main" id="{0EA1F5C4-492F-76FA-52FF-D452FD65A32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835081" y="3977583"/>
            <a:ext cx="1268078" cy="1310754"/>
          </a:xfrm>
          <a:prstGeom prst="rect">
            <a:avLst/>
          </a:prstGeom>
        </p:spPr>
      </p:pic>
      <p:pic>
        <p:nvPicPr>
          <p:cNvPr id="121" name="صورة 120">
            <a:hlinkClick r:id="rId38" action="ppaction://hlinksldjump"/>
            <a:extLst>
              <a:ext uri="{FF2B5EF4-FFF2-40B4-BE49-F238E27FC236}">
                <a16:creationId xmlns:a16="http://schemas.microsoft.com/office/drawing/2014/main" id="{AA107BA3-DD05-DF6B-A29C-C863CD8CD11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99041" y="3977583"/>
            <a:ext cx="1268078" cy="1310754"/>
          </a:xfrm>
          <a:prstGeom prst="rect">
            <a:avLst/>
          </a:prstGeom>
        </p:spPr>
      </p:pic>
      <p:pic>
        <p:nvPicPr>
          <p:cNvPr id="122" name="صورة 121">
            <a:hlinkClick r:id="rId40" action="ppaction://hlinksldjump"/>
            <a:extLst>
              <a:ext uri="{FF2B5EF4-FFF2-40B4-BE49-F238E27FC236}">
                <a16:creationId xmlns:a16="http://schemas.microsoft.com/office/drawing/2014/main" id="{EBEE5069-E363-5E38-1BD9-2AB09977FF3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142681" y="3977583"/>
            <a:ext cx="1268078" cy="1310754"/>
          </a:xfrm>
          <a:prstGeom prst="rect">
            <a:avLst/>
          </a:prstGeom>
        </p:spPr>
      </p:pic>
      <p:pic>
        <p:nvPicPr>
          <p:cNvPr id="123" name="صورة 122">
            <a:hlinkClick r:id="rId42" action="ppaction://hlinksldjump"/>
            <a:extLst>
              <a:ext uri="{FF2B5EF4-FFF2-40B4-BE49-F238E27FC236}">
                <a16:creationId xmlns:a16="http://schemas.microsoft.com/office/drawing/2014/main" id="{42FDDD41-6935-EDFE-587E-E4067A1CEA9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766001" y="3977583"/>
            <a:ext cx="1268078" cy="1310754"/>
          </a:xfrm>
          <a:prstGeom prst="rect">
            <a:avLst/>
          </a:prstGeom>
        </p:spPr>
      </p:pic>
      <p:pic>
        <p:nvPicPr>
          <p:cNvPr id="124" name="صورة 123">
            <a:hlinkClick r:id="rId44" action="ppaction://hlinksldjump"/>
            <a:extLst>
              <a:ext uri="{FF2B5EF4-FFF2-40B4-BE49-F238E27FC236}">
                <a16:creationId xmlns:a16="http://schemas.microsoft.com/office/drawing/2014/main" id="{197088EC-2C4C-C7ED-C096-09327FA192E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450281" y="3977583"/>
            <a:ext cx="1268078" cy="1310754"/>
          </a:xfrm>
          <a:prstGeom prst="rect">
            <a:avLst/>
          </a:prstGeom>
        </p:spPr>
      </p:pic>
      <p:pic>
        <p:nvPicPr>
          <p:cNvPr id="125" name="صورة 124">
            <a:hlinkClick r:id="rId46" action="ppaction://hlinksldjump"/>
            <a:extLst>
              <a:ext uri="{FF2B5EF4-FFF2-40B4-BE49-F238E27FC236}">
                <a16:creationId xmlns:a16="http://schemas.microsoft.com/office/drawing/2014/main" id="{14CAE7FE-39B9-C3AF-C936-EC5BA815F42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119321" y="3977583"/>
            <a:ext cx="1268078" cy="1310754"/>
          </a:xfrm>
          <a:prstGeom prst="rect">
            <a:avLst/>
          </a:prstGeom>
        </p:spPr>
      </p:pic>
      <p:pic>
        <p:nvPicPr>
          <p:cNvPr id="126" name="صورة 125">
            <a:hlinkClick r:id="rId48" action="ppaction://hlinksldjump"/>
            <a:extLst>
              <a:ext uri="{FF2B5EF4-FFF2-40B4-BE49-F238E27FC236}">
                <a16:creationId xmlns:a16="http://schemas.microsoft.com/office/drawing/2014/main" id="{966700F9-29FA-C919-7077-F788477A31B7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68041" y="3977583"/>
            <a:ext cx="1268078" cy="1310754"/>
          </a:xfrm>
          <a:prstGeom prst="rect">
            <a:avLst/>
          </a:prstGeom>
        </p:spPr>
      </p:pic>
      <p:pic>
        <p:nvPicPr>
          <p:cNvPr id="127" name="صورة 126">
            <a:hlinkClick r:id="rId50" action="ppaction://hlinksldjump"/>
            <a:extLst>
              <a:ext uri="{FF2B5EF4-FFF2-40B4-BE49-F238E27FC236}">
                <a16:creationId xmlns:a16="http://schemas.microsoft.com/office/drawing/2014/main" id="{03B9F758-04F7-1C6D-8244-029F1BBD581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201601" y="5308571"/>
            <a:ext cx="1268078" cy="1310754"/>
          </a:xfrm>
          <a:prstGeom prst="rect">
            <a:avLst/>
          </a:prstGeom>
        </p:spPr>
      </p:pic>
      <p:pic>
        <p:nvPicPr>
          <p:cNvPr id="128" name="صورة 127">
            <a:hlinkClick r:id="rId52" action="ppaction://hlinksldjump"/>
            <a:extLst>
              <a:ext uri="{FF2B5EF4-FFF2-40B4-BE49-F238E27FC236}">
                <a16:creationId xmlns:a16="http://schemas.microsoft.com/office/drawing/2014/main" id="{DCB81615-FE99-0623-48AF-FCF6BC1A6652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835081" y="5308571"/>
            <a:ext cx="1268078" cy="1310754"/>
          </a:xfrm>
          <a:prstGeom prst="rect">
            <a:avLst/>
          </a:prstGeom>
        </p:spPr>
      </p:pic>
      <p:pic>
        <p:nvPicPr>
          <p:cNvPr id="129" name="صورة 128">
            <a:hlinkClick r:id="rId54" action="ppaction://hlinksldjump"/>
            <a:extLst>
              <a:ext uri="{FF2B5EF4-FFF2-40B4-BE49-F238E27FC236}">
                <a16:creationId xmlns:a16="http://schemas.microsoft.com/office/drawing/2014/main" id="{87956B08-25B5-DD92-68EA-0D8948AC1352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499041" y="5308571"/>
            <a:ext cx="1268078" cy="1310754"/>
          </a:xfrm>
          <a:prstGeom prst="rect">
            <a:avLst/>
          </a:prstGeom>
        </p:spPr>
      </p:pic>
      <p:pic>
        <p:nvPicPr>
          <p:cNvPr id="130" name="صورة 129">
            <a:hlinkClick r:id="rId56" action="ppaction://hlinksldjump"/>
            <a:extLst>
              <a:ext uri="{FF2B5EF4-FFF2-40B4-BE49-F238E27FC236}">
                <a16:creationId xmlns:a16="http://schemas.microsoft.com/office/drawing/2014/main" id="{8EFC214A-5CC1-7277-9A55-EA834BCD9215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142681" y="5308571"/>
            <a:ext cx="1268078" cy="1310754"/>
          </a:xfrm>
          <a:prstGeom prst="rect">
            <a:avLst/>
          </a:prstGeom>
        </p:spPr>
      </p:pic>
      <p:pic>
        <p:nvPicPr>
          <p:cNvPr id="131" name="صورة 130">
            <a:hlinkClick r:id="rId58" action="ppaction://hlinksldjump"/>
            <a:extLst>
              <a:ext uri="{FF2B5EF4-FFF2-40B4-BE49-F238E27FC236}">
                <a16:creationId xmlns:a16="http://schemas.microsoft.com/office/drawing/2014/main" id="{C8DD96AC-D2B5-AE17-8BCD-89070A1009E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766001" y="5308571"/>
            <a:ext cx="1268078" cy="1310754"/>
          </a:xfrm>
          <a:prstGeom prst="rect">
            <a:avLst/>
          </a:prstGeom>
        </p:spPr>
      </p:pic>
      <p:pic>
        <p:nvPicPr>
          <p:cNvPr id="132" name="صورة 131">
            <a:hlinkClick r:id="rId60" action="ppaction://hlinksldjump"/>
            <a:extLst>
              <a:ext uri="{FF2B5EF4-FFF2-40B4-BE49-F238E27FC236}">
                <a16:creationId xmlns:a16="http://schemas.microsoft.com/office/drawing/2014/main" id="{BFAD4981-7331-8D0B-7E80-8797A09240AE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3450281" y="5308571"/>
            <a:ext cx="1268078" cy="1310754"/>
          </a:xfrm>
          <a:prstGeom prst="rect">
            <a:avLst/>
          </a:prstGeom>
        </p:spPr>
      </p:pic>
      <p:pic>
        <p:nvPicPr>
          <p:cNvPr id="133" name="صورة 132">
            <a:hlinkClick r:id="rId62" action="ppaction://hlinksldjump"/>
            <a:extLst>
              <a:ext uri="{FF2B5EF4-FFF2-40B4-BE49-F238E27FC236}">
                <a16:creationId xmlns:a16="http://schemas.microsoft.com/office/drawing/2014/main" id="{6CA08EA7-1837-C685-CF32-BEBDDCF7F3B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2119321" y="5308571"/>
            <a:ext cx="1268078" cy="1310754"/>
          </a:xfrm>
          <a:prstGeom prst="rect">
            <a:avLst/>
          </a:prstGeom>
        </p:spPr>
      </p:pic>
      <p:pic>
        <p:nvPicPr>
          <p:cNvPr id="134" name="صورة 133">
            <a:hlinkClick r:id="rId64" action="ppaction://hlinksldjump"/>
            <a:extLst>
              <a:ext uri="{FF2B5EF4-FFF2-40B4-BE49-F238E27FC236}">
                <a16:creationId xmlns:a16="http://schemas.microsoft.com/office/drawing/2014/main" id="{BB03DCBB-03F8-A680-D6AB-248F793E6627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768041" y="5308571"/>
            <a:ext cx="1268078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9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التعليم</a:t>
            </a:r>
          </a:p>
        </p:txBody>
      </p:sp>
      <p:pic>
        <p:nvPicPr>
          <p:cNvPr id="3" name="رسم 2" descr="لعبة المعداد الخشبي مع تعبئة خالصة">
            <a:extLst>
              <a:ext uri="{FF2B5EF4-FFF2-40B4-BE49-F238E27FC236}">
                <a16:creationId xmlns:a16="http://schemas.microsoft.com/office/drawing/2014/main" id="{E93C78BA-6A4E-3DAC-DB0E-19497053F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9640" y="4177920"/>
            <a:ext cx="914400" cy="914400"/>
          </a:xfrm>
          <a:prstGeom prst="rect">
            <a:avLst/>
          </a:prstGeom>
        </p:spPr>
      </p:pic>
      <p:pic>
        <p:nvPicPr>
          <p:cNvPr id="4" name="رسم 3" descr="لعبة المعداد الخشبي مع تعبئة خالصة">
            <a:extLst>
              <a:ext uri="{FF2B5EF4-FFF2-40B4-BE49-F238E27FC236}">
                <a16:creationId xmlns:a16="http://schemas.microsoft.com/office/drawing/2014/main" id="{90F6D773-C2B7-8ABE-49DB-27FCA5CA2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9960" y="4086480"/>
            <a:ext cx="914400" cy="914400"/>
          </a:xfrm>
          <a:prstGeom prst="rect">
            <a:avLst/>
          </a:prstGeom>
        </p:spPr>
      </p:pic>
      <p:pic>
        <p:nvPicPr>
          <p:cNvPr id="5" name="رسم 4" descr="رئة مع تعبئة خالصة">
            <a:extLst>
              <a:ext uri="{FF2B5EF4-FFF2-40B4-BE49-F238E27FC236}">
                <a16:creationId xmlns:a16="http://schemas.microsoft.com/office/drawing/2014/main" id="{F762A264-DB90-C27C-562D-41073C117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440" y="2714880"/>
            <a:ext cx="914400" cy="914400"/>
          </a:xfrm>
          <a:prstGeom prst="rect">
            <a:avLst/>
          </a:prstGeom>
        </p:spPr>
      </p:pic>
      <p:pic>
        <p:nvPicPr>
          <p:cNvPr id="6" name="رسم 5" descr="ذرة مع تعبئة خالصة">
            <a:extLst>
              <a:ext uri="{FF2B5EF4-FFF2-40B4-BE49-F238E27FC236}">
                <a16:creationId xmlns:a16="http://schemas.microsoft.com/office/drawing/2014/main" id="{343D809A-0766-F7B9-6D8D-885B38C598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3240" y="2745360"/>
            <a:ext cx="914400" cy="914400"/>
          </a:xfrm>
          <a:prstGeom prst="rect">
            <a:avLst/>
          </a:prstGeom>
        </p:spPr>
      </p:pic>
      <p:pic>
        <p:nvPicPr>
          <p:cNvPr id="7" name="رسم 6" descr="حقيبة ظهر مع تعبئة خالصة">
            <a:extLst>
              <a:ext uri="{FF2B5EF4-FFF2-40B4-BE49-F238E27FC236}">
                <a16:creationId xmlns:a16="http://schemas.microsoft.com/office/drawing/2014/main" id="{70215F33-7059-4E42-DBB7-C4FB46ECE5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85160" y="2735200"/>
            <a:ext cx="914400" cy="914400"/>
          </a:xfrm>
          <a:prstGeom prst="rect">
            <a:avLst/>
          </a:prstGeom>
        </p:spPr>
      </p:pic>
      <p:pic>
        <p:nvPicPr>
          <p:cNvPr id="8" name="رسم 7" descr="أشكال أساسية مع تعبئة خالصة">
            <a:extLst>
              <a:ext uri="{FF2B5EF4-FFF2-40B4-BE49-F238E27FC236}">
                <a16:creationId xmlns:a16="http://schemas.microsoft.com/office/drawing/2014/main" id="{11DB221F-1A57-43BC-3DF4-B1A37BD4C5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05960" y="2796160"/>
            <a:ext cx="914400" cy="914400"/>
          </a:xfrm>
          <a:prstGeom prst="rect">
            <a:avLst/>
          </a:prstGeom>
        </p:spPr>
      </p:pic>
      <p:pic>
        <p:nvPicPr>
          <p:cNvPr id="9" name="رسم 8" descr="دَورَق مع تعبئة خالصة">
            <a:extLst>
              <a:ext uri="{FF2B5EF4-FFF2-40B4-BE49-F238E27FC236}">
                <a16:creationId xmlns:a16="http://schemas.microsoft.com/office/drawing/2014/main" id="{AC206419-655E-EAD5-1A43-68595FAEB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7720" y="2704720"/>
            <a:ext cx="914400" cy="914400"/>
          </a:xfrm>
          <a:prstGeom prst="rect">
            <a:avLst/>
          </a:prstGeom>
        </p:spPr>
      </p:pic>
      <p:pic>
        <p:nvPicPr>
          <p:cNvPr id="10" name="رسم 9" descr="جرس مع تعبئة خالصة">
            <a:extLst>
              <a:ext uri="{FF2B5EF4-FFF2-40B4-BE49-F238E27FC236}">
                <a16:creationId xmlns:a16="http://schemas.microsoft.com/office/drawing/2014/main" id="{9B209513-4D7A-0482-1737-E8FA688258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79640" y="2745360"/>
            <a:ext cx="914400" cy="914400"/>
          </a:xfrm>
          <a:prstGeom prst="rect">
            <a:avLst/>
          </a:prstGeom>
        </p:spPr>
      </p:pic>
      <p:pic>
        <p:nvPicPr>
          <p:cNvPr id="11" name="رسم 10" descr="سبورة سوداء مع تعبئة خالصة">
            <a:extLst>
              <a:ext uri="{FF2B5EF4-FFF2-40B4-BE49-F238E27FC236}">
                <a16:creationId xmlns:a16="http://schemas.microsoft.com/office/drawing/2014/main" id="{09D2B690-A707-B84E-3326-16D3CA0A27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00440" y="2816480"/>
            <a:ext cx="914400" cy="914400"/>
          </a:xfrm>
          <a:prstGeom prst="rect">
            <a:avLst/>
          </a:prstGeom>
        </p:spPr>
      </p:pic>
      <p:pic>
        <p:nvPicPr>
          <p:cNvPr id="12" name="رسم 11" descr="كتب مع تعبئة خالصة">
            <a:extLst>
              <a:ext uri="{FF2B5EF4-FFF2-40B4-BE49-F238E27FC236}">
                <a16:creationId xmlns:a16="http://schemas.microsoft.com/office/drawing/2014/main" id="{1A11D6F1-943C-71B0-E9BF-1A94C84CAA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80600" y="2836800"/>
            <a:ext cx="914400" cy="914400"/>
          </a:xfrm>
          <a:prstGeom prst="rect">
            <a:avLst/>
          </a:prstGeom>
        </p:spPr>
      </p:pic>
      <p:pic>
        <p:nvPicPr>
          <p:cNvPr id="13" name="رسم 12" descr="كتب على الرف مع تعبئة خالصة">
            <a:extLst>
              <a:ext uri="{FF2B5EF4-FFF2-40B4-BE49-F238E27FC236}">
                <a16:creationId xmlns:a16="http://schemas.microsoft.com/office/drawing/2014/main" id="{582A5C00-D636-E697-AB06-3284B4FFE4C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3400" y="1424560"/>
            <a:ext cx="914400" cy="914400"/>
          </a:xfrm>
          <a:prstGeom prst="rect">
            <a:avLst/>
          </a:prstGeom>
        </p:spPr>
      </p:pic>
      <p:pic>
        <p:nvPicPr>
          <p:cNvPr id="14" name="رسم 13" descr="فصل دراسي مع تعبئة خالصة">
            <a:extLst>
              <a:ext uri="{FF2B5EF4-FFF2-40B4-BE49-F238E27FC236}">
                <a16:creationId xmlns:a16="http://schemas.microsoft.com/office/drawing/2014/main" id="{91F57F5F-BD8D-E046-6247-718C1990CD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83080" y="1373760"/>
            <a:ext cx="914400" cy="914400"/>
          </a:xfrm>
          <a:prstGeom prst="rect">
            <a:avLst/>
          </a:prstGeom>
        </p:spPr>
      </p:pic>
      <p:pic>
        <p:nvPicPr>
          <p:cNvPr id="15" name="رسم 14" descr="ساعة مع تعبئة خالصة">
            <a:extLst>
              <a:ext uri="{FF2B5EF4-FFF2-40B4-BE49-F238E27FC236}">
                <a16:creationId xmlns:a16="http://schemas.microsoft.com/office/drawing/2014/main" id="{AD69B27A-2592-EF48-4A74-1BE2B70A5A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93720" y="1434720"/>
            <a:ext cx="914400" cy="914400"/>
          </a:xfrm>
          <a:prstGeom prst="rect">
            <a:avLst/>
          </a:prstGeom>
        </p:spPr>
      </p:pic>
      <p:pic>
        <p:nvPicPr>
          <p:cNvPr id="16" name="رسم 15" descr="كتاب مغلق مع تعبئة خالصة">
            <a:extLst>
              <a:ext uri="{FF2B5EF4-FFF2-40B4-BE49-F238E27FC236}">
                <a16:creationId xmlns:a16="http://schemas.microsoft.com/office/drawing/2014/main" id="{13C0EF60-6293-81CD-2E3A-B54F652A286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75480" y="1434720"/>
            <a:ext cx="914400" cy="914400"/>
          </a:xfrm>
          <a:prstGeom prst="rect">
            <a:avLst/>
          </a:prstGeom>
        </p:spPr>
      </p:pic>
      <p:pic>
        <p:nvPicPr>
          <p:cNvPr id="17" name="رسم 16" descr="مخروط مع تعبئة خالصة">
            <a:extLst>
              <a:ext uri="{FF2B5EF4-FFF2-40B4-BE49-F238E27FC236}">
                <a16:creationId xmlns:a16="http://schemas.microsoft.com/office/drawing/2014/main" id="{B41DC738-E171-8B05-2B73-3ECF2C7A7D9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265800" y="1343280"/>
            <a:ext cx="914400" cy="914400"/>
          </a:xfrm>
          <a:prstGeom prst="rect">
            <a:avLst/>
          </a:prstGeom>
        </p:spPr>
      </p:pic>
      <p:pic>
        <p:nvPicPr>
          <p:cNvPr id="18" name="رسم 17" descr="صورة فلكية مع تعبئة خالصة">
            <a:extLst>
              <a:ext uri="{FF2B5EF4-FFF2-40B4-BE49-F238E27FC236}">
                <a16:creationId xmlns:a16="http://schemas.microsoft.com/office/drawing/2014/main" id="{B71755EB-511F-EBC3-A857-40CB1383107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728840" y="1404240"/>
            <a:ext cx="914400" cy="914400"/>
          </a:xfrm>
          <a:prstGeom prst="rect">
            <a:avLst/>
          </a:prstGeom>
        </p:spPr>
      </p:pic>
      <p:pic>
        <p:nvPicPr>
          <p:cNvPr id="19" name="رسم 18" descr="مكعب مع تعبئة خالصة">
            <a:extLst>
              <a:ext uri="{FF2B5EF4-FFF2-40B4-BE49-F238E27FC236}">
                <a16:creationId xmlns:a16="http://schemas.microsoft.com/office/drawing/2014/main" id="{8F1ABE69-A647-E17F-F682-3DF11EA0266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20760" y="1424560"/>
            <a:ext cx="914400" cy="914400"/>
          </a:xfrm>
          <a:prstGeom prst="rect">
            <a:avLst/>
          </a:prstGeom>
        </p:spPr>
      </p:pic>
      <p:pic>
        <p:nvPicPr>
          <p:cNvPr id="20" name="رسم 19" descr="قص مع تعبئة خالصة">
            <a:extLst>
              <a:ext uri="{FF2B5EF4-FFF2-40B4-BE49-F238E27FC236}">
                <a16:creationId xmlns:a16="http://schemas.microsoft.com/office/drawing/2014/main" id="{C5B687B4-B570-4951-B093-405CEDCF086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482200" y="1383920"/>
            <a:ext cx="914400" cy="914400"/>
          </a:xfrm>
          <a:prstGeom prst="rect">
            <a:avLst/>
          </a:prstGeom>
        </p:spPr>
      </p:pic>
      <p:pic>
        <p:nvPicPr>
          <p:cNvPr id="42" name="رسم 41" descr="زحل مع تعبئة خالصة">
            <a:extLst>
              <a:ext uri="{FF2B5EF4-FFF2-40B4-BE49-F238E27FC236}">
                <a16:creationId xmlns:a16="http://schemas.microsoft.com/office/drawing/2014/main" id="{C6ACF9F4-2434-A233-3396-4275D963818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05240" y="5326720"/>
            <a:ext cx="914400" cy="914400"/>
          </a:xfrm>
          <a:prstGeom prst="rect">
            <a:avLst/>
          </a:prstGeom>
        </p:spPr>
      </p:pic>
      <p:pic>
        <p:nvPicPr>
          <p:cNvPr id="44" name="رسم 43" descr="وجه مُصمت مذعور مع تعبئة خالصة">
            <a:extLst>
              <a:ext uri="{FF2B5EF4-FFF2-40B4-BE49-F238E27FC236}">
                <a16:creationId xmlns:a16="http://schemas.microsoft.com/office/drawing/2014/main" id="{379820DB-D227-69A2-7064-E4338CA3FBE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91880" y="4097360"/>
            <a:ext cx="914400" cy="914400"/>
          </a:xfrm>
          <a:prstGeom prst="rect">
            <a:avLst/>
          </a:prstGeom>
        </p:spPr>
      </p:pic>
      <p:pic>
        <p:nvPicPr>
          <p:cNvPr id="46" name="رسم 45" descr="مبنى مدرسي مع تعبئة خالصة">
            <a:extLst>
              <a:ext uri="{FF2B5EF4-FFF2-40B4-BE49-F238E27FC236}">
                <a16:creationId xmlns:a16="http://schemas.microsoft.com/office/drawing/2014/main" id="{9997B2E6-155E-C738-0DF8-81F54D56554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395560" y="5265760"/>
            <a:ext cx="914400" cy="914400"/>
          </a:xfrm>
          <a:prstGeom prst="rect">
            <a:avLst/>
          </a:prstGeom>
        </p:spPr>
      </p:pic>
      <p:pic>
        <p:nvPicPr>
          <p:cNvPr id="48" name="رسم 47" descr="مقص مع تعبئة خالصة">
            <a:extLst>
              <a:ext uri="{FF2B5EF4-FFF2-40B4-BE49-F238E27FC236}">
                <a16:creationId xmlns:a16="http://schemas.microsoft.com/office/drawing/2014/main" id="{3FA9CD44-A5AE-8EA3-1EF1-A989C472ACA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293960" y="4138000"/>
            <a:ext cx="914400" cy="914400"/>
          </a:xfrm>
          <a:prstGeom prst="rect">
            <a:avLst/>
          </a:prstGeom>
        </p:spPr>
      </p:pic>
      <p:pic>
        <p:nvPicPr>
          <p:cNvPr id="50" name="رسم 49" descr="خربشة مع تعبئة خالصة">
            <a:extLst>
              <a:ext uri="{FF2B5EF4-FFF2-40B4-BE49-F238E27FC236}">
                <a16:creationId xmlns:a16="http://schemas.microsoft.com/office/drawing/2014/main" id="{9A00CEF9-6AD7-644D-4A50-357ADBEC803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492840" y="5448640"/>
            <a:ext cx="914400" cy="914400"/>
          </a:xfrm>
          <a:prstGeom prst="rect">
            <a:avLst/>
          </a:prstGeom>
        </p:spPr>
      </p:pic>
      <p:pic>
        <p:nvPicPr>
          <p:cNvPr id="52" name="رسم 51" descr="خربشة مع تعبئة خالصة">
            <a:extLst>
              <a:ext uri="{FF2B5EF4-FFF2-40B4-BE49-F238E27FC236}">
                <a16:creationId xmlns:a16="http://schemas.microsoft.com/office/drawing/2014/main" id="{4F9C1B86-2B3F-E81D-CD37-F6BC56F9F3B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665560" y="4138000"/>
            <a:ext cx="914400" cy="914400"/>
          </a:xfrm>
          <a:prstGeom prst="rect">
            <a:avLst/>
          </a:prstGeom>
        </p:spPr>
      </p:pic>
      <p:pic>
        <p:nvPicPr>
          <p:cNvPr id="54" name="رسم 53" descr="أرجوحة مع تعبئة خالصة">
            <a:extLst>
              <a:ext uri="{FF2B5EF4-FFF2-40B4-BE49-F238E27FC236}">
                <a16:creationId xmlns:a16="http://schemas.microsoft.com/office/drawing/2014/main" id="{32A15993-5045-FFF7-586E-16EADBF6D1A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945720" y="5367360"/>
            <a:ext cx="914400" cy="914400"/>
          </a:xfrm>
          <a:prstGeom prst="rect">
            <a:avLst/>
          </a:prstGeom>
        </p:spPr>
      </p:pic>
      <p:pic>
        <p:nvPicPr>
          <p:cNvPr id="56" name="رسم 55" descr="مجموعة شمسية مع تعبئة خالصة">
            <a:extLst>
              <a:ext uri="{FF2B5EF4-FFF2-40B4-BE49-F238E27FC236}">
                <a16:creationId xmlns:a16="http://schemas.microsoft.com/office/drawing/2014/main" id="{49CDF4FE-9DB7-D886-3C91-70A7E3FFBAB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955880" y="4097360"/>
            <a:ext cx="914400" cy="914400"/>
          </a:xfrm>
          <a:prstGeom prst="rect">
            <a:avLst/>
          </a:prstGeom>
        </p:spPr>
      </p:pic>
      <p:pic>
        <p:nvPicPr>
          <p:cNvPr id="58" name="رسم 57" descr="كروي مع تعبئة خالصة">
            <a:extLst>
              <a:ext uri="{FF2B5EF4-FFF2-40B4-BE49-F238E27FC236}">
                <a16:creationId xmlns:a16="http://schemas.microsoft.com/office/drawing/2014/main" id="{CD133458-5187-C04E-E091-00706883DF9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337640" y="5347040"/>
            <a:ext cx="914400" cy="914400"/>
          </a:xfrm>
          <a:prstGeom prst="rect">
            <a:avLst/>
          </a:prstGeom>
        </p:spPr>
      </p:pic>
      <p:pic>
        <p:nvPicPr>
          <p:cNvPr id="60" name="رسم 59" descr="تلسكوب مع تعبئة خالصة">
            <a:extLst>
              <a:ext uri="{FF2B5EF4-FFF2-40B4-BE49-F238E27FC236}">
                <a16:creationId xmlns:a16="http://schemas.microsoft.com/office/drawing/2014/main" id="{F919AAE9-7D63-7FF8-CC71-97224D56709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408760" y="4188800"/>
            <a:ext cx="914400" cy="914400"/>
          </a:xfrm>
          <a:prstGeom prst="rect">
            <a:avLst/>
          </a:prstGeom>
        </p:spPr>
      </p:pic>
      <p:pic>
        <p:nvPicPr>
          <p:cNvPr id="62" name="رسم 61" descr="أنابيب الاختبار مع تعبئة خالصة">
            <a:extLst>
              <a:ext uri="{FF2B5EF4-FFF2-40B4-BE49-F238E27FC236}">
                <a16:creationId xmlns:a16="http://schemas.microsoft.com/office/drawing/2014/main" id="{C58FB66E-CD32-396C-137D-66DEA15C72C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7688920" y="5408000"/>
            <a:ext cx="914400" cy="914400"/>
          </a:xfrm>
          <a:prstGeom prst="rect">
            <a:avLst/>
          </a:prstGeom>
        </p:spPr>
      </p:pic>
      <p:pic>
        <p:nvPicPr>
          <p:cNvPr id="64" name="رسم 63" descr="علم المثلثات مع تعبئة خالصة">
            <a:extLst>
              <a:ext uri="{FF2B5EF4-FFF2-40B4-BE49-F238E27FC236}">
                <a16:creationId xmlns:a16="http://schemas.microsoft.com/office/drawing/2014/main" id="{63E5D3BC-5C6B-D7EC-BC92-43C02BE4385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121480" y="5387680"/>
            <a:ext cx="914400" cy="914400"/>
          </a:xfrm>
          <a:prstGeom prst="rect">
            <a:avLst/>
          </a:prstGeom>
        </p:spPr>
      </p:pic>
      <p:pic>
        <p:nvPicPr>
          <p:cNvPr id="66" name="رسم 65" descr="كوكب أورانوس مع تعبئة خالصة">
            <a:extLst>
              <a:ext uri="{FF2B5EF4-FFF2-40B4-BE49-F238E27FC236}">
                <a16:creationId xmlns:a16="http://schemas.microsoft.com/office/drawing/2014/main" id="{93BA9A11-8627-3751-1B58-A469C6300BFF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361000" y="5428320"/>
            <a:ext cx="914400" cy="914400"/>
          </a:xfrm>
          <a:prstGeom prst="rect">
            <a:avLst/>
          </a:prstGeom>
        </p:spPr>
      </p:pic>
      <p:pic>
        <p:nvPicPr>
          <p:cNvPr id="68" name="رسم 67" descr="كوكب الزهرة مع تعبئة خالصة">
            <a:extLst>
              <a:ext uri="{FF2B5EF4-FFF2-40B4-BE49-F238E27FC236}">
                <a16:creationId xmlns:a16="http://schemas.microsoft.com/office/drawing/2014/main" id="{69731ED9-47AE-06F1-C55D-20BBAB3B85D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648280" y="4148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2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التعليم</a:t>
            </a:r>
          </a:p>
        </p:txBody>
      </p:sp>
      <p:pic>
        <p:nvPicPr>
          <p:cNvPr id="3" name="رسم 2" descr="جرعة مع تعبئة خالصة">
            <a:extLst>
              <a:ext uri="{FF2B5EF4-FFF2-40B4-BE49-F238E27FC236}">
                <a16:creationId xmlns:a16="http://schemas.microsoft.com/office/drawing/2014/main" id="{4B7EF27D-CE54-7CCB-984A-3999D899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9240" y="2786720"/>
            <a:ext cx="914400" cy="914400"/>
          </a:xfrm>
          <a:prstGeom prst="rect">
            <a:avLst/>
          </a:prstGeom>
        </p:spPr>
      </p:pic>
      <p:pic>
        <p:nvPicPr>
          <p:cNvPr id="4" name="رسم 3" descr="جرعة مع تعبئة خالصة">
            <a:extLst>
              <a:ext uri="{FF2B5EF4-FFF2-40B4-BE49-F238E27FC236}">
                <a16:creationId xmlns:a16="http://schemas.microsoft.com/office/drawing/2014/main" id="{0AB9D113-8C1D-D8F2-9A71-71A4D9ACD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2280" y="2786720"/>
            <a:ext cx="914400" cy="914400"/>
          </a:xfrm>
          <a:prstGeom prst="rect">
            <a:avLst/>
          </a:prstGeom>
        </p:spPr>
      </p:pic>
      <p:pic>
        <p:nvPicPr>
          <p:cNvPr id="5" name="رسم 4" descr="شكل هرمي مع تعبئة خالصة">
            <a:extLst>
              <a:ext uri="{FF2B5EF4-FFF2-40B4-BE49-F238E27FC236}">
                <a16:creationId xmlns:a16="http://schemas.microsoft.com/office/drawing/2014/main" id="{369B2BCD-72F0-A7C0-E23F-C5224B017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040" y="1425280"/>
            <a:ext cx="914400" cy="914400"/>
          </a:xfrm>
          <a:prstGeom prst="rect">
            <a:avLst/>
          </a:prstGeom>
        </p:spPr>
      </p:pic>
      <p:pic>
        <p:nvPicPr>
          <p:cNvPr id="6" name="رسم 5" descr="الأسئلة مع تعبئة خالصة">
            <a:extLst>
              <a:ext uri="{FF2B5EF4-FFF2-40B4-BE49-F238E27FC236}">
                <a16:creationId xmlns:a16="http://schemas.microsoft.com/office/drawing/2014/main" id="{E7E5E85C-DC61-8A08-9F2B-C5E7C80AE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4280" y="1374480"/>
            <a:ext cx="914400" cy="914400"/>
          </a:xfrm>
          <a:prstGeom prst="rect">
            <a:avLst/>
          </a:prstGeom>
        </p:spPr>
      </p:pic>
      <p:pic>
        <p:nvPicPr>
          <p:cNvPr id="7" name="رسم 6" descr="الأسئلة مع تعبئة خالصة">
            <a:extLst>
              <a:ext uri="{FF2B5EF4-FFF2-40B4-BE49-F238E27FC236}">
                <a16:creationId xmlns:a16="http://schemas.microsoft.com/office/drawing/2014/main" id="{1BBCF468-FDE5-2A03-FAAE-63E573E74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24920" y="1415120"/>
            <a:ext cx="914400" cy="914400"/>
          </a:xfrm>
          <a:prstGeom prst="rect">
            <a:avLst/>
          </a:prstGeom>
        </p:spPr>
      </p:pic>
      <p:pic>
        <p:nvPicPr>
          <p:cNvPr id="8" name="رسم 7" descr="منشور مستطيل مع تعبئة خالصة">
            <a:extLst>
              <a:ext uri="{FF2B5EF4-FFF2-40B4-BE49-F238E27FC236}">
                <a16:creationId xmlns:a16="http://schemas.microsoft.com/office/drawing/2014/main" id="{30EA48EB-89C0-F442-48F4-2285DE2B5F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45720" y="1455760"/>
            <a:ext cx="914400" cy="914400"/>
          </a:xfrm>
          <a:prstGeom prst="rect">
            <a:avLst/>
          </a:prstGeom>
        </p:spPr>
      </p:pic>
      <p:pic>
        <p:nvPicPr>
          <p:cNvPr id="9" name="رسم 8" descr="لغة التعلم عن بعد مع تعبئة خالصة">
            <a:extLst>
              <a:ext uri="{FF2B5EF4-FFF2-40B4-BE49-F238E27FC236}">
                <a16:creationId xmlns:a16="http://schemas.microsoft.com/office/drawing/2014/main" id="{53F7693F-2257-6536-1EB6-DA1D8DCED8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37640" y="1465920"/>
            <a:ext cx="914400" cy="914400"/>
          </a:xfrm>
          <a:prstGeom prst="rect">
            <a:avLst/>
          </a:prstGeom>
        </p:spPr>
      </p:pic>
      <p:pic>
        <p:nvPicPr>
          <p:cNvPr id="10" name="رسم 9" descr="رياضيات التعلم البعيدة مع تعبئة خالصة">
            <a:extLst>
              <a:ext uri="{FF2B5EF4-FFF2-40B4-BE49-F238E27FC236}">
                <a16:creationId xmlns:a16="http://schemas.microsoft.com/office/drawing/2014/main" id="{E6F8FA48-9436-FF76-2D65-8053CB7A33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39720" y="1476080"/>
            <a:ext cx="914400" cy="914400"/>
          </a:xfrm>
          <a:prstGeom prst="rect">
            <a:avLst/>
          </a:prstGeom>
        </p:spPr>
      </p:pic>
      <p:pic>
        <p:nvPicPr>
          <p:cNvPr id="11" name="رسم 10" descr="علم التعلم عن بعد مع تعبئة خالصة">
            <a:extLst>
              <a:ext uri="{FF2B5EF4-FFF2-40B4-BE49-F238E27FC236}">
                <a16:creationId xmlns:a16="http://schemas.microsoft.com/office/drawing/2014/main" id="{C6EB1A97-0A22-6087-2E2C-0583A74009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19880" y="1425280"/>
            <a:ext cx="914400" cy="914400"/>
          </a:xfrm>
          <a:prstGeom prst="rect">
            <a:avLst/>
          </a:prstGeom>
        </p:spPr>
      </p:pic>
      <p:pic>
        <p:nvPicPr>
          <p:cNvPr id="12" name="رسم 11" descr="مسطرة مع تعبئة خالصة">
            <a:extLst>
              <a:ext uri="{FF2B5EF4-FFF2-40B4-BE49-F238E27FC236}">
                <a16:creationId xmlns:a16="http://schemas.microsoft.com/office/drawing/2014/main" id="{0695D1A8-63C8-BCB7-E15B-A9C0862354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401640" y="1445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56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الفنون</a:t>
            </a:r>
          </a:p>
        </p:txBody>
      </p:sp>
      <p:pic>
        <p:nvPicPr>
          <p:cNvPr id="40" name="رسم 39" descr="جيتار كهربائي مع تعبئة خالصة">
            <a:extLst>
              <a:ext uri="{FF2B5EF4-FFF2-40B4-BE49-F238E27FC236}">
                <a16:creationId xmlns:a16="http://schemas.microsoft.com/office/drawing/2014/main" id="{33E2C38E-2B96-6AF4-C7EE-734E58FD1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400" y="5427600"/>
            <a:ext cx="914400" cy="914400"/>
          </a:xfrm>
          <a:prstGeom prst="rect">
            <a:avLst/>
          </a:prstGeom>
        </p:spPr>
      </p:pic>
      <p:pic>
        <p:nvPicPr>
          <p:cNvPr id="42" name="رسم 41" descr="شريط الفيلم مع تعبئة خالصة">
            <a:extLst>
              <a:ext uri="{FF2B5EF4-FFF2-40B4-BE49-F238E27FC236}">
                <a16:creationId xmlns:a16="http://schemas.microsoft.com/office/drawing/2014/main" id="{12D56E23-46D5-4297-F633-C2A18EEFC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1800" y="5356480"/>
            <a:ext cx="914400" cy="914400"/>
          </a:xfrm>
          <a:prstGeom prst="rect">
            <a:avLst/>
          </a:prstGeom>
        </p:spPr>
      </p:pic>
      <p:pic>
        <p:nvPicPr>
          <p:cNvPr id="44" name="رسم 43" descr="شريط الفيلم مع تعبئة خالصة">
            <a:extLst>
              <a:ext uri="{FF2B5EF4-FFF2-40B4-BE49-F238E27FC236}">
                <a16:creationId xmlns:a16="http://schemas.microsoft.com/office/drawing/2014/main" id="{EDED96FE-A344-1564-FF60-DF3B8F670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3720" y="5386960"/>
            <a:ext cx="914400" cy="914400"/>
          </a:xfrm>
          <a:prstGeom prst="rect">
            <a:avLst/>
          </a:prstGeom>
        </p:spPr>
      </p:pic>
      <p:pic>
        <p:nvPicPr>
          <p:cNvPr id="46" name="رسم 45" descr="ناي مع تعبئة خالصة">
            <a:extLst>
              <a:ext uri="{FF2B5EF4-FFF2-40B4-BE49-F238E27FC236}">
                <a16:creationId xmlns:a16="http://schemas.microsoft.com/office/drawing/2014/main" id="{0AAE40F7-DB88-E883-F0C8-7A5C6554A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6440" y="5417440"/>
            <a:ext cx="914400" cy="914400"/>
          </a:xfrm>
          <a:prstGeom prst="rect">
            <a:avLst/>
          </a:prstGeom>
        </p:spPr>
      </p:pic>
      <p:pic>
        <p:nvPicPr>
          <p:cNvPr id="48" name="رسم 47" descr="ناقوس مع تعبئة خالصة">
            <a:extLst>
              <a:ext uri="{FF2B5EF4-FFF2-40B4-BE49-F238E27FC236}">
                <a16:creationId xmlns:a16="http://schemas.microsoft.com/office/drawing/2014/main" id="{D1F61D4A-6CEB-ED6A-556E-082616B22C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6280" y="5468240"/>
            <a:ext cx="914400" cy="914400"/>
          </a:xfrm>
          <a:prstGeom prst="rect">
            <a:avLst/>
          </a:prstGeom>
        </p:spPr>
      </p:pic>
      <p:pic>
        <p:nvPicPr>
          <p:cNvPr id="50" name="رسم 49" descr="جيتار مع تعبئة خالصة">
            <a:extLst>
              <a:ext uri="{FF2B5EF4-FFF2-40B4-BE49-F238E27FC236}">
                <a16:creationId xmlns:a16="http://schemas.microsoft.com/office/drawing/2014/main" id="{1C67C761-7C04-6D87-F195-1B56249D08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9160" y="5468240"/>
            <a:ext cx="914400" cy="914400"/>
          </a:xfrm>
          <a:prstGeom prst="rect">
            <a:avLst/>
          </a:prstGeom>
        </p:spPr>
      </p:pic>
      <p:pic>
        <p:nvPicPr>
          <p:cNvPr id="52" name="رسم 51" descr="قيثارة مع تعبئة خالصة">
            <a:extLst>
              <a:ext uri="{FF2B5EF4-FFF2-40B4-BE49-F238E27FC236}">
                <a16:creationId xmlns:a16="http://schemas.microsoft.com/office/drawing/2014/main" id="{A849AB1E-5C90-6D1A-2D01-7FA1DBEED9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80120" y="5437760"/>
            <a:ext cx="914400" cy="914400"/>
          </a:xfrm>
          <a:prstGeom prst="rect">
            <a:avLst/>
          </a:prstGeom>
        </p:spPr>
      </p:pic>
      <p:pic>
        <p:nvPicPr>
          <p:cNvPr id="54" name="رسم 53" descr="طبلة إسلامي مع تعبئة خالصة">
            <a:extLst>
              <a:ext uri="{FF2B5EF4-FFF2-40B4-BE49-F238E27FC236}">
                <a16:creationId xmlns:a16="http://schemas.microsoft.com/office/drawing/2014/main" id="{8FD9CF73-BF66-85BF-C8A7-8E0143D6BA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39960" y="5386960"/>
            <a:ext cx="914400" cy="914400"/>
          </a:xfrm>
          <a:prstGeom prst="rect">
            <a:avLst/>
          </a:prstGeom>
        </p:spPr>
      </p:pic>
      <p:pic>
        <p:nvPicPr>
          <p:cNvPr id="56" name="رسم 55" descr="شخشيخة مع تعبئة خالصة">
            <a:extLst>
              <a:ext uri="{FF2B5EF4-FFF2-40B4-BE49-F238E27FC236}">
                <a16:creationId xmlns:a16="http://schemas.microsoft.com/office/drawing/2014/main" id="{B25A5855-9972-52EC-6197-EEAD1D428B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1640" y="4096640"/>
            <a:ext cx="914400" cy="914400"/>
          </a:xfrm>
          <a:prstGeom prst="rect">
            <a:avLst/>
          </a:prstGeom>
        </p:spPr>
      </p:pic>
      <p:pic>
        <p:nvPicPr>
          <p:cNvPr id="58" name="رسم 57" descr="مسرع مع تعبئة خالصة">
            <a:extLst>
              <a:ext uri="{FF2B5EF4-FFF2-40B4-BE49-F238E27FC236}">
                <a16:creationId xmlns:a16="http://schemas.microsoft.com/office/drawing/2014/main" id="{C316A986-012F-028F-7ECA-363092D6AF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42440" y="4076320"/>
            <a:ext cx="914400" cy="914400"/>
          </a:xfrm>
          <a:prstGeom prst="rect">
            <a:avLst/>
          </a:prstGeom>
        </p:spPr>
      </p:pic>
      <p:pic>
        <p:nvPicPr>
          <p:cNvPr id="60" name="رسم 59" descr="موسيقى مع تعبئة خالصة">
            <a:extLst>
              <a:ext uri="{FF2B5EF4-FFF2-40B4-BE49-F238E27FC236}">
                <a16:creationId xmlns:a16="http://schemas.microsoft.com/office/drawing/2014/main" id="{D1497EF0-060E-2F00-ADC3-EA353C2934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42920" y="4005200"/>
            <a:ext cx="914400" cy="914400"/>
          </a:xfrm>
          <a:prstGeom prst="rect">
            <a:avLst/>
          </a:prstGeom>
        </p:spPr>
      </p:pic>
      <p:pic>
        <p:nvPicPr>
          <p:cNvPr id="62" name="رسم 61" descr="كتابة النوتة الموسيقية مع تعبئة خالصة">
            <a:extLst>
              <a:ext uri="{FF2B5EF4-FFF2-40B4-BE49-F238E27FC236}">
                <a16:creationId xmlns:a16="http://schemas.microsoft.com/office/drawing/2014/main" id="{48F55CD6-9BDB-E47D-3E2F-D1D4A799A09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56760" y="4045840"/>
            <a:ext cx="914400" cy="914400"/>
          </a:xfrm>
          <a:prstGeom prst="rect">
            <a:avLst/>
          </a:prstGeom>
        </p:spPr>
      </p:pic>
      <p:pic>
        <p:nvPicPr>
          <p:cNvPr id="64" name="رسم 63" descr="نوتة موسيقية  مع تعبئة خالصة">
            <a:extLst>
              <a:ext uri="{FF2B5EF4-FFF2-40B4-BE49-F238E27FC236}">
                <a16:creationId xmlns:a16="http://schemas.microsoft.com/office/drawing/2014/main" id="{98443A58-97B0-FC64-771A-CA4692AA6D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06440" y="4066160"/>
            <a:ext cx="914400" cy="914400"/>
          </a:xfrm>
          <a:prstGeom prst="rect">
            <a:avLst/>
          </a:prstGeom>
        </p:spPr>
      </p:pic>
      <p:pic>
        <p:nvPicPr>
          <p:cNvPr id="66" name="رسم 65" descr="نوتات موسيقية مع تعبئة خالصة">
            <a:extLst>
              <a:ext uri="{FF2B5EF4-FFF2-40B4-BE49-F238E27FC236}">
                <a16:creationId xmlns:a16="http://schemas.microsoft.com/office/drawing/2014/main" id="{584E6CFA-7236-6EBE-1E34-1580760131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18680" y="4025520"/>
            <a:ext cx="914400" cy="914400"/>
          </a:xfrm>
          <a:prstGeom prst="rect">
            <a:avLst/>
          </a:prstGeom>
        </p:spPr>
      </p:pic>
      <p:pic>
        <p:nvPicPr>
          <p:cNvPr id="68" name="رسم 67" descr="أشكال ورقية مع تعبئة خالصة">
            <a:extLst>
              <a:ext uri="{FF2B5EF4-FFF2-40B4-BE49-F238E27FC236}">
                <a16:creationId xmlns:a16="http://schemas.microsoft.com/office/drawing/2014/main" id="{C6E6AEC7-B764-D24E-03EC-F43EDEF8F61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80120" y="4066160"/>
            <a:ext cx="914400" cy="914400"/>
          </a:xfrm>
          <a:prstGeom prst="rect">
            <a:avLst/>
          </a:prstGeom>
        </p:spPr>
      </p:pic>
      <p:pic>
        <p:nvPicPr>
          <p:cNvPr id="70" name="رسم 69" descr="لوح الألوان مع تعبئة خالصة">
            <a:extLst>
              <a:ext uri="{FF2B5EF4-FFF2-40B4-BE49-F238E27FC236}">
                <a16:creationId xmlns:a16="http://schemas.microsoft.com/office/drawing/2014/main" id="{E66CE934-D33F-8BF2-6830-850BDAA998B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90760" y="4147440"/>
            <a:ext cx="914400" cy="914400"/>
          </a:xfrm>
          <a:prstGeom prst="rect">
            <a:avLst/>
          </a:prstGeom>
        </p:spPr>
      </p:pic>
      <p:pic>
        <p:nvPicPr>
          <p:cNvPr id="72" name="رسم 71" descr="ستائر مسرح مع تعبئة خالصة">
            <a:extLst>
              <a:ext uri="{FF2B5EF4-FFF2-40B4-BE49-F238E27FC236}">
                <a16:creationId xmlns:a16="http://schemas.microsoft.com/office/drawing/2014/main" id="{7006E5DD-CC4A-5928-A9AC-1CDD20A18E4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21640" y="2714880"/>
            <a:ext cx="914400" cy="914400"/>
          </a:xfrm>
          <a:prstGeom prst="rect">
            <a:avLst/>
          </a:prstGeom>
        </p:spPr>
      </p:pic>
      <p:pic>
        <p:nvPicPr>
          <p:cNvPr id="74" name="رسم 73" descr="بيانو مع تعبئة خالصة">
            <a:extLst>
              <a:ext uri="{FF2B5EF4-FFF2-40B4-BE49-F238E27FC236}">
                <a16:creationId xmlns:a16="http://schemas.microsoft.com/office/drawing/2014/main" id="{58D26F0E-3AB9-3C28-9CD5-06BAA9D1AF8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31800" y="1434720"/>
            <a:ext cx="914400" cy="914400"/>
          </a:xfrm>
          <a:prstGeom prst="rect">
            <a:avLst/>
          </a:prstGeom>
        </p:spPr>
      </p:pic>
      <p:pic>
        <p:nvPicPr>
          <p:cNvPr id="76" name="رسم 75" descr="مفاتيح بيانو مع تعبئة خالصة">
            <a:extLst>
              <a:ext uri="{FF2B5EF4-FFF2-40B4-BE49-F238E27FC236}">
                <a16:creationId xmlns:a16="http://schemas.microsoft.com/office/drawing/2014/main" id="{359D462F-0A67-0A30-E2D5-18FEFF53280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232280" y="2684400"/>
            <a:ext cx="914400" cy="914400"/>
          </a:xfrm>
          <a:prstGeom prst="rect">
            <a:avLst/>
          </a:prstGeom>
        </p:spPr>
      </p:pic>
      <p:pic>
        <p:nvPicPr>
          <p:cNvPr id="78" name="رسم 77" descr="دمية متحركة مع تعبئة خالصة">
            <a:extLst>
              <a:ext uri="{FF2B5EF4-FFF2-40B4-BE49-F238E27FC236}">
                <a16:creationId xmlns:a16="http://schemas.microsoft.com/office/drawing/2014/main" id="{558AEDE3-6501-B017-AF81-24ADFBE3B47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42440" y="1526160"/>
            <a:ext cx="914400" cy="914400"/>
          </a:xfrm>
          <a:prstGeom prst="rect">
            <a:avLst/>
          </a:prstGeom>
        </p:spPr>
      </p:pic>
      <p:pic>
        <p:nvPicPr>
          <p:cNvPr id="80" name="رسم 79" descr="مشدود مع تعبئة خالصة">
            <a:extLst>
              <a:ext uri="{FF2B5EF4-FFF2-40B4-BE49-F238E27FC236}">
                <a16:creationId xmlns:a16="http://schemas.microsoft.com/office/drawing/2014/main" id="{24F89A9E-FB47-019B-7EA4-99F464FDE7B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664840" y="1434720"/>
            <a:ext cx="914400" cy="914400"/>
          </a:xfrm>
          <a:prstGeom prst="rect">
            <a:avLst/>
          </a:prstGeom>
        </p:spPr>
      </p:pic>
      <p:pic>
        <p:nvPicPr>
          <p:cNvPr id="82" name="رسم 81" descr="ساكسفون مع تعبئة خالصة">
            <a:extLst>
              <a:ext uri="{FF2B5EF4-FFF2-40B4-BE49-F238E27FC236}">
                <a16:creationId xmlns:a16="http://schemas.microsoft.com/office/drawing/2014/main" id="{624BCEB2-2C1B-3D93-720F-72CA8C6FAAF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634360" y="2653920"/>
            <a:ext cx="914400" cy="914400"/>
          </a:xfrm>
          <a:prstGeom prst="rect">
            <a:avLst/>
          </a:prstGeom>
        </p:spPr>
      </p:pic>
      <p:pic>
        <p:nvPicPr>
          <p:cNvPr id="84" name="رسم 83" descr="فرشاة تلوين مع تعبئة خالصة">
            <a:extLst>
              <a:ext uri="{FF2B5EF4-FFF2-40B4-BE49-F238E27FC236}">
                <a16:creationId xmlns:a16="http://schemas.microsoft.com/office/drawing/2014/main" id="{C71BD226-EDF6-2AF2-B04F-AF32FEB6CA9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026280" y="1343280"/>
            <a:ext cx="914400" cy="914400"/>
          </a:xfrm>
          <a:prstGeom prst="rect">
            <a:avLst/>
          </a:prstGeom>
        </p:spPr>
      </p:pic>
      <p:pic>
        <p:nvPicPr>
          <p:cNvPr id="86" name="رسم 85" descr="تمايل مع تعبئة خالصة">
            <a:extLst>
              <a:ext uri="{FF2B5EF4-FFF2-40B4-BE49-F238E27FC236}">
                <a16:creationId xmlns:a16="http://schemas.microsoft.com/office/drawing/2014/main" id="{90A09E6D-9C11-00B8-DF2E-66F130AF6FD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955160" y="2694560"/>
            <a:ext cx="914400" cy="914400"/>
          </a:xfrm>
          <a:prstGeom prst="rect">
            <a:avLst/>
          </a:prstGeom>
        </p:spPr>
      </p:pic>
      <p:pic>
        <p:nvPicPr>
          <p:cNvPr id="88" name="رسم 87" descr="مسرح مع تعبئة خالصة">
            <a:extLst>
              <a:ext uri="{FF2B5EF4-FFF2-40B4-BE49-F238E27FC236}">
                <a16:creationId xmlns:a16="http://schemas.microsoft.com/office/drawing/2014/main" id="{719A9E4D-C675-5479-7EC0-D26807F12E3D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347080" y="1505840"/>
            <a:ext cx="914400" cy="914400"/>
          </a:xfrm>
          <a:prstGeom prst="rect">
            <a:avLst/>
          </a:prstGeom>
        </p:spPr>
      </p:pic>
      <p:pic>
        <p:nvPicPr>
          <p:cNvPr id="90" name="رسم 89" descr="تذكرة مع تعبئة خالصة">
            <a:extLst>
              <a:ext uri="{FF2B5EF4-FFF2-40B4-BE49-F238E27FC236}">
                <a16:creationId xmlns:a16="http://schemas.microsoft.com/office/drawing/2014/main" id="{8DB74E94-8790-B288-3809-34872FB3BC04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367400" y="2643760"/>
            <a:ext cx="914400" cy="914400"/>
          </a:xfrm>
          <a:prstGeom prst="rect">
            <a:avLst/>
          </a:prstGeom>
        </p:spPr>
      </p:pic>
      <p:pic>
        <p:nvPicPr>
          <p:cNvPr id="92" name="رسم 91" descr="مفتاح صول مع تعبئة خالصة">
            <a:extLst>
              <a:ext uri="{FF2B5EF4-FFF2-40B4-BE49-F238E27FC236}">
                <a16:creationId xmlns:a16="http://schemas.microsoft.com/office/drawing/2014/main" id="{2569175D-AF01-D98A-AD41-1FA970774FF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749160" y="2725040"/>
            <a:ext cx="914400" cy="914400"/>
          </a:xfrm>
          <a:prstGeom prst="rect">
            <a:avLst/>
          </a:prstGeom>
        </p:spPr>
      </p:pic>
      <p:pic>
        <p:nvPicPr>
          <p:cNvPr id="94" name="رسم 93" descr="بوق مع تعبئة خالصة">
            <a:extLst>
              <a:ext uri="{FF2B5EF4-FFF2-40B4-BE49-F238E27FC236}">
                <a16:creationId xmlns:a16="http://schemas.microsoft.com/office/drawing/2014/main" id="{6F34A07F-3174-60F6-6F2B-993C692DE9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627240" y="1404240"/>
            <a:ext cx="914400" cy="914400"/>
          </a:xfrm>
          <a:prstGeom prst="rect">
            <a:avLst/>
          </a:prstGeom>
        </p:spPr>
      </p:pic>
      <p:pic>
        <p:nvPicPr>
          <p:cNvPr id="96" name="رسم 95" descr="شوكة رنانة مع تعبئة خالصة">
            <a:extLst>
              <a:ext uri="{FF2B5EF4-FFF2-40B4-BE49-F238E27FC236}">
                <a16:creationId xmlns:a16="http://schemas.microsoft.com/office/drawing/2014/main" id="{5C5F949C-4129-C122-F478-2774B6753DE2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069960" y="2725040"/>
            <a:ext cx="914400" cy="914400"/>
          </a:xfrm>
          <a:prstGeom prst="rect">
            <a:avLst/>
          </a:prstGeom>
        </p:spPr>
      </p:pic>
      <p:pic>
        <p:nvPicPr>
          <p:cNvPr id="98" name="رسم 97" descr="كاميرا فيديو مع تعبئة خالصة">
            <a:extLst>
              <a:ext uri="{FF2B5EF4-FFF2-40B4-BE49-F238E27FC236}">
                <a16:creationId xmlns:a16="http://schemas.microsoft.com/office/drawing/2014/main" id="{1E0E19C5-BDB6-9484-2202-190E60B9FDB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21240" y="2704720"/>
            <a:ext cx="914400" cy="914400"/>
          </a:xfrm>
          <a:prstGeom prst="rect">
            <a:avLst/>
          </a:prstGeom>
        </p:spPr>
      </p:pic>
      <p:pic>
        <p:nvPicPr>
          <p:cNvPr id="100" name="رسم 99" descr="كمان مع تعبئة خالصة">
            <a:extLst>
              <a:ext uri="{FF2B5EF4-FFF2-40B4-BE49-F238E27FC236}">
                <a16:creationId xmlns:a16="http://schemas.microsoft.com/office/drawing/2014/main" id="{37002853-7A67-ECC2-B800-995F360FB7E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120760" y="1455040"/>
            <a:ext cx="914400" cy="914400"/>
          </a:xfrm>
          <a:prstGeom prst="rect">
            <a:avLst/>
          </a:prstGeom>
        </p:spPr>
      </p:pic>
      <p:pic>
        <p:nvPicPr>
          <p:cNvPr id="102" name="رسم 101" descr="إكسيلوفون مع تعبئة خالصة">
            <a:extLst>
              <a:ext uri="{FF2B5EF4-FFF2-40B4-BE49-F238E27FC236}">
                <a16:creationId xmlns:a16="http://schemas.microsoft.com/office/drawing/2014/main" id="{51C3C80C-9532-47EB-27EA-978291BD08D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268840" y="141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2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الفنون</a:t>
            </a:r>
          </a:p>
        </p:txBody>
      </p:sp>
      <p:pic>
        <p:nvPicPr>
          <p:cNvPr id="3" name="رسم 2" descr="المؤدي انثي مع تعبئة خالصة">
            <a:extLst>
              <a:ext uri="{FF2B5EF4-FFF2-40B4-BE49-F238E27FC236}">
                <a16:creationId xmlns:a16="http://schemas.microsoft.com/office/drawing/2014/main" id="{F6CCDE91-FB5E-0B5E-9F9F-B3064C76F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1560" y="4066160"/>
            <a:ext cx="914400" cy="914400"/>
          </a:xfrm>
          <a:prstGeom prst="rect">
            <a:avLst/>
          </a:prstGeom>
        </p:spPr>
      </p:pic>
      <p:pic>
        <p:nvPicPr>
          <p:cNvPr id="4" name="رسم 3" descr="ذكر الفنان مع تعبئة خالصة">
            <a:extLst>
              <a:ext uri="{FF2B5EF4-FFF2-40B4-BE49-F238E27FC236}">
                <a16:creationId xmlns:a16="http://schemas.microsoft.com/office/drawing/2014/main" id="{E34275E8-6A3A-9230-472D-0E1533FF6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880" y="4025520"/>
            <a:ext cx="914400" cy="914400"/>
          </a:xfrm>
          <a:prstGeom prst="rect">
            <a:avLst/>
          </a:prstGeom>
        </p:spPr>
      </p:pic>
      <p:pic>
        <p:nvPicPr>
          <p:cNvPr id="5" name="رسم 4" descr="حيوان بالبالون مع تعبئة خالصة">
            <a:extLst>
              <a:ext uri="{FF2B5EF4-FFF2-40B4-BE49-F238E27FC236}">
                <a16:creationId xmlns:a16="http://schemas.microsoft.com/office/drawing/2014/main" id="{D3C28E33-1107-618F-ECB4-0A82218A6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840" y="2674240"/>
            <a:ext cx="914400" cy="914400"/>
          </a:xfrm>
          <a:prstGeom prst="rect">
            <a:avLst/>
          </a:prstGeom>
        </p:spPr>
      </p:pic>
      <p:pic>
        <p:nvPicPr>
          <p:cNvPr id="6" name="رسم 5" descr="آلة بانجو مع تعبئة خالصة">
            <a:extLst>
              <a:ext uri="{FF2B5EF4-FFF2-40B4-BE49-F238E27FC236}">
                <a16:creationId xmlns:a16="http://schemas.microsoft.com/office/drawing/2014/main" id="{EFF9F4AF-9865-6A52-8676-FBF586ADD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3400" y="1485520"/>
            <a:ext cx="914400" cy="914400"/>
          </a:xfrm>
          <a:prstGeom prst="rect">
            <a:avLst/>
          </a:prstGeom>
        </p:spPr>
      </p:pic>
      <p:pic>
        <p:nvPicPr>
          <p:cNvPr id="7" name="رسم 6" descr="بونجو مع تعبئة خالصة">
            <a:extLst>
              <a:ext uri="{FF2B5EF4-FFF2-40B4-BE49-F238E27FC236}">
                <a16:creationId xmlns:a16="http://schemas.microsoft.com/office/drawing/2014/main" id="{CD3D62E0-0FE8-F466-20C5-0B093DFB6D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52600" y="1556640"/>
            <a:ext cx="914400" cy="914400"/>
          </a:xfrm>
          <a:prstGeom prst="rect">
            <a:avLst/>
          </a:prstGeom>
        </p:spPr>
      </p:pic>
      <p:pic>
        <p:nvPicPr>
          <p:cNvPr id="8" name="رسم 7" descr="خيمة سيرك مع تعبئة خالصة">
            <a:extLst>
              <a:ext uri="{FF2B5EF4-FFF2-40B4-BE49-F238E27FC236}">
                <a16:creationId xmlns:a16="http://schemas.microsoft.com/office/drawing/2014/main" id="{01620C63-8C15-8A27-40FF-305B2B696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3400" y="2674240"/>
            <a:ext cx="914400" cy="914400"/>
          </a:xfrm>
          <a:prstGeom prst="rect">
            <a:avLst/>
          </a:prstGeom>
        </p:spPr>
      </p:pic>
      <p:pic>
        <p:nvPicPr>
          <p:cNvPr id="9" name="رسم 8" descr="لوحة الكلاكيت مع تعبئة خالصة">
            <a:extLst>
              <a:ext uri="{FF2B5EF4-FFF2-40B4-BE49-F238E27FC236}">
                <a16:creationId xmlns:a16="http://schemas.microsoft.com/office/drawing/2014/main" id="{77F65246-F384-BA8F-A2E7-C5D33C1AA1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44520" y="2704720"/>
            <a:ext cx="914400" cy="914400"/>
          </a:xfrm>
          <a:prstGeom prst="rect">
            <a:avLst/>
          </a:prstGeom>
        </p:spPr>
      </p:pic>
      <p:pic>
        <p:nvPicPr>
          <p:cNvPr id="10" name="رسم 9" descr="كلارينيت مع تعبئة خالصة">
            <a:extLst>
              <a:ext uri="{FF2B5EF4-FFF2-40B4-BE49-F238E27FC236}">
                <a16:creationId xmlns:a16="http://schemas.microsoft.com/office/drawing/2014/main" id="{2259B0E4-92C4-158B-0C7D-0DBF7B516C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53080" y="1455040"/>
            <a:ext cx="914400" cy="914400"/>
          </a:xfrm>
          <a:prstGeom prst="rect">
            <a:avLst/>
          </a:prstGeom>
        </p:spPr>
      </p:pic>
      <p:pic>
        <p:nvPicPr>
          <p:cNvPr id="11" name="رسم 10" descr="مهرّج مع تعبئة خالصة">
            <a:extLst>
              <a:ext uri="{FF2B5EF4-FFF2-40B4-BE49-F238E27FC236}">
                <a16:creationId xmlns:a16="http://schemas.microsoft.com/office/drawing/2014/main" id="{495707B8-EA77-C822-B771-CFE014BDA2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34840" y="1485520"/>
            <a:ext cx="914400" cy="914400"/>
          </a:xfrm>
          <a:prstGeom prst="rect">
            <a:avLst/>
          </a:prstGeom>
        </p:spPr>
      </p:pic>
      <p:pic>
        <p:nvPicPr>
          <p:cNvPr id="12" name="رسم 11" descr="كرسي المدير مع تعبئة خالصة">
            <a:extLst>
              <a:ext uri="{FF2B5EF4-FFF2-40B4-BE49-F238E27FC236}">
                <a16:creationId xmlns:a16="http://schemas.microsoft.com/office/drawing/2014/main" id="{DBC55947-123B-9079-C0F3-0CC1C060CA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55160" y="2664080"/>
            <a:ext cx="914400" cy="914400"/>
          </a:xfrm>
          <a:prstGeom prst="rect">
            <a:avLst/>
          </a:prstGeom>
        </p:spPr>
      </p:pic>
      <p:pic>
        <p:nvPicPr>
          <p:cNvPr id="13" name="رسم 12" descr="دراما مع تعبئة خالصة">
            <a:extLst>
              <a:ext uri="{FF2B5EF4-FFF2-40B4-BE49-F238E27FC236}">
                <a16:creationId xmlns:a16="http://schemas.microsoft.com/office/drawing/2014/main" id="{54B82561-EA58-1CC3-1728-5E8C0842FA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67400" y="2653920"/>
            <a:ext cx="914400" cy="914400"/>
          </a:xfrm>
          <a:prstGeom prst="rect">
            <a:avLst/>
          </a:prstGeom>
        </p:spPr>
      </p:pic>
      <p:pic>
        <p:nvPicPr>
          <p:cNvPr id="14" name="رسم 13" descr="بوصلة الرسم مع تعبئة خالصة">
            <a:extLst>
              <a:ext uri="{FF2B5EF4-FFF2-40B4-BE49-F238E27FC236}">
                <a16:creationId xmlns:a16="http://schemas.microsoft.com/office/drawing/2014/main" id="{9A109BEA-1416-EDB2-A9E8-B22B6DF806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08040" y="1495680"/>
            <a:ext cx="914400" cy="914400"/>
          </a:xfrm>
          <a:prstGeom prst="rect">
            <a:avLst/>
          </a:prstGeom>
        </p:spPr>
      </p:pic>
      <p:pic>
        <p:nvPicPr>
          <p:cNvPr id="15" name="رسم 14" descr="شكل مرسوم مع تعبئة خالصة">
            <a:extLst>
              <a:ext uri="{FF2B5EF4-FFF2-40B4-BE49-F238E27FC236}">
                <a16:creationId xmlns:a16="http://schemas.microsoft.com/office/drawing/2014/main" id="{C8CBC63F-C815-C225-A91E-EA747953536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688200" y="2694560"/>
            <a:ext cx="914400" cy="914400"/>
          </a:xfrm>
          <a:prstGeom prst="rect">
            <a:avLst/>
          </a:prstGeom>
        </p:spPr>
      </p:pic>
      <p:pic>
        <p:nvPicPr>
          <p:cNvPr id="16" name="رسم 15" descr="شكل مرسوم مع تعبئة خالصة">
            <a:extLst>
              <a:ext uri="{FF2B5EF4-FFF2-40B4-BE49-F238E27FC236}">
                <a16:creationId xmlns:a16="http://schemas.microsoft.com/office/drawing/2014/main" id="{3CB7E0F6-999A-FFD2-7465-E176B07A5CE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141080" y="2714880"/>
            <a:ext cx="914400" cy="914400"/>
          </a:xfrm>
          <a:prstGeom prst="rect">
            <a:avLst/>
          </a:prstGeom>
        </p:spPr>
      </p:pic>
      <p:pic>
        <p:nvPicPr>
          <p:cNvPr id="17" name="رسم 16" descr="شكل مرسوم مع تعبئة خالصة">
            <a:extLst>
              <a:ext uri="{FF2B5EF4-FFF2-40B4-BE49-F238E27FC236}">
                <a16:creationId xmlns:a16="http://schemas.microsoft.com/office/drawing/2014/main" id="{A2E59C04-0EE8-55EF-9C3D-68917FCC55E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80600" y="2775840"/>
            <a:ext cx="914400" cy="914400"/>
          </a:xfrm>
          <a:prstGeom prst="rect">
            <a:avLst/>
          </a:prstGeom>
        </p:spPr>
      </p:pic>
      <p:pic>
        <p:nvPicPr>
          <p:cNvPr id="18" name="رسم 17" descr="طبل كبير مع تعبئة خالصة">
            <a:extLst>
              <a:ext uri="{FF2B5EF4-FFF2-40B4-BE49-F238E27FC236}">
                <a16:creationId xmlns:a16="http://schemas.microsoft.com/office/drawing/2014/main" id="{253E8E6C-7B38-6FF0-75C2-979031D7270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749160" y="1424560"/>
            <a:ext cx="914400" cy="914400"/>
          </a:xfrm>
          <a:prstGeom prst="rect">
            <a:avLst/>
          </a:prstGeom>
        </p:spPr>
      </p:pic>
      <p:pic>
        <p:nvPicPr>
          <p:cNvPr id="19" name="رسم 18" descr="مجموعة الطبول مع تعبئة خالصة">
            <a:extLst>
              <a:ext uri="{FF2B5EF4-FFF2-40B4-BE49-F238E27FC236}">
                <a16:creationId xmlns:a16="http://schemas.microsoft.com/office/drawing/2014/main" id="{8B0D016A-232E-005F-6AC7-ED80E4EC7B7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202040" y="1383920"/>
            <a:ext cx="914400" cy="914400"/>
          </a:xfrm>
          <a:prstGeom prst="rect">
            <a:avLst/>
          </a:prstGeom>
        </p:spPr>
      </p:pic>
      <p:pic>
        <p:nvPicPr>
          <p:cNvPr id="20" name="رسم 19" descr="حامل قماشة الرسم مع تعبئة خالصة">
            <a:extLst>
              <a:ext uri="{FF2B5EF4-FFF2-40B4-BE49-F238E27FC236}">
                <a16:creationId xmlns:a16="http://schemas.microsoft.com/office/drawing/2014/main" id="{F0EA4357-3FF2-3913-E7DC-9B4168BFCB4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411080" y="136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97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طعام وشراب</a:t>
            </a:r>
          </a:p>
        </p:txBody>
      </p:sp>
      <p:pic>
        <p:nvPicPr>
          <p:cNvPr id="40" name="رسم 39" descr="جبن مع تعبئة خالصة">
            <a:extLst>
              <a:ext uri="{FF2B5EF4-FFF2-40B4-BE49-F238E27FC236}">
                <a16:creationId xmlns:a16="http://schemas.microsoft.com/office/drawing/2014/main" id="{7FF9F9A0-2701-8AAC-999F-D0E0675D3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760" y="5407280"/>
            <a:ext cx="914400" cy="914400"/>
          </a:xfrm>
          <a:prstGeom prst="rect">
            <a:avLst/>
          </a:prstGeom>
        </p:spPr>
      </p:pic>
      <p:pic>
        <p:nvPicPr>
          <p:cNvPr id="42" name="رسم 41" descr="قبعة طباخ مع تعبئة خالصة">
            <a:extLst>
              <a:ext uri="{FF2B5EF4-FFF2-40B4-BE49-F238E27FC236}">
                <a16:creationId xmlns:a16="http://schemas.microsoft.com/office/drawing/2014/main" id="{968EE4E0-FAC7-7F96-B975-64EF2E01A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240" y="4035680"/>
            <a:ext cx="914400" cy="914400"/>
          </a:xfrm>
          <a:prstGeom prst="rect">
            <a:avLst/>
          </a:prstGeom>
        </p:spPr>
      </p:pic>
      <p:pic>
        <p:nvPicPr>
          <p:cNvPr id="44" name="رسم 43" descr="كرز مع تعبئة خالصة">
            <a:extLst>
              <a:ext uri="{FF2B5EF4-FFF2-40B4-BE49-F238E27FC236}">
                <a16:creationId xmlns:a16="http://schemas.microsoft.com/office/drawing/2014/main" id="{DD479DD6-4993-45AF-41DC-63D0796EA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240" y="2786000"/>
            <a:ext cx="914400" cy="914400"/>
          </a:xfrm>
          <a:prstGeom prst="rect">
            <a:avLst/>
          </a:prstGeom>
        </p:spPr>
      </p:pic>
      <p:pic>
        <p:nvPicPr>
          <p:cNvPr id="46" name="رسم 45" descr="ساق دجاجة مع تعبئة خالصة">
            <a:extLst>
              <a:ext uri="{FF2B5EF4-FFF2-40B4-BE49-F238E27FC236}">
                <a16:creationId xmlns:a16="http://schemas.microsoft.com/office/drawing/2014/main" id="{C822EDF1-1AF2-FE08-EEEB-E51F48AD6D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440" y="1455040"/>
            <a:ext cx="914400" cy="914400"/>
          </a:xfrm>
          <a:prstGeom prst="rect">
            <a:avLst/>
          </a:prstGeom>
        </p:spPr>
      </p:pic>
      <p:pic>
        <p:nvPicPr>
          <p:cNvPr id="48" name="رسم 47" descr="فلفل حار مع تعبئة خالصة">
            <a:extLst>
              <a:ext uri="{FF2B5EF4-FFF2-40B4-BE49-F238E27FC236}">
                <a16:creationId xmlns:a16="http://schemas.microsoft.com/office/drawing/2014/main" id="{D4E4C2CC-75A5-4F7D-EC3F-F40CECB5D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2280" y="5366640"/>
            <a:ext cx="914400" cy="914400"/>
          </a:xfrm>
          <a:prstGeom prst="rect">
            <a:avLst/>
          </a:prstGeom>
        </p:spPr>
      </p:pic>
      <p:pic>
        <p:nvPicPr>
          <p:cNvPr id="50" name="رسم 49" descr="فنجان وأبريق شاي صيني مع تعبئة خالصة">
            <a:extLst>
              <a:ext uri="{FF2B5EF4-FFF2-40B4-BE49-F238E27FC236}">
                <a16:creationId xmlns:a16="http://schemas.microsoft.com/office/drawing/2014/main" id="{AEBB419B-B864-EEB1-3D61-A9F3142F27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3560" y="4066160"/>
            <a:ext cx="914400" cy="914400"/>
          </a:xfrm>
          <a:prstGeom prst="rect">
            <a:avLst/>
          </a:prstGeom>
        </p:spPr>
      </p:pic>
      <p:pic>
        <p:nvPicPr>
          <p:cNvPr id="52" name="رسم 51" descr="شوكولاتة مع تعبئة خالصة">
            <a:extLst>
              <a:ext uri="{FF2B5EF4-FFF2-40B4-BE49-F238E27FC236}">
                <a16:creationId xmlns:a16="http://schemas.microsoft.com/office/drawing/2014/main" id="{73F086A1-1AB5-B3BB-1DA2-FD93FF8AC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25320" y="2735200"/>
            <a:ext cx="914400" cy="914400"/>
          </a:xfrm>
          <a:prstGeom prst="rect">
            <a:avLst/>
          </a:prstGeom>
        </p:spPr>
      </p:pic>
      <p:pic>
        <p:nvPicPr>
          <p:cNvPr id="54" name="رسم 53" descr="عصى الطعام مع تعبئة خالصة">
            <a:extLst>
              <a:ext uri="{FF2B5EF4-FFF2-40B4-BE49-F238E27FC236}">
                <a16:creationId xmlns:a16="http://schemas.microsoft.com/office/drawing/2014/main" id="{880AF905-3525-6256-3387-E0AD6BEB1D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44040" y="1404240"/>
            <a:ext cx="914400" cy="914400"/>
          </a:xfrm>
          <a:prstGeom prst="rect">
            <a:avLst/>
          </a:prstGeom>
        </p:spPr>
      </p:pic>
      <p:pic>
        <p:nvPicPr>
          <p:cNvPr id="56" name="رسم 55" descr="جوز هند مع تعبئة خالصة">
            <a:extLst>
              <a:ext uri="{FF2B5EF4-FFF2-40B4-BE49-F238E27FC236}">
                <a16:creationId xmlns:a16="http://schemas.microsoft.com/office/drawing/2014/main" id="{B5B2FF1D-A2D8-4919-95AE-6E25E002E4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64840" y="5437760"/>
            <a:ext cx="914400" cy="914400"/>
          </a:xfrm>
          <a:prstGeom prst="rect">
            <a:avLst/>
          </a:prstGeom>
        </p:spPr>
      </p:pic>
      <p:pic>
        <p:nvPicPr>
          <p:cNvPr id="58" name="رسم 57" descr="قهوة مع تعبئة خالصة">
            <a:extLst>
              <a:ext uri="{FF2B5EF4-FFF2-40B4-BE49-F238E27FC236}">
                <a16:creationId xmlns:a16="http://schemas.microsoft.com/office/drawing/2014/main" id="{CE34E8D6-28F1-75F2-AF4B-E11498C5B7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05480" y="4015360"/>
            <a:ext cx="914400" cy="914400"/>
          </a:xfrm>
          <a:prstGeom prst="rect">
            <a:avLst/>
          </a:prstGeom>
        </p:spPr>
      </p:pic>
      <p:pic>
        <p:nvPicPr>
          <p:cNvPr id="60" name="رسم 59" descr="حبوب البن مع تعبئة خالصة">
            <a:extLst>
              <a:ext uri="{FF2B5EF4-FFF2-40B4-BE49-F238E27FC236}">
                <a16:creationId xmlns:a16="http://schemas.microsoft.com/office/drawing/2014/main" id="{FC150FBF-43CC-E6DD-6AEA-BBBF6824BB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34360" y="2765680"/>
            <a:ext cx="914400" cy="914400"/>
          </a:xfrm>
          <a:prstGeom prst="rect">
            <a:avLst/>
          </a:prstGeom>
        </p:spPr>
      </p:pic>
      <p:pic>
        <p:nvPicPr>
          <p:cNvPr id="62" name="رسم 61" descr="سماد مع تعبئة خالصة">
            <a:extLst>
              <a:ext uri="{FF2B5EF4-FFF2-40B4-BE49-F238E27FC236}">
                <a16:creationId xmlns:a16="http://schemas.microsoft.com/office/drawing/2014/main" id="{76A6EC1B-E24D-1427-F3DA-D612D75311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24200" y="1414400"/>
            <a:ext cx="914400" cy="914400"/>
          </a:xfrm>
          <a:prstGeom prst="rect">
            <a:avLst/>
          </a:prstGeom>
        </p:spPr>
      </p:pic>
      <p:pic>
        <p:nvPicPr>
          <p:cNvPr id="64" name="رسم 63" descr="طبق مُغطى مع تعبئة خالصة">
            <a:extLst>
              <a:ext uri="{FF2B5EF4-FFF2-40B4-BE49-F238E27FC236}">
                <a16:creationId xmlns:a16="http://schemas.microsoft.com/office/drawing/2014/main" id="{7E529302-9D1F-D25B-BD34-8B67AA889E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36440" y="5376800"/>
            <a:ext cx="914400" cy="914400"/>
          </a:xfrm>
          <a:prstGeom prst="rect">
            <a:avLst/>
          </a:prstGeom>
        </p:spPr>
      </p:pic>
      <p:pic>
        <p:nvPicPr>
          <p:cNvPr id="66" name="رسم 65" descr="كرواسون مع تعبئة خالصة">
            <a:extLst>
              <a:ext uri="{FF2B5EF4-FFF2-40B4-BE49-F238E27FC236}">
                <a16:creationId xmlns:a16="http://schemas.microsoft.com/office/drawing/2014/main" id="{BA99FE4D-EE8A-B7A9-920E-CD88FF54A5D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46600" y="4045840"/>
            <a:ext cx="914400" cy="914400"/>
          </a:xfrm>
          <a:prstGeom prst="rect">
            <a:avLst/>
          </a:prstGeom>
        </p:spPr>
      </p:pic>
      <p:pic>
        <p:nvPicPr>
          <p:cNvPr id="68" name="رسم 67" descr="كاب كيك مع تعبئة خالصة">
            <a:extLst>
              <a:ext uri="{FF2B5EF4-FFF2-40B4-BE49-F238E27FC236}">
                <a16:creationId xmlns:a16="http://schemas.microsoft.com/office/drawing/2014/main" id="{4C1CC696-4AC5-7FAD-48B5-CB5B9FC1D55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955160" y="2694560"/>
            <a:ext cx="914400" cy="914400"/>
          </a:xfrm>
          <a:prstGeom prst="rect">
            <a:avLst/>
          </a:prstGeom>
        </p:spPr>
      </p:pic>
      <p:pic>
        <p:nvPicPr>
          <p:cNvPr id="70" name="رسم 69" descr="ألبان مع تعبئة خالصة">
            <a:extLst>
              <a:ext uri="{FF2B5EF4-FFF2-40B4-BE49-F238E27FC236}">
                <a16:creationId xmlns:a16="http://schemas.microsoft.com/office/drawing/2014/main" id="{9FAADB8F-1B69-6912-5148-77DBED220A5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215000" y="5315840"/>
            <a:ext cx="914400" cy="914400"/>
          </a:xfrm>
          <a:prstGeom prst="rect">
            <a:avLst/>
          </a:prstGeom>
        </p:spPr>
      </p:pic>
      <p:pic>
        <p:nvPicPr>
          <p:cNvPr id="72" name="رسم 71" descr="هيكل عظمي لسمكة ميتة مع تعبئة خالصة">
            <a:extLst>
              <a:ext uri="{FF2B5EF4-FFF2-40B4-BE49-F238E27FC236}">
                <a16:creationId xmlns:a16="http://schemas.microsoft.com/office/drawing/2014/main" id="{DB915370-6FC7-4031-85E1-36A9B464286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469000" y="4096640"/>
            <a:ext cx="914400" cy="914400"/>
          </a:xfrm>
          <a:prstGeom prst="rect">
            <a:avLst/>
          </a:prstGeom>
        </p:spPr>
      </p:pic>
      <p:pic>
        <p:nvPicPr>
          <p:cNvPr id="74" name="رسم 73" descr="كعكة دونات مع تعبئة خالصة">
            <a:extLst>
              <a:ext uri="{FF2B5EF4-FFF2-40B4-BE49-F238E27FC236}">
                <a16:creationId xmlns:a16="http://schemas.microsoft.com/office/drawing/2014/main" id="{A99C055D-0A6B-CF08-AD11-835EC9A7B8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67400" y="2714880"/>
            <a:ext cx="914400" cy="914400"/>
          </a:xfrm>
          <a:prstGeom prst="rect">
            <a:avLst/>
          </a:prstGeom>
        </p:spPr>
      </p:pic>
      <p:pic>
        <p:nvPicPr>
          <p:cNvPr id="76" name="رسم 75" descr="ثمرة دريان مع تعبئة خالصة">
            <a:extLst>
              <a:ext uri="{FF2B5EF4-FFF2-40B4-BE49-F238E27FC236}">
                <a16:creationId xmlns:a16="http://schemas.microsoft.com/office/drawing/2014/main" id="{50CC125D-62E5-E3E4-6899-DDABDC3DEE9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637400" y="5407280"/>
            <a:ext cx="914400" cy="914400"/>
          </a:xfrm>
          <a:prstGeom prst="rect">
            <a:avLst/>
          </a:prstGeom>
        </p:spPr>
      </p:pic>
      <p:pic>
        <p:nvPicPr>
          <p:cNvPr id="78" name="رسم 77" descr="بيضة مع تعبئة خالصة">
            <a:extLst>
              <a:ext uri="{FF2B5EF4-FFF2-40B4-BE49-F238E27FC236}">
                <a16:creationId xmlns:a16="http://schemas.microsoft.com/office/drawing/2014/main" id="{54A7BE52-7A19-7199-8BCC-D6C112AE48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789800" y="3964560"/>
            <a:ext cx="914400" cy="914400"/>
          </a:xfrm>
          <a:prstGeom prst="rect">
            <a:avLst/>
          </a:prstGeom>
        </p:spPr>
      </p:pic>
      <p:pic>
        <p:nvPicPr>
          <p:cNvPr id="80" name="رسم 79" descr="باذنجان مع تعبئة خالصة">
            <a:extLst>
              <a:ext uri="{FF2B5EF4-FFF2-40B4-BE49-F238E27FC236}">
                <a16:creationId xmlns:a16="http://schemas.microsoft.com/office/drawing/2014/main" id="{87124D33-EA38-381E-57DC-9F648609D6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98360" y="2714880"/>
            <a:ext cx="914400" cy="914400"/>
          </a:xfrm>
          <a:prstGeom prst="rect">
            <a:avLst/>
          </a:prstGeom>
        </p:spPr>
      </p:pic>
      <p:pic>
        <p:nvPicPr>
          <p:cNvPr id="82" name="رسم 81" descr="Food delivery مع تعبئة خالصة">
            <a:extLst>
              <a:ext uri="{FF2B5EF4-FFF2-40B4-BE49-F238E27FC236}">
                <a16:creationId xmlns:a16="http://schemas.microsoft.com/office/drawing/2014/main" id="{5A8732A2-0E34-4A3F-934B-836D914760C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120760" y="5376800"/>
            <a:ext cx="914400" cy="914400"/>
          </a:xfrm>
          <a:prstGeom prst="rect">
            <a:avLst/>
          </a:prstGeom>
        </p:spPr>
      </p:pic>
      <p:pic>
        <p:nvPicPr>
          <p:cNvPr id="84" name="رسم 83" descr="أمن الطعام مع تعبئة خالصة">
            <a:extLst>
              <a:ext uri="{FF2B5EF4-FFF2-40B4-BE49-F238E27FC236}">
                <a16:creationId xmlns:a16="http://schemas.microsoft.com/office/drawing/2014/main" id="{7B7860B2-FBE1-4C7B-1CFB-42037C71454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161400" y="4025520"/>
            <a:ext cx="914400" cy="914400"/>
          </a:xfrm>
          <a:prstGeom prst="rect">
            <a:avLst/>
          </a:prstGeom>
        </p:spPr>
      </p:pic>
      <p:pic>
        <p:nvPicPr>
          <p:cNvPr id="86" name="رسم 85" descr="شوكة مع تعبئة خالصة">
            <a:extLst>
              <a:ext uri="{FF2B5EF4-FFF2-40B4-BE49-F238E27FC236}">
                <a16:creationId xmlns:a16="http://schemas.microsoft.com/office/drawing/2014/main" id="{20F35B47-6CCB-4B73-655A-AD0E7FCEAF0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171560" y="2765680"/>
            <a:ext cx="914400" cy="914400"/>
          </a:xfrm>
          <a:prstGeom prst="rect">
            <a:avLst/>
          </a:prstGeom>
        </p:spPr>
      </p:pic>
      <p:pic>
        <p:nvPicPr>
          <p:cNvPr id="88" name="رسم 87" descr="عنب مع تعبئة خالصة">
            <a:extLst>
              <a:ext uri="{FF2B5EF4-FFF2-40B4-BE49-F238E27FC236}">
                <a16:creationId xmlns:a16="http://schemas.microsoft.com/office/drawing/2014/main" id="{1C31022B-977B-9447-C1EA-AD90DA56ED6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360280" y="5437760"/>
            <a:ext cx="914400" cy="914400"/>
          </a:xfrm>
          <a:prstGeom prst="rect">
            <a:avLst/>
          </a:prstGeom>
        </p:spPr>
      </p:pic>
      <p:pic>
        <p:nvPicPr>
          <p:cNvPr id="90" name="رسم 89" descr="كيس بقاله مع تعبئة خالصة">
            <a:extLst>
              <a:ext uri="{FF2B5EF4-FFF2-40B4-BE49-F238E27FC236}">
                <a16:creationId xmlns:a16="http://schemas.microsoft.com/office/drawing/2014/main" id="{B1217FD3-98CB-9B06-80DC-375BB62CDB8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90760" y="4015360"/>
            <a:ext cx="914400" cy="914400"/>
          </a:xfrm>
          <a:prstGeom prst="rect">
            <a:avLst/>
          </a:prstGeom>
        </p:spPr>
      </p:pic>
      <p:pic>
        <p:nvPicPr>
          <p:cNvPr id="92" name="رسم 91" descr="جرة عسل مع تعبئة خالصة">
            <a:extLst>
              <a:ext uri="{FF2B5EF4-FFF2-40B4-BE49-F238E27FC236}">
                <a16:creationId xmlns:a16="http://schemas.microsoft.com/office/drawing/2014/main" id="{A4ED22CE-954A-F539-3C13-A00A2E4FCCE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309480" y="2745360"/>
            <a:ext cx="914400" cy="914400"/>
          </a:xfrm>
          <a:prstGeom prst="rect">
            <a:avLst/>
          </a:prstGeom>
        </p:spPr>
      </p:pic>
      <p:pic>
        <p:nvPicPr>
          <p:cNvPr id="94" name="رسم 93" descr="هوت دوغ مع تعبئة خالصة">
            <a:extLst>
              <a:ext uri="{FF2B5EF4-FFF2-40B4-BE49-F238E27FC236}">
                <a16:creationId xmlns:a16="http://schemas.microsoft.com/office/drawing/2014/main" id="{78518600-333B-BBA2-8F45-85982E9BBED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894200" y="1312800"/>
            <a:ext cx="914400" cy="914400"/>
          </a:xfrm>
          <a:prstGeom prst="rect">
            <a:avLst/>
          </a:prstGeom>
        </p:spPr>
      </p:pic>
      <p:pic>
        <p:nvPicPr>
          <p:cNvPr id="96" name="رسم 95" descr="فنجان لاتيه مع تعبئة خالصة">
            <a:extLst>
              <a:ext uri="{FF2B5EF4-FFF2-40B4-BE49-F238E27FC236}">
                <a16:creationId xmlns:a16="http://schemas.microsoft.com/office/drawing/2014/main" id="{6AB139F9-2821-E849-B435-769ED869D4D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265800" y="1394080"/>
            <a:ext cx="914400" cy="914400"/>
          </a:xfrm>
          <a:prstGeom prst="rect">
            <a:avLst/>
          </a:prstGeom>
        </p:spPr>
      </p:pic>
      <p:pic>
        <p:nvPicPr>
          <p:cNvPr id="98" name="رسم 97" descr="ليمون مع تعبئة خالصة">
            <a:extLst>
              <a:ext uri="{FF2B5EF4-FFF2-40B4-BE49-F238E27FC236}">
                <a16:creationId xmlns:a16="http://schemas.microsoft.com/office/drawing/2014/main" id="{ADB9EC60-4506-E36E-8147-528D610AB99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708520" y="1383920"/>
            <a:ext cx="914400" cy="914400"/>
          </a:xfrm>
          <a:prstGeom prst="rect">
            <a:avLst/>
          </a:prstGeom>
        </p:spPr>
      </p:pic>
      <p:pic>
        <p:nvPicPr>
          <p:cNvPr id="100" name="رسم 99" descr="مصاصة مع تعبئة خالصة">
            <a:extLst>
              <a:ext uri="{FF2B5EF4-FFF2-40B4-BE49-F238E27FC236}">
                <a16:creationId xmlns:a16="http://schemas.microsoft.com/office/drawing/2014/main" id="{FCD0F88B-4230-3F77-1477-87076E048D1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39480" y="1363600"/>
            <a:ext cx="914400" cy="914400"/>
          </a:xfrm>
          <a:prstGeom prst="rect">
            <a:avLst/>
          </a:prstGeom>
        </p:spPr>
      </p:pic>
      <p:pic>
        <p:nvPicPr>
          <p:cNvPr id="102" name="رسم 101" descr="كأس مع تعبئة خالصة">
            <a:extLst>
              <a:ext uri="{FF2B5EF4-FFF2-40B4-BE49-F238E27FC236}">
                <a16:creationId xmlns:a16="http://schemas.microsoft.com/office/drawing/2014/main" id="{E66A0A16-93AB-7833-B79C-58435E8FCCD9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431400" y="1343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1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طعام وشراب</a:t>
            </a:r>
          </a:p>
        </p:txBody>
      </p:sp>
      <p:pic>
        <p:nvPicPr>
          <p:cNvPr id="3" name="رسم 2" descr="آبل مع تعبئة خالصة">
            <a:extLst>
              <a:ext uri="{FF2B5EF4-FFF2-40B4-BE49-F238E27FC236}">
                <a16:creationId xmlns:a16="http://schemas.microsoft.com/office/drawing/2014/main" id="{81EC9D99-6B9F-1E6C-4A12-41329D353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0120" y="4056000"/>
            <a:ext cx="914400" cy="914400"/>
          </a:xfrm>
          <a:prstGeom prst="rect">
            <a:avLst/>
          </a:prstGeom>
        </p:spPr>
      </p:pic>
      <p:pic>
        <p:nvPicPr>
          <p:cNvPr id="4" name="رسم 3" descr="أفوكادو مع تعبئة خالصة">
            <a:extLst>
              <a:ext uri="{FF2B5EF4-FFF2-40B4-BE49-F238E27FC236}">
                <a16:creationId xmlns:a16="http://schemas.microsoft.com/office/drawing/2014/main" id="{7E716E1F-7C78-DDFE-E142-8F167F211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0440" y="4106800"/>
            <a:ext cx="914400" cy="914400"/>
          </a:xfrm>
          <a:prstGeom prst="rect">
            <a:avLst/>
          </a:prstGeom>
        </p:spPr>
      </p:pic>
      <p:pic>
        <p:nvPicPr>
          <p:cNvPr id="5" name="رسم 4" descr="زجاجة طفل مع تعبئة خالصة">
            <a:extLst>
              <a:ext uri="{FF2B5EF4-FFF2-40B4-BE49-F238E27FC236}">
                <a16:creationId xmlns:a16="http://schemas.microsoft.com/office/drawing/2014/main" id="{A58FD4EE-AC06-4409-EBB3-6B1AB4627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1960" y="2684400"/>
            <a:ext cx="914400" cy="914400"/>
          </a:xfrm>
          <a:prstGeom prst="rect">
            <a:avLst/>
          </a:prstGeom>
        </p:spPr>
      </p:pic>
      <p:pic>
        <p:nvPicPr>
          <p:cNvPr id="6" name="رسم 5" descr="خبز فرنسي مع تعبئة خالصة">
            <a:extLst>
              <a:ext uri="{FF2B5EF4-FFF2-40B4-BE49-F238E27FC236}">
                <a16:creationId xmlns:a16="http://schemas.microsoft.com/office/drawing/2014/main" id="{3CF96C3F-BF38-66FD-C52F-33856D358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72920" y="2765680"/>
            <a:ext cx="914400" cy="914400"/>
          </a:xfrm>
          <a:prstGeom prst="rect">
            <a:avLst/>
          </a:prstGeom>
        </p:spPr>
      </p:pic>
      <p:pic>
        <p:nvPicPr>
          <p:cNvPr id="7" name="رسم 6" descr="موز مع تعبئة خالصة">
            <a:extLst>
              <a:ext uri="{FF2B5EF4-FFF2-40B4-BE49-F238E27FC236}">
                <a16:creationId xmlns:a16="http://schemas.microsoft.com/office/drawing/2014/main" id="{D08D6A38-A925-7CD8-E18A-8AC93C24B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4520" y="2653920"/>
            <a:ext cx="914400" cy="914400"/>
          </a:xfrm>
          <a:prstGeom prst="rect">
            <a:avLst/>
          </a:prstGeom>
        </p:spPr>
      </p:pic>
      <p:pic>
        <p:nvPicPr>
          <p:cNvPr id="8" name="رسم 7" descr="قشرة موز مع تعبئة خالصة">
            <a:extLst>
              <a:ext uri="{FF2B5EF4-FFF2-40B4-BE49-F238E27FC236}">
                <a16:creationId xmlns:a16="http://schemas.microsoft.com/office/drawing/2014/main" id="{4DB0B470-1BC6-F402-13BC-D92F678D39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75480" y="2674240"/>
            <a:ext cx="914400" cy="914400"/>
          </a:xfrm>
          <a:prstGeom prst="rect">
            <a:avLst/>
          </a:prstGeom>
        </p:spPr>
      </p:pic>
      <p:pic>
        <p:nvPicPr>
          <p:cNvPr id="9" name="رسم 8" descr="معجنات مع تعبئة خالصة">
            <a:extLst>
              <a:ext uri="{FF2B5EF4-FFF2-40B4-BE49-F238E27FC236}">
                <a16:creationId xmlns:a16="http://schemas.microsoft.com/office/drawing/2014/main" id="{7982FE4D-95A8-BA5D-E6B4-6784734387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7720" y="2796160"/>
            <a:ext cx="914400" cy="914400"/>
          </a:xfrm>
          <a:prstGeom prst="rect">
            <a:avLst/>
          </a:prstGeom>
        </p:spPr>
      </p:pic>
      <p:pic>
        <p:nvPicPr>
          <p:cNvPr id="10" name="رسم 9" descr="جعة مع تعبئة خالصة">
            <a:extLst>
              <a:ext uri="{FF2B5EF4-FFF2-40B4-BE49-F238E27FC236}">
                <a16:creationId xmlns:a16="http://schemas.microsoft.com/office/drawing/2014/main" id="{A7C7ED4C-9CBD-E9CD-12CD-14A801C31E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99960" y="2816480"/>
            <a:ext cx="914400" cy="914400"/>
          </a:xfrm>
          <a:prstGeom prst="rect">
            <a:avLst/>
          </a:prstGeom>
        </p:spPr>
      </p:pic>
      <p:pic>
        <p:nvPicPr>
          <p:cNvPr id="11" name="رسم 10" descr="علبة طعام مع تعبئة خالصة">
            <a:extLst>
              <a:ext uri="{FF2B5EF4-FFF2-40B4-BE49-F238E27FC236}">
                <a16:creationId xmlns:a16="http://schemas.microsoft.com/office/drawing/2014/main" id="{D9AF35DE-9193-EDEA-87F3-90AAECCBCB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69960" y="2816480"/>
            <a:ext cx="914400" cy="914400"/>
          </a:xfrm>
          <a:prstGeom prst="rect">
            <a:avLst/>
          </a:prstGeom>
        </p:spPr>
      </p:pic>
      <p:pic>
        <p:nvPicPr>
          <p:cNvPr id="12" name="رسم 11" descr="توت بري مع تعبئة خالصة">
            <a:extLst>
              <a:ext uri="{FF2B5EF4-FFF2-40B4-BE49-F238E27FC236}">
                <a16:creationId xmlns:a16="http://schemas.microsoft.com/office/drawing/2014/main" id="{8B654C36-346B-FA4C-A616-D1C22592EB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431400" y="2867280"/>
            <a:ext cx="914400" cy="914400"/>
          </a:xfrm>
          <a:prstGeom prst="rect">
            <a:avLst/>
          </a:prstGeom>
        </p:spPr>
      </p:pic>
      <p:pic>
        <p:nvPicPr>
          <p:cNvPr id="13" name="رسم 12" descr="زجاجة مع تعبئة خالصة">
            <a:extLst>
              <a:ext uri="{FF2B5EF4-FFF2-40B4-BE49-F238E27FC236}">
                <a16:creationId xmlns:a16="http://schemas.microsoft.com/office/drawing/2014/main" id="{A4E77042-9B1F-7892-BCAB-D8B588D023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91160" y="1414400"/>
            <a:ext cx="914400" cy="914400"/>
          </a:xfrm>
          <a:prstGeom prst="rect">
            <a:avLst/>
          </a:prstGeom>
        </p:spPr>
      </p:pic>
      <p:pic>
        <p:nvPicPr>
          <p:cNvPr id="14" name="رسم 13" descr="وعاء مع تعبئة خالصة">
            <a:extLst>
              <a:ext uri="{FF2B5EF4-FFF2-40B4-BE49-F238E27FC236}">
                <a16:creationId xmlns:a16="http://schemas.microsoft.com/office/drawing/2014/main" id="{48BC7AA2-8653-2540-11D7-D360CD7EB4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303400" y="1444880"/>
            <a:ext cx="914400" cy="914400"/>
          </a:xfrm>
          <a:prstGeom prst="rect">
            <a:avLst/>
          </a:prstGeom>
        </p:spPr>
      </p:pic>
      <p:pic>
        <p:nvPicPr>
          <p:cNvPr id="15" name="رسم 14" descr="شاي فقاعات مع تعبئة خالصة">
            <a:extLst>
              <a:ext uri="{FF2B5EF4-FFF2-40B4-BE49-F238E27FC236}">
                <a16:creationId xmlns:a16="http://schemas.microsoft.com/office/drawing/2014/main" id="{B2D75760-B4D8-109F-E958-65187FD118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83560" y="1322960"/>
            <a:ext cx="914400" cy="914400"/>
          </a:xfrm>
          <a:prstGeom prst="rect">
            <a:avLst/>
          </a:prstGeom>
        </p:spPr>
      </p:pic>
      <p:pic>
        <p:nvPicPr>
          <p:cNvPr id="16" name="رسم 15" descr="برجر وشراب مع تعبئة خالصة">
            <a:extLst>
              <a:ext uri="{FF2B5EF4-FFF2-40B4-BE49-F238E27FC236}">
                <a16:creationId xmlns:a16="http://schemas.microsoft.com/office/drawing/2014/main" id="{E1606372-DD6D-844F-ACAC-4E4288499D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36440" y="1394080"/>
            <a:ext cx="914400" cy="914400"/>
          </a:xfrm>
          <a:prstGeom prst="rect">
            <a:avLst/>
          </a:prstGeom>
        </p:spPr>
      </p:pic>
      <p:pic>
        <p:nvPicPr>
          <p:cNvPr id="17" name="رسم 16" descr="قطعة كيك مع تعبئة خالصة">
            <a:extLst>
              <a:ext uri="{FF2B5EF4-FFF2-40B4-BE49-F238E27FC236}">
                <a16:creationId xmlns:a16="http://schemas.microsoft.com/office/drawing/2014/main" id="{434C4C66-CBB8-4D0B-8D64-533938D233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347080" y="1475360"/>
            <a:ext cx="914400" cy="914400"/>
          </a:xfrm>
          <a:prstGeom prst="rect">
            <a:avLst/>
          </a:prstGeom>
        </p:spPr>
      </p:pic>
      <p:pic>
        <p:nvPicPr>
          <p:cNvPr id="18" name="رسم 17" descr="حلوى مع تعبئة خالصة">
            <a:extLst>
              <a:ext uri="{FF2B5EF4-FFF2-40B4-BE49-F238E27FC236}">
                <a16:creationId xmlns:a16="http://schemas.microsoft.com/office/drawing/2014/main" id="{D31332C8-FC82-295A-1237-C879C3FDFD9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647560" y="1373760"/>
            <a:ext cx="914400" cy="914400"/>
          </a:xfrm>
          <a:prstGeom prst="rect">
            <a:avLst/>
          </a:prstGeom>
        </p:spPr>
      </p:pic>
      <p:pic>
        <p:nvPicPr>
          <p:cNvPr id="19" name="رسم 18" descr="تقديم الطعام مع تعبئة خالصة">
            <a:extLst>
              <a:ext uri="{FF2B5EF4-FFF2-40B4-BE49-F238E27FC236}">
                <a16:creationId xmlns:a16="http://schemas.microsoft.com/office/drawing/2014/main" id="{6F48022E-0C3F-19AC-88DD-25118BD6310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39480" y="1353440"/>
            <a:ext cx="914400" cy="914400"/>
          </a:xfrm>
          <a:prstGeom prst="rect">
            <a:avLst/>
          </a:prstGeom>
        </p:spPr>
      </p:pic>
      <p:pic>
        <p:nvPicPr>
          <p:cNvPr id="20" name="رسم 19" descr="شمبانيا مع تعبئة خالصة">
            <a:extLst>
              <a:ext uri="{FF2B5EF4-FFF2-40B4-BE49-F238E27FC236}">
                <a16:creationId xmlns:a16="http://schemas.microsoft.com/office/drawing/2014/main" id="{750731B1-3C6F-3611-F1E5-9565A18A6A4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451720" y="1414400"/>
            <a:ext cx="914400" cy="914400"/>
          </a:xfrm>
          <a:prstGeom prst="rect">
            <a:avLst/>
          </a:prstGeom>
        </p:spPr>
      </p:pic>
      <p:pic>
        <p:nvPicPr>
          <p:cNvPr id="76" name="رسم 75" descr="ملح وفلفل مع تعبئة خالصة">
            <a:extLst>
              <a:ext uri="{FF2B5EF4-FFF2-40B4-BE49-F238E27FC236}">
                <a16:creationId xmlns:a16="http://schemas.microsoft.com/office/drawing/2014/main" id="{7BD87F23-61AF-4896-3813-23A64C083A1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8320" y="5413000"/>
            <a:ext cx="914400" cy="914400"/>
          </a:xfrm>
          <a:prstGeom prst="rect">
            <a:avLst/>
          </a:prstGeom>
        </p:spPr>
      </p:pic>
      <p:pic>
        <p:nvPicPr>
          <p:cNvPr id="78" name="رسم 77" descr="سي مع تعبئة خالصة">
            <a:extLst>
              <a:ext uri="{FF2B5EF4-FFF2-40B4-BE49-F238E27FC236}">
                <a16:creationId xmlns:a16="http://schemas.microsoft.com/office/drawing/2014/main" id="{BDFF5C37-C9C5-AA72-3FB0-E06D9E3CF7D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88320" y="4071880"/>
            <a:ext cx="914400" cy="914400"/>
          </a:xfrm>
          <a:prstGeom prst="rect">
            <a:avLst/>
          </a:prstGeom>
        </p:spPr>
      </p:pic>
      <p:pic>
        <p:nvPicPr>
          <p:cNvPr id="80" name="رسم 79" descr="ملعقة مع تعبئة خالصة">
            <a:extLst>
              <a:ext uri="{FF2B5EF4-FFF2-40B4-BE49-F238E27FC236}">
                <a16:creationId xmlns:a16="http://schemas.microsoft.com/office/drawing/2014/main" id="{982A9C41-F345-1C77-4B07-B946D993867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258320" y="5453640"/>
            <a:ext cx="914400" cy="914400"/>
          </a:xfrm>
          <a:prstGeom prst="rect">
            <a:avLst/>
          </a:prstGeom>
        </p:spPr>
      </p:pic>
      <p:pic>
        <p:nvPicPr>
          <p:cNvPr id="82" name="رسم 81" descr="فراولة مع تعبئة خالصة">
            <a:extLst>
              <a:ext uri="{FF2B5EF4-FFF2-40B4-BE49-F238E27FC236}">
                <a16:creationId xmlns:a16="http://schemas.microsoft.com/office/drawing/2014/main" id="{08F4EC1D-9FFB-4722-5B9C-962633A84C1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207520" y="4112520"/>
            <a:ext cx="914400" cy="914400"/>
          </a:xfrm>
          <a:prstGeom prst="rect">
            <a:avLst/>
          </a:prstGeom>
        </p:spPr>
      </p:pic>
      <p:pic>
        <p:nvPicPr>
          <p:cNvPr id="84" name="رسم 83" descr="سوشي مع تعبئة خالصة">
            <a:extLst>
              <a:ext uri="{FF2B5EF4-FFF2-40B4-BE49-F238E27FC236}">
                <a16:creationId xmlns:a16="http://schemas.microsoft.com/office/drawing/2014/main" id="{9D966C15-6F19-4359-DF31-65F4CE73CFF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660400" y="5463800"/>
            <a:ext cx="914400" cy="914400"/>
          </a:xfrm>
          <a:prstGeom prst="rect">
            <a:avLst/>
          </a:prstGeom>
        </p:spPr>
      </p:pic>
      <p:pic>
        <p:nvPicPr>
          <p:cNvPr id="86" name="رسم 85" descr="إعداد جدول مع تعبئة خالصة">
            <a:extLst>
              <a:ext uri="{FF2B5EF4-FFF2-40B4-BE49-F238E27FC236}">
                <a16:creationId xmlns:a16="http://schemas.microsoft.com/office/drawing/2014/main" id="{3DE85879-EEC5-972C-1090-F2E9BC306A7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782320" y="4112520"/>
            <a:ext cx="914400" cy="914400"/>
          </a:xfrm>
          <a:prstGeom prst="rect">
            <a:avLst/>
          </a:prstGeom>
        </p:spPr>
      </p:pic>
      <p:pic>
        <p:nvPicPr>
          <p:cNvPr id="88" name="رسم 87" descr="تاكو مع تعبئة خالصة">
            <a:extLst>
              <a:ext uri="{FF2B5EF4-FFF2-40B4-BE49-F238E27FC236}">
                <a16:creationId xmlns:a16="http://schemas.microsoft.com/office/drawing/2014/main" id="{C34EA238-D3B6-09D6-6A26-D97947D4927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2160" y="5382520"/>
            <a:ext cx="914400" cy="914400"/>
          </a:xfrm>
          <a:prstGeom prst="rect">
            <a:avLst/>
          </a:prstGeom>
        </p:spPr>
      </p:pic>
      <p:pic>
        <p:nvPicPr>
          <p:cNvPr id="90" name="رسم 89" descr="وجبة جاهزة مع تعبئة خالصة">
            <a:extLst>
              <a:ext uri="{FF2B5EF4-FFF2-40B4-BE49-F238E27FC236}">
                <a16:creationId xmlns:a16="http://schemas.microsoft.com/office/drawing/2014/main" id="{1E577FE5-73DE-45FE-6C60-6E81741A621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5011680" y="4051560"/>
            <a:ext cx="914400" cy="914400"/>
          </a:xfrm>
          <a:prstGeom prst="rect">
            <a:avLst/>
          </a:prstGeom>
        </p:spPr>
      </p:pic>
      <p:pic>
        <p:nvPicPr>
          <p:cNvPr id="92" name="رسم 91" descr="شاي مع تعبئة خالصة">
            <a:extLst>
              <a:ext uri="{FF2B5EF4-FFF2-40B4-BE49-F238E27FC236}">
                <a16:creationId xmlns:a16="http://schemas.microsoft.com/office/drawing/2014/main" id="{DBA6C3D8-08A4-E4AA-5733-5DAEDFEB593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383280" y="5331720"/>
            <a:ext cx="914400" cy="914400"/>
          </a:xfrm>
          <a:prstGeom prst="rect">
            <a:avLst/>
          </a:prstGeom>
        </p:spPr>
      </p:pic>
      <p:pic>
        <p:nvPicPr>
          <p:cNvPr id="94" name="رسم 93" descr="زجاجة ماء مع تعبئة خالصة">
            <a:extLst>
              <a:ext uri="{FF2B5EF4-FFF2-40B4-BE49-F238E27FC236}">
                <a16:creationId xmlns:a16="http://schemas.microsoft.com/office/drawing/2014/main" id="{D34461E9-AC52-F1E4-51FC-DAB7E7BF0F18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434080" y="4183640"/>
            <a:ext cx="914400" cy="914400"/>
          </a:xfrm>
          <a:prstGeom prst="rect">
            <a:avLst/>
          </a:prstGeom>
        </p:spPr>
      </p:pic>
      <p:pic>
        <p:nvPicPr>
          <p:cNvPr id="96" name="رسم 95" descr="زجاجة ماء مع تعبئة خالصة">
            <a:extLst>
              <a:ext uri="{FF2B5EF4-FFF2-40B4-BE49-F238E27FC236}">
                <a16:creationId xmlns:a16="http://schemas.microsoft.com/office/drawing/2014/main" id="{A573D7CB-5FCF-EC42-782F-C537ACBF5FE8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7724400" y="5341880"/>
            <a:ext cx="914400" cy="914400"/>
          </a:xfrm>
          <a:prstGeom prst="rect">
            <a:avLst/>
          </a:prstGeom>
        </p:spPr>
      </p:pic>
      <p:pic>
        <p:nvPicPr>
          <p:cNvPr id="98" name="رسم 97" descr="بطيخ مع تعبئة خالصة">
            <a:extLst>
              <a:ext uri="{FF2B5EF4-FFF2-40B4-BE49-F238E27FC236}">
                <a16:creationId xmlns:a16="http://schemas.microsoft.com/office/drawing/2014/main" id="{17BD8CD8-891F-6DF8-9FCA-03365C98D87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714240" y="4244600"/>
            <a:ext cx="914400" cy="914400"/>
          </a:xfrm>
          <a:prstGeom prst="rect">
            <a:avLst/>
          </a:prstGeom>
        </p:spPr>
      </p:pic>
      <p:pic>
        <p:nvPicPr>
          <p:cNvPr id="100" name="رسم 99" descr="بيتزا كاملة مع تعبئة خالصة">
            <a:extLst>
              <a:ext uri="{FF2B5EF4-FFF2-40B4-BE49-F238E27FC236}">
                <a16:creationId xmlns:a16="http://schemas.microsoft.com/office/drawing/2014/main" id="{B0277A15-0B64-08F3-47DE-CE9B632028BF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217920" y="5443480"/>
            <a:ext cx="914400" cy="914400"/>
          </a:xfrm>
          <a:prstGeom prst="rect">
            <a:avLst/>
          </a:prstGeom>
        </p:spPr>
      </p:pic>
      <p:pic>
        <p:nvPicPr>
          <p:cNvPr id="102" name="رسم 101" descr="نبيذ مع تعبئة خالصة">
            <a:extLst>
              <a:ext uri="{FF2B5EF4-FFF2-40B4-BE49-F238E27FC236}">
                <a16:creationId xmlns:a16="http://schemas.microsoft.com/office/drawing/2014/main" id="{DA93C76A-BCE9-1DF2-02D8-DE38C0D6662C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426960" y="53926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6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طعام وشراب</a:t>
            </a:r>
          </a:p>
        </p:txBody>
      </p:sp>
      <p:pic>
        <p:nvPicPr>
          <p:cNvPr id="3" name="رسم 2" descr="شوكة وسكين مع تعبئة خالصة">
            <a:extLst>
              <a:ext uri="{FF2B5EF4-FFF2-40B4-BE49-F238E27FC236}">
                <a16:creationId xmlns:a16="http://schemas.microsoft.com/office/drawing/2014/main" id="{FD3B19A7-B34A-A15D-9942-B4CA08955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8320" y="4102360"/>
            <a:ext cx="914400" cy="914400"/>
          </a:xfrm>
          <a:prstGeom prst="rect">
            <a:avLst/>
          </a:prstGeom>
        </p:spPr>
      </p:pic>
      <p:pic>
        <p:nvPicPr>
          <p:cNvPr id="4" name="رسم 3" descr="كأس مثلجات مع تعبئة خالصة">
            <a:extLst>
              <a:ext uri="{FF2B5EF4-FFF2-40B4-BE49-F238E27FC236}">
                <a16:creationId xmlns:a16="http://schemas.microsoft.com/office/drawing/2014/main" id="{F952CFA5-CBF1-0500-C4BE-F51F67658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800" y="4102360"/>
            <a:ext cx="914400" cy="914400"/>
          </a:xfrm>
          <a:prstGeom prst="rect">
            <a:avLst/>
          </a:prstGeom>
        </p:spPr>
      </p:pic>
      <p:pic>
        <p:nvPicPr>
          <p:cNvPr id="5" name="رسم 4" descr="وعاء فواكه مع تعبئة خالصة">
            <a:extLst>
              <a:ext uri="{FF2B5EF4-FFF2-40B4-BE49-F238E27FC236}">
                <a16:creationId xmlns:a16="http://schemas.microsoft.com/office/drawing/2014/main" id="{FE95CBBA-D3ED-526E-5A8C-066EAD677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3920" y="5402840"/>
            <a:ext cx="914400" cy="914400"/>
          </a:xfrm>
          <a:prstGeom prst="rect">
            <a:avLst/>
          </a:prstGeom>
        </p:spPr>
      </p:pic>
      <p:pic>
        <p:nvPicPr>
          <p:cNvPr id="6" name="رسم 5" descr="آيس كريم مع تعبئة خالصة">
            <a:extLst>
              <a:ext uri="{FF2B5EF4-FFF2-40B4-BE49-F238E27FC236}">
                <a16:creationId xmlns:a16="http://schemas.microsoft.com/office/drawing/2014/main" id="{12AFF505-41A9-161D-2A04-891EC7F2E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36640" y="5402840"/>
            <a:ext cx="914400" cy="914400"/>
          </a:xfrm>
          <a:prstGeom prst="rect">
            <a:avLst/>
          </a:prstGeom>
        </p:spPr>
      </p:pic>
      <p:pic>
        <p:nvPicPr>
          <p:cNvPr id="7" name="رسم 6" descr="سوشي الكافيار الأحمر مع تعبئة خالصة">
            <a:extLst>
              <a:ext uri="{FF2B5EF4-FFF2-40B4-BE49-F238E27FC236}">
                <a16:creationId xmlns:a16="http://schemas.microsoft.com/office/drawing/2014/main" id="{B01D2947-1164-49CE-E4F9-264BF88C46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15200" y="5321560"/>
            <a:ext cx="914400" cy="914400"/>
          </a:xfrm>
          <a:prstGeom prst="rect">
            <a:avLst/>
          </a:prstGeom>
        </p:spPr>
      </p:pic>
      <p:pic>
        <p:nvPicPr>
          <p:cNvPr id="8" name="رسم 7" descr="سكين مع تعبئة خالصة">
            <a:extLst>
              <a:ext uri="{FF2B5EF4-FFF2-40B4-BE49-F238E27FC236}">
                <a16:creationId xmlns:a16="http://schemas.microsoft.com/office/drawing/2014/main" id="{B52779D7-9A98-5C89-1D63-28B9F38A7D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0080" y="4000760"/>
            <a:ext cx="914400" cy="914400"/>
          </a:xfrm>
          <a:prstGeom prst="rect">
            <a:avLst/>
          </a:prstGeom>
        </p:spPr>
      </p:pic>
      <p:pic>
        <p:nvPicPr>
          <p:cNvPr id="9" name="رسم 8" descr="القائمة مع تعبئة خالصة">
            <a:extLst>
              <a:ext uri="{FF2B5EF4-FFF2-40B4-BE49-F238E27FC236}">
                <a16:creationId xmlns:a16="http://schemas.microsoft.com/office/drawing/2014/main" id="{AA7BF353-000E-2F6E-4FA6-D64674040E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91360" y="4051560"/>
            <a:ext cx="914400" cy="914400"/>
          </a:xfrm>
          <a:prstGeom prst="rect">
            <a:avLst/>
          </a:prstGeom>
        </p:spPr>
      </p:pic>
      <p:pic>
        <p:nvPicPr>
          <p:cNvPr id="10" name="رسم 9" descr="القائمة مع تعبئة خالصة">
            <a:extLst>
              <a:ext uri="{FF2B5EF4-FFF2-40B4-BE49-F238E27FC236}">
                <a16:creationId xmlns:a16="http://schemas.microsoft.com/office/drawing/2014/main" id="{F7C8B1BE-F764-6119-2C8C-FE508B0514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42640" y="4082040"/>
            <a:ext cx="914400" cy="914400"/>
          </a:xfrm>
          <a:prstGeom prst="rect">
            <a:avLst/>
          </a:prstGeom>
        </p:spPr>
      </p:pic>
      <p:pic>
        <p:nvPicPr>
          <p:cNvPr id="11" name="رسم 10" descr="كعكة القمر مع تعبئة خالصة">
            <a:extLst>
              <a:ext uri="{FF2B5EF4-FFF2-40B4-BE49-F238E27FC236}">
                <a16:creationId xmlns:a16="http://schemas.microsoft.com/office/drawing/2014/main" id="{C88AB5E8-5432-A7B9-A79A-77373E1ACC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32960" y="4132840"/>
            <a:ext cx="914400" cy="914400"/>
          </a:xfrm>
          <a:prstGeom prst="rect">
            <a:avLst/>
          </a:prstGeom>
        </p:spPr>
      </p:pic>
      <p:pic>
        <p:nvPicPr>
          <p:cNvPr id="12" name="رسم 11" descr="شعيرية مع تعبئة خالصة">
            <a:extLst>
              <a:ext uri="{FF2B5EF4-FFF2-40B4-BE49-F238E27FC236}">
                <a16:creationId xmlns:a16="http://schemas.microsoft.com/office/drawing/2014/main" id="{AFCE3508-CB0C-2301-4D77-1F9D28C305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67120" y="4122680"/>
            <a:ext cx="914400" cy="914400"/>
          </a:xfrm>
          <a:prstGeom prst="rect">
            <a:avLst/>
          </a:prstGeom>
        </p:spPr>
      </p:pic>
      <p:pic>
        <p:nvPicPr>
          <p:cNvPr id="13" name="رسم 12" descr="صواميل مع تعبئة خالصة">
            <a:extLst>
              <a:ext uri="{FF2B5EF4-FFF2-40B4-BE49-F238E27FC236}">
                <a16:creationId xmlns:a16="http://schemas.microsoft.com/office/drawing/2014/main" id="{316F50EC-3A2F-AEB4-8547-053CCA260D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447280" y="4041400"/>
            <a:ext cx="914400" cy="914400"/>
          </a:xfrm>
          <a:prstGeom prst="rect">
            <a:avLst/>
          </a:prstGeom>
        </p:spPr>
      </p:pic>
      <p:pic>
        <p:nvPicPr>
          <p:cNvPr id="14" name="رسم 13" descr="بصل مع تعبئة خالصة">
            <a:extLst>
              <a:ext uri="{FF2B5EF4-FFF2-40B4-BE49-F238E27FC236}">
                <a16:creationId xmlns:a16="http://schemas.microsoft.com/office/drawing/2014/main" id="{56E52534-6DC1-CACA-E876-6C3EE44AF3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7360" y="1379480"/>
            <a:ext cx="914400" cy="914400"/>
          </a:xfrm>
          <a:prstGeom prst="rect">
            <a:avLst/>
          </a:prstGeom>
        </p:spPr>
      </p:pic>
      <p:pic>
        <p:nvPicPr>
          <p:cNvPr id="15" name="رسم 14" descr="برتقالي مع تعبئة خالصة">
            <a:extLst>
              <a:ext uri="{FF2B5EF4-FFF2-40B4-BE49-F238E27FC236}">
                <a16:creationId xmlns:a16="http://schemas.microsoft.com/office/drawing/2014/main" id="{8D643301-BCE8-0CD7-3190-9B5C380488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57840" y="2679960"/>
            <a:ext cx="914400" cy="914400"/>
          </a:xfrm>
          <a:prstGeom prst="rect">
            <a:avLst/>
          </a:prstGeom>
        </p:spPr>
      </p:pic>
      <p:pic>
        <p:nvPicPr>
          <p:cNvPr id="16" name="رسم 15" descr="بابايا مع تعبئة خالصة">
            <a:extLst>
              <a:ext uri="{FF2B5EF4-FFF2-40B4-BE49-F238E27FC236}">
                <a16:creationId xmlns:a16="http://schemas.microsoft.com/office/drawing/2014/main" id="{31F75186-8119-0160-1425-300CBC1052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288800" y="1481080"/>
            <a:ext cx="914400" cy="914400"/>
          </a:xfrm>
          <a:prstGeom prst="rect">
            <a:avLst/>
          </a:prstGeom>
        </p:spPr>
      </p:pic>
      <p:pic>
        <p:nvPicPr>
          <p:cNvPr id="17" name="رسم 16" descr="معكرونة مع تعبئة خالصة">
            <a:extLst>
              <a:ext uri="{FF2B5EF4-FFF2-40B4-BE49-F238E27FC236}">
                <a16:creationId xmlns:a16="http://schemas.microsoft.com/office/drawing/2014/main" id="{BBF2C042-CA53-4F32-ED29-B5FEFD9E9DA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298960" y="2608840"/>
            <a:ext cx="914400" cy="914400"/>
          </a:xfrm>
          <a:prstGeom prst="rect">
            <a:avLst/>
          </a:prstGeom>
        </p:spPr>
      </p:pic>
      <p:pic>
        <p:nvPicPr>
          <p:cNvPr id="18" name="رسم 17" descr="خوخ مع تعبئة خالصة">
            <a:extLst>
              <a:ext uri="{FF2B5EF4-FFF2-40B4-BE49-F238E27FC236}">
                <a16:creationId xmlns:a16="http://schemas.microsoft.com/office/drawing/2014/main" id="{044E2E1E-C45A-A90A-A5B4-2838B6A413D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670560" y="1481080"/>
            <a:ext cx="914400" cy="914400"/>
          </a:xfrm>
          <a:prstGeom prst="rect">
            <a:avLst/>
          </a:prstGeom>
        </p:spPr>
      </p:pic>
      <p:pic>
        <p:nvPicPr>
          <p:cNvPr id="19" name="رسم 18" descr="قشرة البزلاء مع تعبئة خالصة">
            <a:extLst>
              <a:ext uri="{FF2B5EF4-FFF2-40B4-BE49-F238E27FC236}">
                <a16:creationId xmlns:a16="http://schemas.microsoft.com/office/drawing/2014/main" id="{7C7079CE-CFDE-9EC1-C9B5-F8AA256B86A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0880" y="2730760"/>
            <a:ext cx="914400" cy="914400"/>
          </a:xfrm>
          <a:prstGeom prst="rect">
            <a:avLst/>
          </a:prstGeom>
        </p:spPr>
      </p:pic>
      <p:pic>
        <p:nvPicPr>
          <p:cNvPr id="20" name="رسم 19" descr="دائري مع تعبئة خالصة">
            <a:extLst>
              <a:ext uri="{FF2B5EF4-FFF2-40B4-BE49-F238E27FC236}">
                <a16:creationId xmlns:a16="http://schemas.microsoft.com/office/drawing/2014/main" id="{118462A1-2C41-94CC-777C-E001A1F0043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032000" y="1460760"/>
            <a:ext cx="914400" cy="914400"/>
          </a:xfrm>
          <a:prstGeom prst="rect">
            <a:avLst/>
          </a:prstGeom>
        </p:spPr>
      </p:pic>
      <p:pic>
        <p:nvPicPr>
          <p:cNvPr id="21" name="رسم 20" descr="أناناس مع تعبئة خالصة">
            <a:extLst>
              <a:ext uri="{FF2B5EF4-FFF2-40B4-BE49-F238E27FC236}">
                <a16:creationId xmlns:a16="http://schemas.microsoft.com/office/drawing/2014/main" id="{EC15C93F-24B7-8CA7-30FB-D8146D9CEB6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052320" y="2700280"/>
            <a:ext cx="914400" cy="914400"/>
          </a:xfrm>
          <a:prstGeom prst="rect">
            <a:avLst/>
          </a:prstGeom>
        </p:spPr>
      </p:pic>
      <p:pic>
        <p:nvPicPr>
          <p:cNvPr id="22" name="رسم 21" descr="بيتزا مع تعبئة خالصة">
            <a:extLst>
              <a:ext uri="{FF2B5EF4-FFF2-40B4-BE49-F238E27FC236}">
                <a16:creationId xmlns:a16="http://schemas.microsoft.com/office/drawing/2014/main" id="{C6563AA0-DAA5-9252-54AB-1AFE908A9B9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62960" y="1399800"/>
            <a:ext cx="914400" cy="914400"/>
          </a:xfrm>
          <a:prstGeom prst="rect">
            <a:avLst/>
          </a:prstGeom>
        </p:spPr>
      </p:pic>
      <p:pic>
        <p:nvPicPr>
          <p:cNvPr id="23" name="رسم 22" descr="لوح معدني مع تعبئة خالصة">
            <a:extLst>
              <a:ext uri="{FF2B5EF4-FFF2-40B4-BE49-F238E27FC236}">
                <a16:creationId xmlns:a16="http://schemas.microsoft.com/office/drawing/2014/main" id="{C8BA2244-A35B-1366-76DD-466E5B78B4E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352800" y="2690120"/>
            <a:ext cx="914400" cy="914400"/>
          </a:xfrm>
          <a:prstGeom prst="rect">
            <a:avLst/>
          </a:prstGeom>
        </p:spPr>
      </p:pic>
      <p:pic>
        <p:nvPicPr>
          <p:cNvPr id="24" name="رسم 23" descr="الفشار مع تعبئة خالصة">
            <a:extLst>
              <a:ext uri="{FF2B5EF4-FFF2-40B4-BE49-F238E27FC236}">
                <a16:creationId xmlns:a16="http://schemas.microsoft.com/office/drawing/2014/main" id="{9A3AA791-EB13-9C19-B375-2BA6FAF6036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75200" y="1592840"/>
            <a:ext cx="914400" cy="914400"/>
          </a:xfrm>
          <a:prstGeom prst="rect">
            <a:avLst/>
          </a:prstGeom>
        </p:spPr>
      </p:pic>
      <p:pic>
        <p:nvPicPr>
          <p:cNvPr id="25" name="رسم 24" descr="مصاصة مُثلجة مع تعبئة خالصة">
            <a:extLst>
              <a:ext uri="{FF2B5EF4-FFF2-40B4-BE49-F238E27FC236}">
                <a16:creationId xmlns:a16="http://schemas.microsoft.com/office/drawing/2014/main" id="{643FC4BF-6D9C-5665-2899-56466471CBD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724400" y="2679960"/>
            <a:ext cx="914400" cy="914400"/>
          </a:xfrm>
          <a:prstGeom prst="rect">
            <a:avLst/>
          </a:prstGeom>
        </p:spPr>
      </p:pic>
      <p:pic>
        <p:nvPicPr>
          <p:cNvPr id="26" name="رسم 25" descr="كعك مملح مع تعبئة خالصة">
            <a:extLst>
              <a:ext uri="{FF2B5EF4-FFF2-40B4-BE49-F238E27FC236}">
                <a16:creationId xmlns:a16="http://schemas.microsoft.com/office/drawing/2014/main" id="{99CE2D60-7CD0-892C-5169-DD6861F9815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156960" y="2761240"/>
            <a:ext cx="914400" cy="914400"/>
          </a:xfrm>
          <a:prstGeom prst="rect">
            <a:avLst/>
          </a:prstGeom>
        </p:spPr>
      </p:pic>
      <p:pic>
        <p:nvPicPr>
          <p:cNvPr id="27" name="رسم 26" descr="مطعم مع تعبئة خالصة">
            <a:extLst>
              <a:ext uri="{FF2B5EF4-FFF2-40B4-BE49-F238E27FC236}">
                <a16:creationId xmlns:a16="http://schemas.microsoft.com/office/drawing/2014/main" id="{9534F82A-F7F6-FBD7-2EDB-0FFDBA0913A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335520" y="2619000"/>
            <a:ext cx="914400" cy="914400"/>
          </a:xfrm>
          <a:prstGeom prst="rect">
            <a:avLst/>
          </a:prstGeom>
        </p:spPr>
      </p:pic>
      <p:pic>
        <p:nvPicPr>
          <p:cNvPr id="28" name="رسم 27" descr="مطعم مع تعبئة خالصة">
            <a:extLst>
              <a:ext uri="{FF2B5EF4-FFF2-40B4-BE49-F238E27FC236}">
                <a16:creationId xmlns:a16="http://schemas.microsoft.com/office/drawing/2014/main" id="{C88D5B0E-BB0F-E209-AAD5-F8123497EE2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136640" y="1379480"/>
            <a:ext cx="914400" cy="914400"/>
          </a:xfrm>
          <a:prstGeom prst="rect">
            <a:avLst/>
          </a:prstGeom>
        </p:spPr>
      </p:pic>
      <p:pic>
        <p:nvPicPr>
          <p:cNvPr id="29" name="رسم 28" descr="مشروب مع تعبئة خالصة">
            <a:extLst>
              <a:ext uri="{FF2B5EF4-FFF2-40B4-BE49-F238E27FC236}">
                <a16:creationId xmlns:a16="http://schemas.microsoft.com/office/drawing/2014/main" id="{D8AD5BC2-D767-D178-3611-1896F3B7477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467600" y="13286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7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المهن</a:t>
            </a:r>
          </a:p>
        </p:txBody>
      </p:sp>
      <p:pic>
        <p:nvPicPr>
          <p:cNvPr id="4" name="رسم 3" descr="المؤدي انثي مع تعبئة خالصة">
            <a:extLst>
              <a:ext uri="{FF2B5EF4-FFF2-40B4-BE49-F238E27FC236}">
                <a16:creationId xmlns:a16="http://schemas.microsoft.com/office/drawing/2014/main" id="{E43CED87-571F-D51B-63ED-DB9C15113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8480" y="5366440"/>
            <a:ext cx="914400" cy="914400"/>
          </a:xfrm>
          <a:prstGeom prst="rect">
            <a:avLst/>
          </a:prstGeom>
        </p:spPr>
      </p:pic>
      <p:pic>
        <p:nvPicPr>
          <p:cNvPr id="6" name="رسم 5" descr="ذكر الفنان مع تعبئة خالصة">
            <a:extLst>
              <a:ext uri="{FF2B5EF4-FFF2-40B4-BE49-F238E27FC236}">
                <a16:creationId xmlns:a16="http://schemas.microsoft.com/office/drawing/2014/main" id="{24A66165-4BEB-B9C1-CB99-856D6AD01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9760" y="2735000"/>
            <a:ext cx="914400" cy="914400"/>
          </a:xfrm>
          <a:prstGeom prst="rect">
            <a:avLst/>
          </a:prstGeom>
        </p:spPr>
      </p:pic>
      <p:pic>
        <p:nvPicPr>
          <p:cNvPr id="8" name="رسم 7" descr="رائد فضاء انثي مع تعبئة خالصة">
            <a:extLst>
              <a:ext uri="{FF2B5EF4-FFF2-40B4-BE49-F238E27FC236}">
                <a16:creationId xmlns:a16="http://schemas.microsoft.com/office/drawing/2014/main" id="{BBE172F1-D4AF-4839-CFB4-21624C1A0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7360" y="5376600"/>
            <a:ext cx="914400" cy="914400"/>
          </a:xfrm>
          <a:prstGeom prst="rect">
            <a:avLst/>
          </a:prstGeom>
        </p:spPr>
      </p:pic>
      <p:pic>
        <p:nvPicPr>
          <p:cNvPr id="10" name="رسم 9" descr="ذكر رائد فضاء مع تعبئة خالصة">
            <a:extLst>
              <a:ext uri="{FF2B5EF4-FFF2-40B4-BE49-F238E27FC236}">
                <a16:creationId xmlns:a16="http://schemas.microsoft.com/office/drawing/2014/main" id="{532DB522-9927-1500-3278-D0F5DA06A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9440" y="5396920"/>
            <a:ext cx="914400" cy="914400"/>
          </a:xfrm>
          <a:prstGeom prst="rect">
            <a:avLst/>
          </a:prstGeom>
        </p:spPr>
      </p:pic>
      <p:pic>
        <p:nvPicPr>
          <p:cNvPr id="12" name="رسم 11" descr="كابتن انثي مع تعبئة خالصة">
            <a:extLst>
              <a:ext uri="{FF2B5EF4-FFF2-40B4-BE49-F238E27FC236}">
                <a16:creationId xmlns:a16="http://schemas.microsoft.com/office/drawing/2014/main" id="{43111C94-B7EF-1404-4856-2BF681B07D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60080" y="5488360"/>
            <a:ext cx="914400" cy="914400"/>
          </a:xfrm>
          <a:prstGeom prst="rect">
            <a:avLst/>
          </a:prstGeom>
        </p:spPr>
      </p:pic>
      <p:pic>
        <p:nvPicPr>
          <p:cNvPr id="14" name="رسم 13" descr="ذكر كابتن مع تعبئة خالصة">
            <a:extLst>
              <a:ext uri="{FF2B5EF4-FFF2-40B4-BE49-F238E27FC236}">
                <a16:creationId xmlns:a16="http://schemas.microsoft.com/office/drawing/2014/main" id="{2F4D04CD-41AD-27E6-8E8B-ED06E92F4D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1120" y="4076120"/>
            <a:ext cx="914400" cy="914400"/>
          </a:xfrm>
          <a:prstGeom prst="rect">
            <a:avLst/>
          </a:prstGeom>
        </p:spPr>
      </p:pic>
      <p:pic>
        <p:nvPicPr>
          <p:cNvPr id="16" name="رسم 15" descr="طهاه انثي مع تعبئة خالصة">
            <a:extLst>
              <a:ext uri="{FF2B5EF4-FFF2-40B4-BE49-F238E27FC236}">
                <a16:creationId xmlns:a16="http://schemas.microsoft.com/office/drawing/2014/main" id="{3895881B-452D-003C-30CC-636DACAF9D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2240" y="2714680"/>
            <a:ext cx="914400" cy="914400"/>
          </a:xfrm>
          <a:prstGeom prst="rect">
            <a:avLst/>
          </a:prstGeom>
        </p:spPr>
      </p:pic>
      <p:pic>
        <p:nvPicPr>
          <p:cNvPr id="18" name="رسم 17" descr="ذكر طهاه مع تعبئة خالصة">
            <a:extLst>
              <a:ext uri="{FF2B5EF4-FFF2-40B4-BE49-F238E27FC236}">
                <a16:creationId xmlns:a16="http://schemas.microsoft.com/office/drawing/2014/main" id="{088EA8A3-5105-FED3-C3E0-FF26788B9C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0960" y="1424360"/>
            <a:ext cx="914400" cy="914400"/>
          </a:xfrm>
          <a:prstGeom prst="rect">
            <a:avLst/>
          </a:prstGeom>
        </p:spPr>
      </p:pic>
      <p:pic>
        <p:nvPicPr>
          <p:cNvPr id="20" name="رسم 19" descr="موصل انثي مع تعبئة خالصة">
            <a:extLst>
              <a:ext uri="{FF2B5EF4-FFF2-40B4-BE49-F238E27FC236}">
                <a16:creationId xmlns:a16="http://schemas.microsoft.com/office/drawing/2014/main" id="{ADEE50CF-4046-BF2F-EB00-B92CAFF098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52400" y="4065960"/>
            <a:ext cx="914400" cy="914400"/>
          </a:xfrm>
          <a:prstGeom prst="rect">
            <a:avLst/>
          </a:prstGeom>
        </p:spPr>
      </p:pic>
      <p:pic>
        <p:nvPicPr>
          <p:cNvPr id="22" name="رسم 21" descr="ذكر الموصلات مع تعبئة خالصة">
            <a:extLst>
              <a:ext uri="{FF2B5EF4-FFF2-40B4-BE49-F238E27FC236}">
                <a16:creationId xmlns:a16="http://schemas.microsoft.com/office/drawing/2014/main" id="{D7649771-DC2E-0553-1346-84A1E44B4B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72720" y="2684200"/>
            <a:ext cx="914400" cy="914400"/>
          </a:xfrm>
          <a:prstGeom prst="rect">
            <a:avLst/>
          </a:prstGeom>
        </p:spPr>
      </p:pic>
      <p:pic>
        <p:nvPicPr>
          <p:cNvPr id="24" name="رسم 23" descr="عامل إنشاء انثي مع تعبئة خالصة">
            <a:extLst>
              <a:ext uri="{FF2B5EF4-FFF2-40B4-BE49-F238E27FC236}">
                <a16:creationId xmlns:a16="http://schemas.microsoft.com/office/drawing/2014/main" id="{78481F0E-62E4-A606-F3AC-C31F44C59D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52400" y="1404040"/>
            <a:ext cx="914400" cy="914400"/>
          </a:xfrm>
          <a:prstGeom prst="rect">
            <a:avLst/>
          </a:prstGeom>
        </p:spPr>
      </p:pic>
      <p:pic>
        <p:nvPicPr>
          <p:cNvPr id="26" name="رسم 25" descr="الإنشاء ذكر العامل مع تعبئة خالصة">
            <a:extLst>
              <a:ext uri="{FF2B5EF4-FFF2-40B4-BE49-F238E27FC236}">
                <a16:creationId xmlns:a16="http://schemas.microsoft.com/office/drawing/2014/main" id="{8957A4E4-CA9D-1A11-0ECE-612CA414B2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13840" y="4076120"/>
            <a:ext cx="914400" cy="914400"/>
          </a:xfrm>
          <a:prstGeom prst="rect">
            <a:avLst/>
          </a:prstGeom>
        </p:spPr>
      </p:pic>
      <p:pic>
        <p:nvPicPr>
          <p:cNvPr id="28" name="رسم 27" descr="راعي بقر انثي مع تعبئة خالصة">
            <a:extLst>
              <a:ext uri="{FF2B5EF4-FFF2-40B4-BE49-F238E27FC236}">
                <a16:creationId xmlns:a16="http://schemas.microsoft.com/office/drawing/2014/main" id="{8C346F18-7345-B6F7-88FA-A88D950CC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93520" y="2714680"/>
            <a:ext cx="914400" cy="914400"/>
          </a:xfrm>
          <a:prstGeom prst="rect">
            <a:avLst/>
          </a:prstGeom>
        </p:spPr>
      </p:pic>
      <p:pic>
        <p:nvPicPr>
          <p:cNvPr id="30" name="رسم 29" descr="ذكر راعي بقر مع تعبئة خالصة">
            <a:extLst>
              <a:ext uri="{FF2B5EF4-FFF2-40B4-BE49-F238E27FC236}">
                <a16:creationId xmlns:a16="http://schemas.microsoft.com/office/drawing/2014/main" id="{E3D92B04-489F-C896-2990-415AA06A607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664640" y="1393880"/>
            <a:ext cx="914400" cy="914400"/>
          </a:xfrm>
          <a:prstGeom prst="rect">
            <a:avLst/>
          </a:prstGeom>
        </p:spPr>
      </p:pic>
      <p:pic>
        <p:nvPicPr>
          <p:cNvPr id="32" name="رسم 31" descr="محقق انثي مع تعبئة خالصة">
            <a:extLst>
              <a:ext uri="{FF2B5EF4-FFF2-40B4-BE49-F238E27FC236}">
                <a16:creationId xmlns:a16="http://schemas.microsoft.com/office/drawing/2014/main" id="{4B467D76-554F-6AE1-4869-B6A5DAE447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965120" y="4086280"/>
            <a:ext cx="914400" cy="914400"/>
          </a:xfrm>
          <a:prstGeom prst="rect">
            <a:avLst/>
          </a:prstGeom>
        </p:spPr>
      </p:pic>
      <p:pic>
        <p:nvPicPr>
          <p:cNvPr id="34" name="رسم 33" descr="ذكر محقق مع تعبئة خالصة">
            <a:extLst>
              <a:ext uri="{FF2B5EF4-FFF2-40B4-BE49-F238E27FC236}">
                <a16:creationId xmlns:a16="http://schemas.microsoft.com/office/drawing/2014/main" id="{A3285688-1308-EC32-4EF9-88E7A75A988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275760" y="4065960"/>
            <a:ext cx="914400" cy="914400"/>
          </a:xfrm>
          <a:prstGeom prst="rect">
            <a:avLst/>
          </a:prstGeom>
        </p:spPr>
      </p:pic>
      <p:pic>
        <p:nvPicPr>
          <p:cNvPr id="36" name="رسم 35" descr="فارس القرص انثي مع تعبئة خالصة">
            <a:extLst>
              <a:ext uri="{FF2B5EF4-FFF2-40B4-BE49-F238E27FC236}">
                <a16:creationId xmlns:a16="http://schemas.microsoft.com/office/drawing/2014/main" id="{975BCE85-1891-3F4D-9AB4-936EABB4061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688000" y="4065960"/>
            <a:ext cx="914400" cy="914400"/>
          </a:xfrm>
          <a:prstGeom prst="rect">
            <a:avLst/>
          </a:prstGeom>
        </p:spPr>
      </p:pic>
      <p:pic>
        <p:nvPicPr>
          <p:cNvPr id="38" name="رسم 37" descr="فارس القرص ذكر مع تعبئة خالصة">
            <a:extLst>
              <a:ext uri="{FF2B5EF4-FFF2-40B4-BE49-F238E27FC236}">
                <a16:creationId xmlns:a16="http://schemas.microsoft.com/office/drawing/2014/main" id="{9EF50C8D-095B-7C1D-ED4B-E3E894A88F8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056560" y="2663880"/>
            <a:ext cx="914400" cy="914400"/>
          </a:xfrm>
          <a:prstGeom prst="rect">
            <a:avLst/>
          </a:prstGeom>
        </p:spPr>
      </p:pic>
      <p:pic>
        <p:nvPicPr>
          <p:cNvPr id="40" name="رسم 39" descr="طبيب انثي مع تعبئة خالصة">
            <a:extLst>
              <a:ext uri="{FF2B5EF4-FFF2-40B4-BE49-F238E27FC236}">
                <a16:creationId xmlns:a16="http://schemas.microsoft.com/office/drawing/2014/main" id="{D7A3C7B9-DEC8-B3F1-444F-835DBA57A77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026080" y="1414200"/>
            <a:ext cx="914400" cy="914400"/>
          </a:xfrm>
          <a:prstGeom prst="rect">
            <a:avLst/>
          </a:prstGeom>
        </p:spPr>
      </p:pic>
      <p:pic>
        <p:nvPicPr>
          <p:cNvPr id="42" name="رسم 41" descr="ذكر طبيب مع تعبئة خالصة">
            <a:extLst>
              <a:ext uri="{FF2B5EF4-FFF2-40B4-BE49-F238E27FC236}">
                <a16:creationId xmlns:a16="http://schemas.microsoft.com/office/drawing/2014/main" id="{089A266F-1662-9E22-B867-8CAFB411F39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110400" y="4045640"/>
            <a:ext cx="914400" cy="914400"/>
          </a:xfrm>
          <a:prstGeom prst="rect">
            <a:avLst/>
          </a:prstGeom>
        </p:spPr>
      </p:pic>
      <p:pic>
        <p:nvPicPr>
          <p:cNvPr id="44" name="رسم 43" descr="اليكتريسيان انثي مع تعبئة خالصة">
            <a:extLst>
              <a:ext uri="{FF2B5EF4-FFF2-40B4-BE49-F238E27FC236}">
                <a16:creationId xmlns:a16="http://schemas.microsoft.com/office/drawing/2014/main" id="{95CD5710-296D-BD32-BE45-6FAB4EF55FC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451520" y="4126920"/>
            <a:ext cx="914400" cy="914400"/>
          </a:xfrm>
          <a:prstGeom prst="rect">
            <a:avLst/>
          </a:prstGeom>
        </p:spPr>
      </p:pic>
      <p:pic>
        <p:nvPicPr>
          <p:cNvPr id="46" name="رسم 45" descr="ذكر اليكتريسيان مع تعبئة خالصة">
            <a:extLst>
              <a:ext uri="{FF2B5EF4-FFF2-40B4-BE49-F238E27FC236}">
                <a16:creationId xmlns:a16="http://schemas.microsoft.com/office/drawing/2014/main" id="{8EB9FB50-194B-DC96-9D91-FD4A902524F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448480" y="1444680"/>
            <a:ext cx="914400" cy="914400"/>
          </a:xfrm>
          <a:prstGeom prst="rect">
            <a:avLst/>
          </a:prstGeom>
        </p:spPr>
      </p:pic>
      <p:pic>
        <p:nvPicPr>
          <p:cNvPr id="48" name="رسم 47" descr="مزارع انثي مع تعبئة خالصة">
            <a:extLst>
              <a:ext uri="{FF2B5EF4-FFF2-40B4-BE49-F238E27FC236}">
                <a16:creationId xmlns:a16="http://schemas.microsoft.com/office/drawing/2014/main" id="{7AB7C5BC-A9D8-4F1B-7F74-DA7451393DC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367200" y="2765480"/>
            <a:ext cx="914400" cy="914400"/>
          </a:xfrm>
          <a:prstGeom prst="rect">
            <a:avLst/>
          </a:prstGeom>
        </p:spPr>
      </p:pic>
      <p:pic>
        <p:nvPicPr>
          <p:cNvPr id="50" name="رسم 49" descr="ذكر مزارع مع تعبئة خالصة">
            <a:extLst>
              <a:ext uri="{FF2B5EF4-FFF2-40B4-BE49-F238E27FC236}">
                <a16:creationId xmlns:a16="http://schemas.microsoft.com/office/drawing/2014/main" id="{B725A6F0-2AF3-9243-38D3-121A3E7C825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809920" y="2765480"/>
            <a:ext cx="914400" cy="914400"/>
          </a:xfrm>
          <a:prstGeom prst="rect">
            <a:avLst/>
          </a:prstGeom>
        </p:spPr>
      </p:pic>
      <p:pic>
        <p:nvPicPr>
          <p:cNvPr id="52" name="رسم 51" descr="إطفاء انثي مع تعبئة خالصة">
            <a:extLst>
              <a:ext uri="{FF2B5EF4-FFF2-40B4-BE49-F238E27FC236}">
                <a16:creationId xmlns:a16="http://schemas.microsoft.com/office/drawing/2014/main" id="{90EFA847-9F94-4A77-62A2-FBA70AB99BB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809920" y="1485320"/>
            <a:ext cx="914400" cy="914400"/>
          </a:xfrm>
          <a:prstGeom prst="rect">
            <a:avLst/>
          </a:prstGeom>
        </p:spPr>
      </p:pic>
      <p:pic>
        <p:nvPicPr>
          <p:cNvPr id="54" name="رسم 53" descr="قناع غطس خطوط عريضة">
            <a:extLst>
              <a:ext uri="{FF2B5EF4-FFF2-40B4-BE49-F238E27FC236}">
                <a16:creationId xmlns:a16="http://schemas.microsoft.com/office/drawing/2014/main" id="{9A8D4361-8D5E-9E57-D36E-1CB1E0D892F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998640" y="2724840"/>
            <a:ext cx="914400" cy="914400"/>
          </a:xfrm>
          <a:prstGeom prst="rect">
            <a:avLst/>
          </a:prstGeom>
        </p:spPr>
      </p:pic>
      <p:pic>
        <p:nvPicPr>
          <p:cNvPr id="56" name="رسم 55" descr="غواصة مع تعبئة خالصة">
            <a:extLst>
              <a:ext uri="{FF2B5EF4-FFF2-40B4-BE49-F238E27FC236}">
                <a16:creationId xmlns:a16="http://schemas.microsoft.com/office/drawing/2014/main" id="{9CFC2FE3-4335-F233-B098-C69ABE6A4D5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90080" y="1434520"/>
            <a:ext cx="914400" cy="914400"/>
          </a:xfrm>
          <a:prstGeom prst="rect">
            <a:avLst/>
          </a:prstGeom>
        </p:spPr>
      </p:pic>
      <p:pic>
        <p:nvPicPr>
          <p:cNvPr id="60" name="رسم 59" descr="كاميرا فيديو مع تعبئة خالصة">
            <a:extLst>
              <a:ext uri="{FF2B5EF4-FFF2-40B4-BE49-F238E27FC236}">
                <a16:creationId xmlns:a16="http://schemas.microsoft.com/office/drawing/2014/main" id="{ED3DA818-77CF-AE92-C3E8-D72892631A8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410880" y="14243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6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أعمال</a:t>
            </a:r>
          </a:p>
        </p:txBody>
      </p:sp>
      <p:pic>
        <p:nvPicPr>
          <p:cNvPr id="34" name="رسم 33" descr="سنت مع تعبئة خالصة">
            <a:extLst>
              <a:ext uri="{FF2B5EF4-FFF2-40B4-BE49-F238E27FC236}">
                <a16:creationId xmlns:a16="http://schemas.microsoft.com/office/drawing/2014/main" id="{B86D5C93-DCAF-8FDB-C527-880AAB62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840" y="5519040"/>
            <a:ext cx="914400" cy="914400"/>
          </a:xfrm>
          <a:prstGeom prst="rect">
            <a:avLst/>
          </a:prstGeom>
        </p:spPr>
      </p:pic>
      <p:pic>
        <p:nvPicPr>
          <p:cNvPr id="36" name="رسم 35" descr="قائمة الاختيار مع تعبئة خالصة">
            <a:extLst>
              <a:ext uri="{FF2B5EF4-FFF2-40B4-BE49-F238E27FC236}">
                <a16:creationId xmlns:a16="http://schemas.microsoft.com/office/drawing/2014/main" id="{5BF5463C-D537-2953-6EDF-EAED2C00E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240" y="4147440"/>
            <a:ext cx="914400" cy="914400"/>
          </a:xfrm>
          <a:prstGeom prst="rect">
            <a:avLst/>
          </a:prstGeom>
        </p:spPr>
      </p:pic>
      <p:pic>
        <p:nvPicPr>
          <p:cNvPr id="38" name="رسم 37" descr="هتاف مع تعبئة خالصة">
            <a:extLst>
              <a:ext uri="{FF2B5EF4-FFF2-40B4-BE49-F238E27FC236}">
                <a16:creationId xmlns:a16="http://schemas.microsoft.com/office/drawing/2014/main" id="{2F50C1CA-03A8-1A6B-1EB7-12F3350AA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2120" y="5549520"/>
            <a:ext cx="914400" cy="914400"/>
          </a:xfrm>
          <a:prstGeom prst="rect">
            <a:avLst/>
          </a:prstGeom>
        </p:spPr>
      </p:pic>
      <p:pic>
        <p:nvPicPr>
          <p:cNvPr id="40" name="رسم 39" descr="شارات رتبة عسكرية مع تعبئة خالصة">
            <a:extLst>
              <a:ext uri="{FF2B5EF4-FFF2-40B4-BE49-F238E27FC236}">
                <a16:creationId xmlns:a16="http://schemas.microsoft.com/office/drawing/2014/main" id="{4A7E16CD-B1D3-3A58-4065-4D819CE01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03400" y="4137280"/>
            <a:ext cx="914400" cy="914400"/>
          </a:xfrm>
          <a:prstGeom prst="rect">
            <a:avLst/>
          </a:prstGeom>
        </p:spPr>
      </p:pic>
      <p:pic>
        <p:nvPicPr>
          <p:cNvPr id="42" name="رسم 41" descr="شارات رتبة عسكرية مع تعبئة خالصة">
            <a:extLst>
              <a:ext uri="{FF2B5EF4-FFF2-40B4-BE49-F238E27FC236}">
                <a16:creationId xmlns:a16="http://schemas.microsoft.com/office/drawing/2014/main" id="{91D0CA50-4C8E-D34B-C7F4-22A304C98F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64840" y="5488560"/>
            <a:ext cx="914400" cy="914400"/>
          </a:xfrm>
          <a:prstGeom prst="rect">
            <a:avLst/>
          </a:prstGeom>
        </p:spPr>
      </p:pic>
      <p:pic>
        <p:nvPicPr>
          <p:cNvPr id="44" name="رسم 43" descr="دوائر بأسهم مع تعبئة خالصة">
            <a:extLst>
              <a:ext uri="{FF2B5EF4-FFF2-40B4-BE49-F238E27FC236}">
                <a16:creationId xmlns:a16="http://schemas.microsoft.com/office/drawing/2014/main" id="{1256D340-763F-C039-3888-CBAD505FCB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64840" y="4116960"/>
            <a:ext cx="914400" cy="914400"/>
          </a:xfrm>
          <a:prstGeom prst="rect">
            <a:avLst/>
          </a:prstGeom>
        </p:spPr>
      </p:pic>
      <p:pic>
        <p:nvPicPr>
          <p:cNvPr id="46" name="رسم 45" descr="دوائر بخطوط مع تعبئة خالصة">
            <a:extLst>
              <a:ext uri="{FF2B5EF4-FFF2-40B4-BE49-F238E27FC236}">
                <a16:creationId xmlns:a16="http://schemas.microsoft.com/office/drawing/2014/main" id="{DEA594A2-62ED-70F2-576C-A2DA5ADF8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1960" y="2775840"/>
            <a:ext cx="914400" cy="914400"/>
          </a:xfrm>
          <a:prstGeom prst="rect">
            <a:avLst/>
          </a:prstGeom>
        </p:spPr>
      </p:pic>
      <p:pic>
        <p:nvPicPr>
          <p:cNvPr id="48" name="رسم 47" descr="دائرة بسهم إلى اليسار مع تعبئة خالصة">
            <a:extLst>
              <a:ext uri="{FF2B5EF4-FFF2-40B4-BE49-F238E27FC236}">
                <a16:creationId xmlns:a16="http://schemas.microsoft.com/office/drawing/2014/main" id="{C1168C24-F6A1-CCBF-DBA6-30565EF66A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22120" y="2775840"/>
            <a:ext cx="914400" cy="914400"/>
          </a:xfrm>
          <a:prstGeom prst="rect">
            <a:avLst/>
          </a:prstGeom>
        </p:spPr>
      </p:pic>
      <p:pic>
        <p:nvPicPr>
          <p:cNvPr id="50" name="رسم 49" descr="مخطط انسيابي دائري مع تعبئة خالصة">
            <a:extLst>
              <a:ext uri="{FF2B5EF4-FFF2-40B4-BE49-F238E27FC236}">
                <a16:creationId xmlns:a16="http://schemas.microsoft.com/office/drawing/2014/main" id="{C93AB946-0B06-D8E5-CF12-D8E090546A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34360" y="2786000"/>
            <a:ext cx="914400" cy="914400"/>
          </a:xfrm>
          <a:prstGeom prst="rect">
            <a:avLst/>
          </a:prstGeom>
        </p:spPr>
      </p:pic>
      <p:pic>
        <p:nvPicPr>
          <p:cNvPr id="52" name="رسم 51" descr="حافظة مع تعبئة خالصة">
            <a:extLst>
              <a:ext uri="{FF2B5EF4-FFF2-40B4-BE49-F238E27FC236}">
                <a16:creationId xmlns:a16="http://schemas.microsoft.com/office/drawing/2014/main" id="{D369460E-C05A-DC5D-9627-EEF3F75D13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55160" y="4086480"/>
            <a:ext cx="914400" cy="914400"/>
          </a:xfrm>
          <a:prstGeom prst="rect">
            <a:avLst/>
          </a:prstGeom>
        </p:spPr>
      </p:pic>
      <p:pic>
        <p:nvPicPr>
          <p:cNvPr id="56" name="رسم 55" descr="حافظة مع تعبئة خالصة">
            <a:extLst>
              <a:ext uri="{FF2B5EF4-FFF2-40B4-BE49-F238E27FC236}">
                <a16:creationId xmlns:a16="http://schemas.microsoft.com/office/drawing/2014/main" id="{34C5959A-42FF-A4D6-053E-0AB709D81B1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1000" y="1424560"/>
            <a:ext cx="914400" cy="914400"/>
          </a:xfrm>
          <a:prstGeom prst="rect">
            <a:avLst/>
          </a:prstGeom>
        </p:spPr>
      </p:pic>
      <p:pic>
        <p:nvPicPr>
          <p:cNvPr id="60" name="رسم 59" descr="شطب جميع المهام على الحافظة مع تعبئة خالصة">
            <a:extLst>
              <a:ext uri="{FF2B5EF4-FFF2-40B4-BE49-F238E27FC236}">
                <a16:creationId xmlns:a16="http://schemas.microsoft.com/office/drawing/2014/main" id="{F1920151-D7DC-32F8-CC54-3F5D96BBE3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394840" y="1383920"/>
            <a:ext cx="914400" cy="914400"/>
          </a:xfrm>
          <a:prstGeom prst="rect">
            <a:avLst/>
          </a:prstGeom>
        </p:spPr>
      </p:pic>
      <p:pic>
        <p:nvPicPr>
          <p:cNvPr id="62" name="رسم 61" descr="شارة الحافظة مع تعبئة خالصة">
            <a:extLst>
              <a:ext uri="{FF2B5EF4-FFF2-40B4-BE49-F238E27FC236}">
                <a16:creationId xmlns:a16="http://schemas.microsoft.com/office/drawing/2014/main" id="{5B75C172-A41F-3049-19EC-CFE2B327C2E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675000" y="1455040"/>
            <a:ext cx="914400" cy="914400"/>
          </a:xfrm>
          <a:prstGeom prst="rect">
            <a:avLst/>
          </a:prstGeom>
        </p:spPr>
      </p:pic>
      <p:pic>
        <p:nvPicPr>
          <p:cNvPr id="64" name="رسم 63" descr="شارة الحافظة مع تعبئة خالصة">
            <a:extLst>
              <a:ext uri="{FF2B5EF4-FFF2-40B4-BE49-F238E27FC236}">
                <a16:creationId xmlns:a16="http://schemas.microsoft.com/office/drawing/2014/main" id="{851BF8B4-4DA4-65D7-B56F-0C38BD603B4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97400" y="5417440"/>
            <a:ext cx="914400" cy="914400"/>
          </a:xfrm>
          <a:prstGeom prst="rect">
            <a:avLst/>
          </a:prstGeom>
        </p:spPr>
      </p:pic>
      <p:pic>
        <p:nvPicPr>
          <p:cNvPr id="68" name="رسم 67" descr="حافظة محددة مع تعبئة خالصة">
            <a:extLst>
              <a:ext uri="{FF2B5EF4-FFF2-40B4-BE49-F238E27FC236}">
                <a16:creationId xmlns:a16="http://schemas.microsoft.com/office/drawing/2014/main" id="{4FBB8A69-CB8C-F075-5CDD-CA5C54B456A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995800" y="2775840"/>
            <a:ext cx="914400" cy="914400"/>
          </a:xfrm>
          <a:prstGeom prst="rect">
            <a:avLst/>
          </a:prstGeom>
        </p:spPr>
      </p:pic>
      <p:pic>
        <p:nvPicPr>
          <p:cNvPr id="70" name="رسم 69" descr="حافظة مختلطة مع تعبئة خالصة">
            <a:extLst>
              <a:ext uri="{FF2B5EF4-FFF2-40B4-BE49-F238E27FC236}">
                <a16:creationId xmlns:a16="http://schemas.microsoft.com/office/drawing/2014/main" id="{2FC4BC00-EC8A-A457-8F57-BC960005029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95800" y="1434720"/>
            <a:ext cx="914400" cy="914400"/>
          </a:xfrm>
          <a:prstGeom prst="rect">
            <a:avLst/>
          </a:prstGeom>
        </p:spPr>
      </p:pic>
      <p:pic>
        <p:nvPicPr>
          <p:cNvPr id="72" name="رسم 71" descr="حافظة مع شطب بعض المهام مع تعبئة خالصة">
            <a:extLst>
              <a:ext uri="{FF2B5EF4-FFF2-40B4-BE49-F238E27FC236}">
                <a16:creationId xmlns:a16="http://schemas.microsoft.com/office/drawing/2014/main" id="{FD8C62B8-6BEC-F15F-3485-ABFE89CDDC5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296280" y="5397120"/>
            <a:ext cx="914400" cy="914400"/>
          </a:xfrm>
          <a:prstGeom prst="rect">
            <a:avLst/>
          </a:prstGeom>
        </p:spPr>
      </p:pic>
      <p:pic>
        <p:nvPicPr>
          <p:cNvPr id="74" name="رسم 73" descr="نقود معدنية مع تعبئة خالصة">
            <a:extLst>
              <a:ext uri="{FF2B5EF4-FFF2-40B4-BE49-F238E27FC236}">
                <a16:creationId xmlns:a16="http://schemas.microsoft.com/office/drawing/2014/main" id="{9FF54A83-F3D1-9C86-1E46-3E42216D849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26760" y="4096640"/>
            <a:ext cx="914400" cy="914400"/>
          </a:xfrm>
          <a:prstGeom prst="rect">
            <a:avLst/>
          </a:prstGeom>
        </p:spPr>
      </p:pic>
      <p:pic>
        <p:nvPicPr>
          <p:cNvPr id="76" name="رسم 75" descr="كمبيوتر مع تعبئة خالصة">
            <a:extLst>
              <a:ext uri="{FF2B5EF4-FFF2-40B4-BE49-F238E27FC236}">
                <a16:creationId xmlns:a16="http://schemas.microsoft.com/office/drawing/2014/main" id="{733A61B0-8D11-089B-A9DA-9731730E57B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336920" y="2765680"/>
            <a:ext cx="914400" cy="914400"/>
          </a:xfrm>
          <a:prstGeom prst="rect">
            <a:avLst/>
          </a:prstGeom>
        </p:spPr>
      </p:pic>
      <p:pic>
        <p:nvPicPr>
          <p:cNvPr id="78" name="رسم 77" descr="متصل مع تعبئة خالصة">
            <a:extLst>
              <a:ext uri="{FF2B5EF4-FFF2-40B4-BE49-F238E27FC236}">
                <a16:creationId xmlns:a16="http://schemas.microsoft.com/office/drawing/2014/main" id="{AB1D148D-BA23-EA80-F15A-957443F569E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479160" y="1373760"/>
            <a:ext cx="914400" cy="914400"/>
          </a:xfrm>
          <a:prstGeom prst="rect">
            <a:avLst/>
          </a:prstGeom>
        </p:spPr>
      </p:pic>
      <p:pic>
        <p:nvPicPr>
          <p:cNvPr id="80" name="رسم 79" descr="اتصالات مع تعبئة خالصة">
            <a:extLst>
              <a:ext uri="{FF2B5EF4-FFF2-40B4-BE49-F238E27FC236}">
                <a16:creationId xmlns:a16="http://schemas.microsoft.com/office/drawing/2014/main" id="{D846A398-4526-CD5F-F258-28B18C374C8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718680" y="5346320"/>
            <a:ext cx="914400" cy="914400"/>
          </a:xfrm>
          <a:prstGeom prst="rect">
            <a:avLst/>
          </a:prstGeom>
        </p:spPr>
      </p:pic>
      <p:pic>
        <p:nvPicPr>
          <p:cNvPr id="82" name="رسم 81" descr="متراس الإنشاء مع تعبئة خالصة">
            <a:extLst>
              <a:ext uri="{FF2B5EF4-FFF2-40B4-BE49-F238E27FC236}">
                <a16:creationId xmlns:a16="http://schemas.microsoft.com/office/drawing/2014/main" id="{88C76460-7B9C-7F90-952D-52133DD2949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08520" y="4076320"/>
            <a:ext cx="914400" cy="914400"/>
          </a:xfrm>
          <a:prstGeom prst="rect">
            <a:avLst/>
          </a:prstGeom>
        </p:spPr>
      </p:pic>
      <p:pic>
        <p:nvPicPr>
          <p:cNvPr id="84" name="رسم 83" descr="تحسين مستمر مع تعبئة خالصة">
            <a:extLst>
              <a:ext uri="{FF2B5EF4-FFF2-40B4-BE49-F238E27FC236}">
                <a16:creationId xmlns:a16="http://schemas.microsoft.com/office/drawing/2014/main" id="{FD4DC218-7D64-A908-DA8D-216725E8A9F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688200" y="2786000"/>
            <a:ext cx="914400" cy="914400"/>
          </a:xfrm>
          <a:prstGeom prst="rect">
            <a:avLst/>
          </a:prstGeom>
        </p:spPr>
      </p:pic>
      <p:pic>
        <p:nvPicPr>
          <p:cNvPr id="86" name="رسم 85" descr="تحسين مستمر مع تعبئة خالصة">
            <a:extLst>
              <a:ext uri="{FF2B5EF4-FFF2-40B4-BE49-F238E27FC236}">
                <a16:creationId xmlns:a16="http://schemas.microsoft.com/office/drawing/2014/main" id="{1FEED8E0-BA07-D6CF-05A9-2DD3137E273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678040" y="1322960"/>
            <a:ext cx="914400" cy="914400"/>
          </a:xfrm>
          <a:prstGeom prst="rect">
            <a:avLst/>
          </a:prstGeom>
        </p:spPr>
      </p:pic>
      <p:pic>
        <p:nvPicPr>
          <p:cNvPr id="88" name="رسم 87" descr="تحسين مستمر مع تعبئة خالصة">
            <a:extLst>
              <a:ext uri="{FF2B5EF4-FFF2-40B4-BE49-F238E27FC236}">
                <a16:creationId xmlns:a16="http://schemas.microsoft.com/office/drawing/2014/main" id="{85D81B4C-F15A-F509-109C-9DF4D98BE17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019160" y="5478400"/>
            <a:ext cx="914400" cy="914400"/>
          </a:xfrm>
          <a:prstGeom prst="rect">
            <a:avLst/>
          </a:prstGeom>
        </p:spPr>
      </p:pic>
      <p:pic>
        <p:nvPicPr>
          <p:cNvPr id="90" name="رسم 89" descr="عقد مع تعبئة خالصة">
            <a:extLst>
              <a:ext uri="{FF2B5EF4-FFF2-40B4-BE49-F238E27FC236}">
                <a16:creationId xmlns:a16="http://schemas.microsoft.com/office/drawing/2014/main" id="{B8E78D18-E9F0-F6BE-B0A8-E277F7A84F4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069960" y="3964560"/>
            <a:ext cx="914400" cy="914400"/>
          </a:xfrm>
          <a:prstGeom prst="rect">
            <a:avLst/>
          </a:prstGeom>
        </p:spPr>
      </p:pic>
      <p:pic>
        <p:nvPicPr>
          <p:cNvPr id="92" name="رسم 91" descr="بطاقة ائتمان مع تعبئة خالصة">
            <a:extLst>
              <a:ext uri="{FF2B5EF4-FFF2-40B4-BE49-F238E27FC236}">
                <a16:creationId xmlns:a16="http://schemas.microsoft.com/office/drawing/2014/main" id="{3AB7B9F8-FD20-43CE-FA4B-30ACDD10173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59800" y="2725040"/>
            <a:ext cx="914400" cy="914400"/>
          </a:xfrm>
          <a:prstGeom prst="rect">
            <a:avLst/>
          </a:prstGeom>
        </p:spPr>
      </p:pic>
      <p:pic>
        <p:nvPicPr>
          <p:cNvPr id="94" name="رسم 93" descr="ركوب الدراجات مع الأشخاص مع تعبئة خالصة">
            <a:extLst>
              <a:ext uri="{FF2B5EF4-FFF2-40B4-BE49-F238E27FC236}">
                <a16:creationId xmlns:a16="http://schemas.microsoft.com/office/drawing/2014/main" id="{3D792F69-FACF-1B50-3CAB-11C215F71F8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09000" y="1373760"/>
            <a:ext cx="914400" cy="914400"/>
          </a:xfrm>
          <a:prstGeom prst="rect">
            <a:avLst/>
          </a:prstGeom>
        </p:spPr>
      </p:pic>
      <p:pic>
        <p:nvPicPr>
          <p:cNvPr id="96" name="رسم 95" descr="تقويم يومي مع تعبئة خالصة">
            <a:extLst>
              <a:ext uri="{FF2B5EF4-FFF2-40B4-BE49-F238E27FC236}">
                <a16:creationId xmlns:a16="http://schemas.microsoft.com/office/drawing/2014/main" id="{47268261-90F7-A695-0989-6D65C12D825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472040" y="5376800"/>
            <a:ext cx="914400" cy="914400"/>
          </a:xfrm>
          <a:prstGeom prst="rect">
            <a:avLst/>
          </a:prstGeom>
        </p:spPr>
      </p:pic>
      <p:pic>
        <p:nvPicPr>
          <p:cNvPr id="98" name="رسم 97" descr="مخطط القرارات مع تعبئة خالصة">
            <a:extLst>
              <a:ext uri="{FF2B5EF4-FFF2-40B4-BE49-F238E27FC236}">
                <a16:creationId xmlns:a16="http://schemas.microsoft.com/office/drawing/2014/main" id="{646B0166-04EC-7811-9C16-5D22110CCD2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00920" y="4005200"/>
            <a:ext cx="914400" cy="914400"/>
          </a:xfrm>
          <a:prstGeom prst="rect">
            <a:avLst/>
          </a:prstGeom>
        </p:spPr>
      </p:pic>
      <p:pic>
        <p:nvPicPr>
          <p:cNvPr id="100" name="رسم 99" descr="منقطع الاتصال مع تعبئة خالصة">
            <a:extLst>
              <a:ext uri="{FF2B5EF4-FFF2-40B4-BE49-F238E27FC236}">
                <a16:creationId xmlns:a16="http://schemas.microsoft.com/office/drawing/2014/main" id="{4919724B-D79B-225A-E650-3E2D5A0DABF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309480" y="2755520"/>
            <a:ext cx="914400" cy="914400"/>
          </a:xfrm>
          <a:prstGeom prst="rect">
            <a:avLst/>
          </a:prstGeom>
        </p:spPr>
      </p:pic>
      <p:pic>
        <p:nvPicPr>
          <p:cNvPr id="102" name="رسم 101" descr="مستند مع تعبئة خالصة">
            <a:extLst>
              <a:ext uri="{FF2B5EF4-FFF2-40B4-BE49-F238E27FC236}">
                <a16:creationId xmlns:a16="http://schemas.microsoft.com/office/drawing/2014/main" id="{74EF5078-3E75-BF25-5487-07FECD42B62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411080" y="1343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47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أعمال</a:t>
            </a:r>
          </a:p>
        </p:txBody>
      </p:sp>
      <p:pic>
        <p:nvPicPr>
          <p:cNvPr id="3" name="رسم 2" descr="دفتر العناوين مع تعبئة خالصة">
            <a:extLst>
              <a:ext uri="{FF2B5EF4-FFF2-40B4-BE49-F238E27FC236}">
                <a16:creationId xmlns:a16="http://schemas.microsoft.com/office/drawing/2014/main" id="{3AE6ECA0-7CA8-5894-2962-4249F3B0B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6920" y="4188080"/>
            <a:ext cx="914400" cy="914400"/>
          </a:xfrm>
          <a:prstGeom prst="rect">
            <a:avLst/>
          </a:prstGeom>
        </p:spPr>
      </p:pic>
      <p:pic>
        <p:nvPicPr>
          <p:cNvPr id="4" name="رسم 3" descr="دعاية مع تعبئة خالصة">
            <a:extLst>
              <a:ext uri="{FF2B5EF4-FFF2-40B4-BE49-F238E27FC236}">
                <a16:creationId xmlns:a16="http://schemas.microsoft.com/office/drawing/2014/main" id="{45F3D1D5-1B8A-1125-622C-9DF26913B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7080" y="5417440"/>
            <a:ext cx="914400" cy="914400"/>
          </a:xfrm>
          <a:prstGeom prst="rect">
            <a:avLst/>
          </a:prstGeom>
        </p:spPr>
      </p:pic>
      <p:pic>
        <p:nvPicPr>
          <p:cNvPr id="5" name="رسم 4" descr="البنك مع تعبئة خالصة">
            <a:extLst>
              <a:ext uri="{FF2B5EF4-FFF2-40B4-BE49-F238E27FC236}">
                <a16:creationId xmlns:a16="http://schemas.microsoft.com/office/drawing/2014/main" id="{0AD379D5-B4A3-CE86-3AA3-A22213B0D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8840" y="5376800"/>
            <a:ext cx="914400" cy="914400"/>
          </a:xfrm>
          <a:prstGeom prst="rect">
            <a:avLst/>
          </a:prstGeom>
        </p:spPr>
      </p:pic>
      <p:pic>
        <p:nvPicPr>
          <p:cNvPr id="6" name="رسم 5" descr="شيك بنكي مع تعبئة خالصة">
            <a:extLst>
              <a:ext uri="{FF2B5EF4-FFF2-40B4-BE49-F238E27FC236}">
                <a16:creationId xmlns:a16="http://schemas.microsoft.com/office/drawing/2014/main" id="{8B9D87C0-33F2-AC46-ACBC-6CED39BC74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39960" y="5468240"/>
            <a:ext cx="914400" cy="914400"/>
          </a:xfrm>
          <a:prstGeom prst="rect">
            <a:avLst/>
          </a:prstGeom>
        </p:spPr>
      </p:pic>
      <p:pic>
        <p:nvPicPr>
          <p:cNvPr id="7" name="رسم 6" descr="مخطط شريط باتجاه هبوطي مع تعبئة خالصة">
            <a:extLst>
              <a:ext uri="{FF2B5EF4-FFF2-40B4-BE49-F238E27FC236}">
                <a16:creationId xmlns:a16="http://schemas.microsoft.com/office/drawing/2014/main" id="{CBDAE224-DA4E-5D85-C7EB-774BDC6F22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6920" y="1465200"/>
            <a:ext cx="914400" cy="914400"/>
          </a:xfrm>
          <a:prstGeom prst="rect">
            <a:avLst/>
          </a:prstGeom>
        </p:spPr>
      </p:pic>
      <p:pic>
        <p:nvPicPr>
          <p:cNvPr id="8" name="رسم 7" descr="مخطط شريط باتجاه هبوطي مع تعبئة خالصة">
            <a:extLst>
              <a:ext uri="{FF2B5EF4-FFF2-40B4-BE49-F238E27FC236}">
                <a16:creationId xmlns:a16="http://schemas.microsoft.com/office/drawing/2014/main" id="{A43A1DF7-4A98-846B-31AD-D1FE618DDD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97880" y="2775840"/>
            <a:ext cx="914400" cy="914400"/>
          </a:xfrm>
          <a:prstGeom prst="rect">
            <a:avLst/>
          </a:prstGeom>
        </p:spPr>
      </p:pic>
      <p:pic>
        <p:nvPicPr>
          <p:cNvPr id="9" name="رسم 8" descr="مخطط شريط باتجاه صعودي مع تعبئة خالصة">
            <a:extLst>
              <a:ext uri="{FF2B5EF4-FFF2-40B4-BE49-F238E27FC236}">
                <a16:creationId xmlns:a16="http://schemas.microsoft.com/office/drawing/2014/main" id="{14966035-B0E4-C6ED-2D58-426FE391C1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67880" y="4106800"/>
            <a:ext cx="914400" cy="914400"/>
          </a:xfrm>
          <a:prstGeom prst="rect">
            <a:avLst/>
          </a:prstGeom>
        </p:spPr>
      </p:pic>
      <p:pic>
        <p:nvPicPr>
          <p:cNvPr id="10" name="رسم 9" descr="مخطط شريط باتجاه صعودي مع تعبئة خالصة">
            <a:extLst>
              <a:ext uri="{FF2B5EF4-FFF2-40B4-BE49-F238E27FC236}">
                <a16:creationId xmlns:a16="http://schemas.microsoft.com/office/drawing/2014/main" id="{8918701D-6DB9-22AF-41C7-82B9BBB91D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49640" y="4147440"/>
            <a:ext cx="914400" cy="914400"/>
          </a:xfrm>
          <a:prstGeom prst="rect">
            <a:avLst/>
          </a:prstGeom>
        </p:spPr>
      </p:pic>
      <p:pic>
        <p:nvPicPr>
          <p:cNvPr id="11" name="رسم 10" descr="مجلس إدارة مع تعبئة خالصة">
            <a:extLst>
              <a:ext uri="{FF2B5EF4-FFF2-40B4-BE49-F238E27FC236}">
                <a16:creationId xmlns:a16="http://schemas.microsoft.com/office/drawing/2014/main" id="{79DB81B1-5F34-A5D1-AA25-BD4FE3B24C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50120" y="4106800"/>
            <a:ext cx="914400" cy="914400"/>
          </a:xfrm>
          <a:prstGeom prst="rect">
            <a:avLst/>
          </a:prstGeom>
        </p:spPr>
      </p:pic>
      <p:pic>
        <p:nvPicPr>
          <p:cNvPr id="12" name="رسم 11" descr="قاعة مجلس الإدارة مع تعبئة خالصة">
            <a:extLst>
              <a:ext uri="{FF2B5EF4-FFF2-40B4-BE49-F238E27FC236}">
                <a16:creationId xmlns:a16="http://schemas.microsoft.com/office/drawing/2014/main" id="{CEB196E6-E663-69C2-837E-0B901CD6B5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18680" y="2816480"/>
            <a:ext cx="914400" cy="914400"/>
          </a:xfrm>
          <a:prstGeom prst="rect">
            <a:avLst/>
          </a:prstGeom>
        </p:spPr>
      </p:pic>
      <p:pic>
        <p:nvPicPr>
          <p:cNvPr id="13" name="رسم 12" descr="حقيبة ملفات مع تعبئة خالصة">
            <a:extLst>
              <a:ext uri="{FF2B5EF4-FFF2-40B4-BE49-F238E27FC236}">
                <a16:creationId xmlns:a16="http://schemas.microsoft.com/office/drawing/2014/main" id="{1DF554E5-C58B-5D62-B1C8-73264B9928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57720" y="1455040"/>
            <a:ext cx="914400" cy="914400"/>
          </a:xfrm>
          <a:prstGeom prst="rect">
            <a:avLst/>
          </a:prstGeom>
        </p:spPr>
      </p:pic>
      <p:pic>
        <p:nvPicPr>
          <p:cNvPr id="14" name="رسم 13" descr="نموّ الأعمال مع تعبئة خالصة">
            <a:extLst>
              <a:ext uri="{FF2B5EF4-FFF2-40B4-BE49-F238E27FC236}">
                <a16:creationId xmlns:a16="http://schemas.microsoft.com/office/drawing/2014/main" id="{BB19AD76-3635-9A9A-3F97-6D9C1E4DFA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161400" y="2775840"/>
            <a:ext cx="914400" cy="914400"/>
          </a:xfrm>
          <a:prstGeom prst="rect">
            <a:avLst/>
          </a:prstGeom>
        </p:spPr>
      </p:pic>
      <p:pic>
        <p:nvPicPr>
          <p:cNvPr id="15" name="رسم 14" descr="نموّ الأعمال مع تعبئة خالصة">
            <a:extLst>
              <a:ext uri="{FF2B5EF4-FFF2-40B4-BE49-F238E27FC236}">
                <a16:creationId xmlns:a16="http://schemas.microsoft.com/office/drawing/2014/main" id="{3C62610C-766D-FBE8-014C-E7D024BD40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88680" y="1536320"/>
            <a:ext cx="914400" cy="914400"/>
          </a:xfrm>
          <a:prstGeom prst="rect">
            <a:avLst/>
          </a:prstGeom>
        </p:spPr>
      </p:pic>
      <p:pic>
        <p:nvPicPr>
          <p:cNvPr id="16" name="رسم 15" descr="قلم خط فني مع تعبئة خالصة">
            <a:extLst>
              <a:ext uri="{FF2B5EF4-FFF2-40B4-BE49-F238E27FC236}">
                <a16:creationId xmlns:a16="http://schemas.microsoft.com/office/drawing/2014/main" id="{52EE14BC-ECBD-3F68-13C7-997E5E0BC21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339960" y="2725040"/>
            <a:ext cx="914400" cy="914400"/>
          </a:xfrm>
          <a:prstGeom prst="rect">
            <a:avLst/>
          </a:prstGeom>
        </p:spPr>
      </p:pic>
      <p:pic>
        <p:nvPicPr>
          <p:cNvPr id="17" name="رسم 16" descr="السبب والأثر مع تعبئة خالصة">
            <a:extLst>
              <a:ext uri="{FF2B5EF4-FFF2-40B4-BE49-F238E27FC236}">
                <a16:creationId xmlns:a16="http://schemas.microsoft.com/office/drawing/2014/main" id="{0BBC06C8-8029-8475-BA0D-DE607DCDBA2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421240" y="1394080"/>
            <a:ext cx="914400" cy="914400"/>
          </a:xfrm>
          <a:prstGeom prst="rect">
            <a:avLst/>
          </a:prstGeom>
        </p:spPr>
      </p:pic>
      <p:pic>
        <p:nvPicPr>
          <p:cNvPr id="85" name="رسم 84" descr="نقود مع تعبئة خالصة">
            <a:extLst>
              <a:ext uri="{FF2B5EF4-FFF2-40B4-BE49-F238E27FC236}">
                <a16:creationId xmlns:a16="http://schemas.microsoft.com/office/drawing/2014/main" id="{C19CF2CA-CCE6-FE12-2953-1B8B6771BAF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20040" y="5397120"/>
            <a:ext cx="914400" cy="914400"/>
          </a:xfrm>
          <a:prstGeom prst="rect">
            <a:avLst/>
          </a:prstGeom>
        </p:spPr>
      </p:pic>
      <p:pic>
        <p:nvPicPr>
          <p:cNvPr id="87" name="رسم 86" descr="تقويم شهري مع تعبئة خالصة">
            <a:extLst>
              <a:ext uri="{FF2B5EF4-FFF2-40B4-BE49-F238E27FC236}">
                <a16:creationId xmlns:a16="http://schemas.microsoft.com/office/drawing/2014/main" id="{2CFCAECF-3300-EB1D-CE27-E7D872BFB6A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232280" y="5397120"/>
            <a:ext cx="914400" cy="914400"/>
          </a:xfrm>
          <a:prstGeom prst="rect">
            <a:avLst/>
          </a:prstGeom>
        </p:spPr>
      </p:pic>
      <p:pic>
        <p:nvPicPr>
          <p:cNvPr id="89" name="رسم 88" descr="الشبكة مع تعبئة خالصة">
            <a:extLst>
              <a:ext uri="{FF2B5EF4-FFF2-40B4-BE49-F238E27FC236}">
                <a16:creationId xmlns:a16="http://schemas.microsoft.com/office/drawing/2014/main" id="{817A95AC-9AA2-D885-11B6-594797F2DEB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542920" y="5366640"/>
            <a:ext cx="914400" cy="914400"/>
          </a:xfrm>
          <a:prstGeom prst="rect">
            <a:avLst/>
          </a:prstGeom>
        </p:spPr>
      </p:pic>
      <p:pic>
        <p:nvPicPr>
          <p:cNvPr id="91" name="رسم 90" descr="مخطط الشبكة  مع تعبئة خالصة">
            <a:extLst>
              <a:ext uri="{FF2B5EF4-FFF2-40B4-BE49-F238E27FC236}">
                <a16:creationId xmlns:a16="http://schemas.microsoft.com/office/drawing/2014/main" id="{FE1E147F-E54A-B187-2BE7-73B61508CE9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975480" y="5397120"/>
            <a:ext cx="914400" cy="914400"/>
          </a:xfrm>
          <a:prstGeom prst="rect">
            <a:avLst/>
          </a:prstGeom>
        </p:spPr>
      </p:pic>
      <p:pic>
        <p:nvPicPr>
          <p:cNvPr id="93" name="رسم 92" descr="كرسي مكتب مع تعبئة خالصة">
            <a:extLst>
              <a:ext uri="{FF2B5EF4-FFF2-40B4-BE49-F238E27FC236}">
                <a16:creationId xmlns:a16="http://schemas.microsoft.com/office/drawing/2014/main" id="{4B94850B-FB8A-9B45-55F0-244D6B69498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204840" y="5417440"/>
            <a:ext cx="914400" cy="914400"/>
          </a:xfrm>
          <a:prstGeom prst="rect">
            <a:avLst/>
          </a:prstGeom>
        </p:spPr>
      </p:pic>
      <p:pic>
        <p:nvPicPr>
          <p:cNvPr id="95" name="رسم 94" descr="اجتماع عبر الإنترنت مع تعبئة خالصة">
            <a:extLst>
              <a:ext uri="{FF2B5EF4-FFF2-40B4-BE49-F238E27FC236}">
                <a16:creationId xmlns:a16="http://schemas.microsoft.com/office/drawing/2014/main" id="{C88B77AB-236E-6350-5E77-1930E65D663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884040" y="4025520"/>
            <a:ext cx="914400" cy="914400"/>
          </a:xfrm>
          <a:prstGeom prst="rect">
            <a:avLst/>
          </a:prstGeom>
        </p:spPr>
      </p:pic>
      <p:pic>
        <p:nvPicPr>
          <p:cNvPr id="97" name="رسم 96" descr="مجلد مفتوح مع تعبئة خالصة">
            <a:extLst>
              <a:ext uri="{FF2B5EF4-FFF2-40B4-BE49-F238E27FC236}">
                <a16:creationId xmlns:a16="http://schemas.microsoft.com/office/drawing/2014/main" id="{60BE9F12-1851-9610-C403-0B436DE6B10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492120" y="4056000"/>
            <a:ext cx="914400" cy="914400"/>
          </a:xfrm>
          <a:prstGeom prst="rect">
            <a:avLst/>
          </a:prstGeom>
        </p:spPr>
      </p:pic>
      <p:pic>
        <p:nvPicPr>
          <p:cNvPr id="99" name="رسم 98" descr="الورق مع تعبئة خالصة">
            <a:extLst>
              <a:ext uri="{FF2B5EF4-FFF2-40B4-BE49-F238E27FC236}">
                <a16:creationId xmlns:a16="http://schemas.microsoft.com/office/drawing/2014/main" id="{9126F35C-6E42-7D4D-9A68-93899435B8C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211960" y="4076320"/>
            <a:ext cx="914400" cy="914400"/>
          </a:xfrm>
          <a:prstGeom prst="rect">
            <a:avLst/>
          </a:prstGeom>
        </p:spPr>
      </p:pic>
      <p:pic>
        <p:nvPicPr>
          <p:cNvPr id="101" name="رسم 100" descr="مشبك ورق مع تعبئة خالصة">
            <a:extLst>
              <a:ext uri="{FF2B5EF4-FFF2-40B4-BE49-F238E27FC236}">
                <a16:creationId xmlns:a16="http://schemas.microsoft.com/office/drawing/2014/main" id="{82A2A523-116F-EDF0-6E38-650FC1B47FD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92760" y="4045840"/>
            <a:ext cx="914400" cy="914400"/>
          </a:xfrm>
          <a:prstGeom prst="rect">
            <a:avLst/>
          </a:prstGeom>
        </p:spPr>
      </p:pic>
      <p:pic>
        <p:nvPicPr>
          <p:cNvPr id="103" name="رسم 102" descr="قلم مع تعبئة خالصة">
            <a:extLst>
              <a:ext uri="{FF2B5EF4-FFF2-40B4-BE49-F238E27FC236}">
                <a16:creationId xmlns:a16="http://schemas.microsoft.com/office/drawing/2014/main" id="{B5856D1F-C3D8-01DE-E7F5-EA2AFEDFE77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01320" y="2745360"/>
            <a:ext cx="914400" cy="914400"/>
          </a:xfrm>
          <a:prstGeom prst="rect">
            <a:avLst/>
          </a:prstGeom>
        </p:spPr>
      </p:pic>
      <p:pic>
        <p:nvPicPr>
          <p:cNvPr id="105" name="رسم 104" descr="شخص لديه فكرة مع تعبئة خالصة">
            <a:extLst>
              <a:ext uri="{FF2B5EF4-FFF2-40B4-BE49-F238E27FC236}">
                <a16:creationId xmlns:a16="http://schemas.microsoft.com/office/drawing/2014/main" id="{A5DE8A5A-D120-7AF6-351B-5816162DEF4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181480" y="2714880"/>
            <a:ext cx="914400" cy="914400"/>
          </a:xfrm>
          <a:prstGeom prst="rect">
            <a:avLst/>
          </a:prstGeom>
        </p:spPr>
      </p:pic>
      <p:pic>
        <p:nvPicPr>
          <p:cNvPr id="107" name="رسم 106" descr="دليل المبادئ مع تعبئة خالصة">
            <a:extLst>
              <a:ext uri="{FF2B5EF4-FFF2-40B4-BE49-F238E27FC236}">
                <a16:creationId xmlns:a16="http://schemas.microsoft.com/office/drawing/2014/main" id="{6F2B300E-6AAB-BFC3-BCE7-D6D5B4F2181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573400" y="2755520"/>
            <a:ext cx="914400" cy="914400"/>
          </a:xfrm>
          <a:prstGeom prst="rect">
            <a:avLst/>
          </a:prstGeom>
        </p:spPr>
      </p:pic>
      <p:pic>
        <p:nvPicPr>
          <p:cNvPr id="109" name="رسم 108" descr="ملاحظات ملصقة مع تعبئة خالصة">
            <a:extLst>
              <a:ext uri="{FF2B5EF4-FFF2-40B4-BE49-F238E27FC236}">
                <a16:creationId xmlns:a16="http://schemas.microsoft.com/office/drawing/2014/main" id="{10A60FDC-656C-884C-372F-DE610242ED9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884040" y="2674240"/>
            <a:ext cx="914400" cy="914400"/>
          </a:xfrm>
          <a:prstGeom prst="rect">
            <a:avLst/>
          </a:prstGeom>
        </p:spPr>
      </p:pic>
      <p:pic>
        <p:nvPicPr>
          <p:cNvPr id="111" name="رسم 110" descr="ملاحظات ملصقة مع تعبئة خالصة">
            <a:extLst>
              <a:ext uri="{FF2B5EF4-FFF2-40B4-BE49-F238E27FC236}">
                <a16:creationId xmlns:a16="http://schemas.microsoft.com/office/drawing/2014/main" id="{66E134F2-BC59-43C1-3F51-24BE0304225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782440" y="1434720"/>
            <a:ext cx="914400" cy="914400"/>
          </a:xfrm>
          <a:prstGeom prst="rect">
            <a:avLst/>
          </a:prstGeom>
        </p:spPr>
      </p:pic>
      <p:pic>
        <p:nvPicPr>
          <p:cNvPr id="113" name="رسم 112" descr="ملاحظات ملصقة 3 مع تعبئة خالصة">
            <a:extLst>
              <a:ext uri="{FF2B5EF4-FFF2-40B4-BE49-F238E27FC236}">
                <a16:creationId xmlns:a16="http://schemas.microsoft.com/office/drawing/2014/main" id="{639DEF9A-DBB6-C777-6049-324C7F168F6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3593720" y="1394080"/>
            <a:ext cx="914400" cy="914400"/>
          </a:xfrm>
          <a:prstGeom prst="rect">
            <a:avLst/>
          </a:prstGeom>
        </p:spPr>
      </p:pic>
      <p:pic>
        <p:nvPicPr>
          <p:cNvPr id="115" name="رسم 114" descr="جنيه مع تعبئة خالصة">
            <a:extLst>
              <a:ext uri="{FF2B5EF4-FFF2-40B4-BE49-F238E27FC236}">
                <a16:creationId xmlns:a16="http://schemas.microsoft.com/office/drawing/2014/main" id="{BD603E02-5AA7-C27E-129B-BD7EFB4AABE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90040" y="1465200"/>
            <a:ext cx="914400" cy="914400"/>
          </a:xfrm>
          <a:prstGeom prst="rect">
            <a:avLst/>
          </a:prstGeom>
        </p:spPr>
      </p:pic>
      <p:pic>
        <p:nvPicPr>
          <p:cNvPr id="117" name="رسم 116" descr="عرض تقديمي بقائمة اختيار مع تعبئة خالصة">
            <a:extLst>
              <a:ext uri="{FF2B5EF4-FFF2-40B4-BE49-F238E27FC236}">
                <a16:creationId xmlns:a16="http://schemas.microsoft.com/office/drawing/2014/main" id="{B124699F-D13A-0CE2-DB30-ED8DF47F250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69240" y="14347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2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الطب</a:t>
            </a:r>
          </a:p>
        </p:txBody>
      </p:sp>
      <p:pic>
        <p:nvPicPr>
          <p:cNvPr id="4" name="رسم 3" descr="ذكر طبيب مع تعبئة خالصة">
            <a:extLst>
              <a:ext uri="{FF2B5EF4-FFF2-40B4-BE49-F238E27FC236}">
                <a16:creationId xmlns:a16="http://schemas.microsoft.com/office/drawing/2014/main" id="{46279430-174A-C792-F5AD-DC23CF20B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6" name="رسم 5" descr="قطّارة عيون مع تعبئة خالصة">
            <a:extLst>
              <a:ext uri="{FF2B5EF4-FFF2-40B4-BE49-F238E27FC236}">
                <a16:creationId xmlns:a16="http://schemas.microsoft.com/office/drawing/2014/main" id="{D9AC1DC7-013E-4E05-C639-9155B2806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8" name="رسم 7" descr="مواد كيميائية مع تعبئة خالصة">
            <a:extLst>
              <a:ext uri="{FF2B5EF4-FFF2-40B4-BE49-F238E27FC236}">
                <a16:creationId xmlns:a16="http://schemas.microsoft.com/office/drawing/2014/main" id="{24A1C253-3A88-7D58-25F4-5BF3A53FD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10" name="رسم 9" descr="فقدان وزن مع تعبئة خالصة">
            <a:extLst>
              <a:ext uri="{FF2B5EF4-FFF2-40B4-BE49-F238E27FC236}">
                <a16:creationId xmlns:a16="http://schemas.microsoft.com/office/drawing/2014/main" id="{A7A2366B-1913-B009-A0B0-CBD6AF728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12" name="رسم 11" descr="طبيب انثي مع تعبئة خالصة">
            <a:extLst>
              <a:ext uri="{FF2B5EF4-FFF2-40B4-BE49-F238E27FC236}">
                <a16:creationId xmlns:a16="http://schemas.microsoft.com/office/drawing/2014/main" id="{4339FF03-7349-F419-045F-D0EDFB93A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14" name="رسم 13" descr="رعاية مع تعبئة خالصة">
            <a:extLst>
              <a:ext uri="{FF2B5EF4-FFF2-40B4-BE49-F238E27FC236}">
                <a16:creationId xmlns:a16="http://schemas.microsoft.com/office/drawing/2014/main" id="{3BA0D8BD-C27A-0704-8540-7ABDA164E9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16" name="رسم 15" descr="فقدان وزن مع تعبئة خالصة">
            <a:extLst>
              <a:ext uri="{FF2B5EF4-FFF2-40B4-BE49-F238E27FC236}">
                <a16:creationId xmlns:a16="http://schemas.microsoft.com/office/drawing/2014/main" id="{709461C4-CF0E-87CF-552C-FCB2937E83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18" name="رسم 17" descr="أدوات الأسنان مع تعبئة خالصة">
            <a:extLst>
              <a:ext uri="{FF2B5EF4-FFF2-40B4-BE49-F238E27FC236}">
                <a16:creationId xmlns:a16="http://schemas.microsoft.com/office/drawing/2014/main" id="{C59CF658-17E2-D31B-AACD-152BB89405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20" name="رسم 19" descr="فقدان وزن مع تعبئة خالصة">
            <a:extLst>
              <a:ext uri="{FF2B5EF4-FFF2-40B4-BE49-F238E27FC236}">
                <a16:creationId xmlns:a16="http://schemas.microsoft.com/office/drawing/2014/main" id="{AA9269D5-9525-53B7-484B-2DAC9EED89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22" name="رسم 21" descr="زيادة الوزن مع تعبئة خالصة">
            <a:extLst>
              <a:ext uri="{FF2B5EF4-FFF2-40B4-BE49-F238E27FC236}">
                <a16:creationId xmlns:a16="http://schemas.microsoft.com/office/drawing/2014/main" id="{A3AA543D-FB45-B110-9A6F-44409C22F4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24" name="رسم 23" descr="زيادة الوزن مع تعبئة خالصة">
            <a:extLst>
              <a:ext uri="{FF2B5EF4-FFF2-40B4-BE49-F238E27FC236}">
                <a16:creationId xmlns:a16="http://schemas.microsoft.com/office/drawing/2014/main" id="{AB41883D-CC70-5E8F-6D9E-9C0BB1107B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26" name="رسم 25" descr="حمالة مع تعبئة خالصة">
            <a:extLst>
              <a:ext uri="{FF2B5EF4-FFF2-40B4-BE49-F238E27FC236}">
                <a16:creationId xmlns:a16="http://schemas.microsoft.com/office/drawing/2014/main" id="{62F4A49B-9615-503E-FE34-AB08BB0F750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28" name="رسم 27" descr="سن مع تعبئة خالصة">
            <a:extLst>
              <a:ext uri="{FF2B5EF4-FFF2-40B4-BE49-F238E27FC236}">
                <a16:creationId xmlns:a16="http://schemas.microsoft.com/office/drawing/2014/main" id="{0ADE23F8-68CD-0AFF-89A5-2ED55F9453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30" name="رسم 29" descr="لونجس مع الفيروس مع تعبئة خالصة">
            <a:extLst>
              <a:ext uri="{FF2B5EF4-FFF2-40B4-BE49-F238E27FC236}">
                <a16:creationId xmlns:a16="http://schemas.microsoft.com/office/drawing/2014/main" id="{1149A0A3-BF59-23CE-2C72-D25597751C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32" name="رسم 31" descr="أدوات إسعافات أولية مع تعبئة خالصة">
            <a:extLst>
              <a:ext uri="{FF2B5EF4-FFF2-40B4-BE49-F238E27FC236}">
                <a16:creationId xmlns:a16="http://schemas.microsoft.com/office/drawing/2014/main" id="{F4C7AB90-4AA5-54FA-A620-EA2D88D57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34" name="رسم 33" descr="كوفيد-19 مع تعبئة خالصة">
            <a:extLst>
              <a:ext uri="{FF2B5EF4-FFF2-40B4-BE49-F238E27FC236}">
                <a16:creationId xmlns:a16="http://schemas.microsoft.com/office/drawing/2014/main" id="{E402A859-F1A2-9D65-15F5-CF24388B634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-1534680" y="1752080"/>
            <a:ext cx="914400" cy="914400"/>
          </a:xfrm>
          <a:prstGeom prst="rect">
            <a:avLst/>
          </a:prstGeom>
        </p:spPr>
      </p:pic>
      <p:pic>
        <p:nvPicPr>
          <p:cNvPr id="36" name="رسم 35" descr="طبق بتري مع تعبئة خالصة">
            <a:extLst>
              <a:ext uri="{FF2B5EF4-FFF2-40B4-BE49-F238E27FC236}">
                <a16:creationId xmlns:a16="http://schemas.microsoft.com/office/drawing/2014/main" id="{F0B95203-1349-7D5F-EEEF-E49090E476F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93560" y="1437120"/>
            <a:ext cx="914400" cy="914400"/>
          </a:xfrm>
          <a:prstGeom prst="rect">
            <a:avLst/>
          </a:prstGeom>
        </p:spPr>
      </p:pic>
      <p:pic>
        <p:nvPicPr>
          <p:cNvPr id="38" name="رسم 37" descr="رعاية الأسنان مع تعبئة خالصة">
            <a:extLst>
              <a:ext uri="{FF2B5EF4-FFF2-40B4-BE49-F238E27FC236}">
                <a16:creationId xmlns:a16="http://schemas.microsoft.com/office/drawing/2014/main" id="{C4827993-1CFB-8FEF-4533-9AC4772143F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454120" y="5450320"/>
            <a:ext cx="914400" cy="914400"/>
          </a:xfrm>
          <a:prstGeom prst="rect">
            <a:avLst/>
          </a:prstGeom>
        </p:spPr>
      </p:pic>
      <p:pic>
        <p:nvPicPr>
          <p:cNvPr id="40" name="رسم 39" descr="إنعاش قلبي مع تعبئة خالصة">
            <a:extLst>
              <a:ext uri="{FF2B5EF4-FFF2-40B4-BE49-F238E27FC236}">
                <a16:creationId xmlns:a16="http://schemas.microsoft.com/office/drawing/2014/main" id="{E484A7E9-CC84-472B-410C-0BF4F87A113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342360" y="4078720"/>
            <a:ext cx="914400" cy="914400"/>
          </a:xfrm>
          <a:prstGeom prst="rect">
            <a:avLst/>
          </a:prstGeom>
        </p:spPr>
      </p:pic>
      <p:pic>
        <p:nvPicPr>
          <p:cNvPr id="42" name="رسم 41" descr="حقن وريدي مع تعبئة خالصة">
            <a:extLst>
              <a:ext uri="{FF2B5EF4-FFF2-40B4-BE49-F238E27FC236}">
                <a16:creationId xmlns:a16="http://schemas.microsoft.com/office/drawing/2014/main" id="{4F0BFCDC-27A0-B468-FA1D-6F73A9DA141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362680" y="2757920"/>
            <a:ext cx="914400" cy="914400"/>
          </a:xfrm>
          <a:prstGeom prst="rect">
            <a:avLst/>
          </a:prstGeom>
        </p:spPr>
      </p:pic>
      <p:pic>
        <p:nvPicPr>
          <p:cNvPr id="44" name="رسم 43" descr="سلامة العقل مع تعبئة خالصة">
            <a:extLst>
              <a:ext uri="{FF2B5EF4-FFF2-40B4-BE49-F238E27FC236}">
                <a16:creationId xmlns:a16="http://schemas.microsoft.com/office/drawing/2014/main" id="{1E8F5228-27AF-F2D1-3FA7-C6C6CBF2A12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001240" y="5419840"/>
            <a:ext cx="914400" cy="914400"/>
          </a:xfrm>
          <a:prstGeom prst="rect">
            <a:avLst/>
          </a:prstGeom>
        </p:spPr>
      </p:pic>
      <p:pic>
        <p:nvPicPr>
          <p:cNvPr id="46" name="رسم 45" descr="مريض داخلي مع تعبئة خالصة">
            <a:extLst>
              <a:ext uri="{FF2B5EF4-FFF2-40B4-BE49-F238E27FC236}">
                <a16:creationId xmlns:a16="http://schemas.microsoft.com/office/drawing/2014/main" id="{B72AAFB8-6BAE-C901-E0F9-387263F26E3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031720" y="4099040"/>
            <a:ext cx="914400" cy="914400"/>
          </a:xfrm>
          <a:prstGeom prst="rect">
            <a:avLst/>
          </a:prstGeom>
        </p:spPr>
      </p:pic>
      <p:pic>
        <p:nvPicPr>
          <p:cNvPr id="48" name="رسم 47" descr="حمض نووي مع تعبئة خالصة">
            <a:extLst>
              <a:ext uri="{FF2B5EF4-FFF2-40B4-BE49-F238E27FC236}">
                <a16:creationId xmlns:a16="http://schemas.microsoft.com/office/drawing/2014/main" id="{FF74C5DF-01AF-9D49-2C0B-15422E2AF47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991080" y="2808720"/>
            <a:ext cx="914400" cy="914400"/>
          </a:xfrm>
          <a:prstGeom prst="rect">
            <a:avLst/>
          </a:prstGeom>
        </p:spPr>
      </p:pic>
      <p:pic>
        <p:nvPicPr>
          <p:cNvPr id="50" name="رسم 49" descr="قناع N95 مع تعبئة خالصة">
            <a:extLst>
              <a:ext uri="{FF2B5EF4-FFF2-40B4-BE49-F238E27FC236}">
                <a16:creationId xmlns:a16="http://schemas.microsoft.com/office/drawing/2014/main" id="{0563C20F-1ECC-83A0-306B-2A6AAFD5AFC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690600" y="5430000"/>
            <a:ext cx="914400" cy="914400"/>
          </a:xfrm>
          <a:prstGeom prst="rect">
            <a:avLst/>
          </a:prstGeom>
        </p:spPr>
      </p:pic>
      <p:pic>
        <p:nvPicPr>
          <p:cNvPr id="52" name="رسم 51" descr="سماعة طبيب مع تعبئة خالصة">
            <a:extLst>
              <a:ext uri="{FF2B5EF4-FFF2-40B4-BE49-F238E27FC236}">
                <a16:creationId xmlns:a16="http://schemas.microsoft.com/office/drawing/2014/main" id="{9A7F8D8A-61BB-384F-B805-D03536E2723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649960" y="4109200"/>
            <a:ext cx="914400" cy="914400"/>
          </a:xfrm>
          <a:prstGeom prst="rect">
            <a:avLst/>
          </a:prstGeom>
        </p:spPr>
      </p:pic>
      <p:pic>
        <p:nvPicPr>
          <p:cNvPr id="54" name="رسم 53" descr="جيرم مع تعبئة خالصة">
            <a:extLst>
              <a:ext uri="{FF2B5EF4-FFF2-40B4-BE49-F238E27FC236}">
                <a16:creationId xmlns:a16="http://schemas.microsoft.com/office/drawing/2014/main" id="{BB3ECE85-7BB2-080B-0A30-CFC57E6F2C6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639800" y="2757920"/>
            <a:ext cx="914400" cy="914400"/>
          </a:xfrm>
          <a:prstGeom prst="rect">
            <a:avLst/>
          </a:prstGeom>
        </p:spPr>
      </p:pic>
      <p:pic>
        <p:nvPicPr>
          <p:cNvPr id="56" name="رسم 55" descr="طبي مع تعبئة خالصة">
            <a:extLst>
              <a:ext uri="{FF2B5EF4-FFF2-40B4-BE49-F238E27FC236}">
                <a16:creationId xmlns:a16="http://schemas.microsoft.com/office/drawing/2014/main" id="{9899749E-D01F-FEC5-7859-0AD2B84AD08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308840" y="5450320"/>
            <a:ext cx="914400" cy="914400"/>
          </a:xfrm>
          <a:prstGeom prst="rect">
            <a:avLst/>
          </a:prstGeom>
        </p:spPr>
      </p:pic>
      <p:pic>
        <p:nvPicPr>
          <p:cNvPr id="58" name="رسم 57" descr="أدوية مع تعبئة خالصة">
            <a:extLst>
              <a:ext uri="{FF2B5EF4-FFF2-40B4-BE49-F238E27FC236}">
                <a16:creationId xmlns:a16="http://schemas.microsoft.com/office/drawing/2014/main" id="{B3CFDF81-AF14-B3BF-A256-0C511DAFA59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298680" y="4099040"/>
            <a:ext cx="914400" cy="914400"/>
          </a:xfrm>
          <a:prstGeom prst="rect">
            <a:avLst/>
          </a:prstGeom>
        </p:spPr>
      </p:pic>
      <p:pic>
        <p:nvPicPr>
          <p:cNvPr id="60" name="رسم 59" descr="مخ مع تعبئة خالصة">
            <a:extLst>
              <a:ext uri="{FF2B5EF4-FFF2-40B4-BE49-F238E27FC236}">
                <a16:creationId xmlns:a16="http://schemas.microsoft.com/office/drawing/2014/main" id="{57A6D37A-4FF2-0214-2824-0458AF4941F3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227560" y="2778240"/>
            <a:ext cx="914400" cy="914400"/>
          </a:xfrm>
          <a:prstGeom prst="rect">
            <a:avLst/>
          </a:prstGeom>
        </p:spPr>
      </p:pic>
      <p:pic>
        <p:nvPicPr>
          <p:cNvPr id="62" name="رسم 61" descr="عقل في رأس مع تعبئة خالصة">
            <a:extLst>
              <a:ext uri="{FF2B5EF4-FFF2-40B4-BE49-F238E27FC236}">
                <a16:creationId xmlns:a16="http://schemas.microsoft.com/office/drawing/2014/main" id="{BDC8F0B7-7586-3A9F-15A7-3072EEE2C7F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896600" y="5440160"/>
            <a:ext cx="914400" cy="914400"/>
          </a:xfrm>
          <a:prstGeom prst="rect">
            <a:avLst/>
          </a:prstGeom>
        </p:spPr>
      </p:pic>
      <p:pic>
        <p:nvPicPr>
          <p:cNvPr id="64" name="رسم 63" descr="جيرم مع تعبئة خالصة">
            <a:extLst>
              <a:ext uri="{FF2B5EF4-FFF2-40B4-BE49-F238E27FC236}">
                <a16:creationId xmlns:a16="http://schemas.microsoft.com/office/drawing/2014/main" id="{D277DE1C-BF02-127C-9223-F1FBAEA3AD1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967720" y="4038080"/>
            <a:ext cx="914400" cy="914400"/>
          </a:xfrm>
          <a:prstGeom prst="rect">
            <a:avLst/>
          </a:prstGeom>
        </p:spPr>
      </p:pic>
      <p:pic>
        <p:nvPicPr>
          <p:cNvPr id="66" name="رسم 65" descr="إيمونيتي مع تعبئة خالصة">
            <a:extLst>
              <a:ext uri="{FF2B5EF4-FFF2-40B4-BE49-F238E27FC236}">
                <a16:creationId xmlns:a16="http://schemas.microsoft.com/office/drawing/2014/main" id="{2ED53F91-2A8B-6EAE-60FB-258AEFCD5DF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906760" y="2747760"/>
            <a:ext cx="914400" cy="914400"/>
          </a:xfrm>
          <a:prstGeom prst="rect">
            <a:avLst/>
          </a:prstGeom>
        </p:spPr>
      </p:pic>
      <p:pic>
        <p:nvPicPr>
          <p:cNvPr id="68" name="رسم 67" descr="ضمادة لاصقة مع تعبئة خالصة">
            <a:extLst>
              <a:ext uri="{FF2B5EF4-FFF2-40B4-BE49-F238E27FC236}">
                <a16:creationId xmlns:a16="http://schemas.microsoft.com/office/drawing/2014/main" id="{82DB2294-567F-C757-DA0C-B66253454D0C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596120" y="5511280"/>
            <a:ext cx="914400" cy="914400"/>
          </a:xfrm>
          <a:prstGeom prst="rect">
            <a:avLst/>
          </a:prstGeom>
        </p:spPr>
      </p:pic>
      <p:pic>
        <p:nvPicPr>
          <p:cNvPr id="70" name="رسم 69" descr="حمى مع تعبئة خالصة">
            <a:extLst>
              <a:ext uri="{FF2B5EF4-FFF2-40B4-BE49-F238E27FC236}">
                <a16:creationId xmlns:a16="http://schemas.microsoft.com/office/drawing/2014/main" id="{ECE55B72-F415-5A1E-9500-1346585E7AE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636760" y="4170160"/>
            <a:ext cx="914400" cy="914400"/>
          </a:xfrm>
          <a:prstGeom prst="rect">
            <a:avLst/>
          </a:prstGeom>
        </p:spPr>
      </p:pic>
      <p:pic>
        <p:nvPicPr>
          <p:cNvPr id="72" name="رسم 71" descr="جيرم مع تعبئة خالصة">
            <a:extLst>
              <a:ext uri="{FF2B5EF4-FFF2-40B4-BE49-F238E27FC236}">
                <a16:creationId xmlns:a16="http://schemas.microsoft.com/office/drawing/2014/main" id="{F24492A2-79ED-04C5-4A5F-FFF23FBCBEC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606280" y="2737600"/>
            <a:ext cx="914400" cy="914400"/>
          </a:xfrm>
          <a:prstGeom prst="rect">
            <a:avLst/>
          </a:prstGeom>
        </p:spPr>
      </p:pic>
      <p:pic>
        <p:nvPicPr>
          <p:cNvPr id="74" name="رسم 73" descr="تقويم الأسنان خطوط عريضة">
            <a:extLst>
              <a:ext uri="{FF2B5EF4-FFF2-40B4-BE49-F238E27FC236}">
                <a16:creationId xmlns:a16="http://schemas.microsoft.com/office/drawing/2014/main" id="{C610BE89-AD00-D78E-353D-E26569F1A391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2214360" y="5480800"/>
            <a:ext cx="914400" cy="914400"/>
          </a:xfrm>
          <a:prstGeom prst="rect">
            <a:avLst/>
          </a:prstGeom>
        </p:spPr>
      </p:pic>
      <p:pic>
        <p:nvPicPr>
          <p:cNvPr id="76" name="رسم 75" descr="جيرم مع تعبئة خالصة">
            <a:extLst>
              <a:ext uri="{FF2B5EF4-FFF2-40B4-BE49-F238E27FC236}">
                <a16:creationId xmlns:a16="http://schemas.microsoft.com/office/drawing/2014/main" id="{E44AC497-B838-986A-21A6-0B03CDB440C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2244840" y="4149840"/>
            <a:ext cx="914400" cy="914400"/>
          </a:xfrm>
          <a:prstGeom prst="rect">
            <a:avLst/>
          </a:prstGeom>
        </p:spPr>
      </p:pic>
      <p:pic>
        <p:nvPicPr>
          <p:cNvPr id="78" name="رسم 77" descr="جيرم مع تعبئة خالصة">
            <a:extLst>
              <a:ext uri="{FF2B5EF4-FFF2-40B4-BE49-F238E27FC236}">
                <a16:creationId xmlns:a16="http://schemas.microsoft.com/office/drawing/2014/main" id="{2132E99E-8D39-470C-B337-CDCD3CBA3E7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2255000" y="2768080"/>
            <a:ext cx="914400" cy="914400"/>
          </a:xfrm>
          <a:prstGeom prst="rect">
            <a:avLst/>
          </a:prstGeom>
        </p:spPr>
      </p:pic>
      <p:pic>
        <p:nvPicPr>
          <p:cNvPr id="80" name="رسم 79" descr="سعال مع تعبئة خالصة">
            <a:extLst>
              <a:ext uri="{FF2B5EF4-FFF2-40B4-BE49-F238E27FC236}">
                <a16:creationId xmlns:a16="http://schemas.microsoft.com/office/drawing/2014/main" id="{6057F876-DD15-E64E-7206-5AF2958C0E5C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863080" y="5531600"/>
            <a:ext cx="914400" cy="914400"/>
          </a:xfrm>
          <a:prstGeom prst="rect">
            <a:avLst/>
          </a:prstGeom>
        </p:spPr>
      </p:pic>
      <p:pic>
        <p:nvPicPr>
          <p:cNvPr id="82" name="رسم 81" descr="إبرة مع تعبئة خالصة">
            <a:extLst>
              <a:ext uri="{FF2B5EF4-FFF2-40B4-BE49-F238E27FC236}">
                <a16:creationId xmlns:a16="http://schemas.microsoft.com/office/drawing/2014/main" id="{2FCA10E0-A2FD-CB66-6826-55E0FB16355B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63080" y="4088880"/>
            <a:ext cx="914400" cy="914400"/>
          </a:xfrm>
          <a:prstGeom prst="rect">
            <a:avLst/>
          </a:prstGeom>
        </p:spPr>
      </p:pic>
      <p:pic>
        <p:nvPicPr>
          <p:cNvPr id="84" name="رسم 83" descr="قناع جراحي مع تعبئة خالصة">
            <a:extLst>
              <a:ext uri="{FF2B5EF4-FFF2-40B4-BE49-F238E27FC236}">
                <a16:creationId xmlns:a16="http://schemas.microsoft.com/office/drawing/2014/main" id="{98002F28-CDE5-8740-C02A-EE56F3A18523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63080" y="2737600"/>
            <a:ext cx="914400" cy="914400"/>
          </a:xfrm>
          <a:prstGeom prst="rect">
            <a:avLst/>
          </a:prstGeom>
        </p:spPr>
      </p:pic>
      <p:pic>
        <p:nvPicPr>
          <p:cNvPr id="86" name="رسم 85" descr="Face with mask مع تعبئة خالصة">
            <a:extLst>
              <a:ext uri="{FF2B5EF4-FFF2-40B4-BE49-F238E27FC236}">
                <a16:creationId xmlns:a16="http://schemas.microsoft.com/office/drawing/2014/main" id="{3389CE2F-3D2E-7A42-8431-894951EE5107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0332200" y="1437120"/>
            <a:ext cx="914400" cy="914400"/>
          </a:xfrm>
          <a:prstGeom prst="rect">
            <a:avLst/>
          </a:prstGeom>
        </p:spPr>
      </p:pic>
      <p:pic>
        <p:nvPicPr>
          <p:cNvPr id="88" name="رسم 87" descr="معالجة بالمواد الطبيعية مع تعبئة خالصة">
            <a:extLst>
              <a:ext uri="{FF2B5EF4-FFF2-40B4-BE49-F238E27FC236}">
                <a16:creationId xmlns:a16="http://schemas.microsoft.com/office/drawing/2014/main" id="{35BABB18-12F3-CCAF-3C9E-156AD7D02A8A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041880" y="1437120"/>
            <a:ext cx="914400" cy="914400"/>
          </a:xfrm>
          <a:prstGeom prst="rect">
            <a:avLst/>
          </a:prstGeom>
        </p:spPr>
      </p:pic>
      <p:pic>
        <p:nvPicPr>
          <p:cNvPr id="90" name="رسم 89" descr="سيارة إسعاف مع تعبئة خالصة">
            <a:extLst>
              <a:ext uri="{FF2B5EF4-FFF2-40B4-BE49-F238E27FC236}">
                <a16:creationId xmlns:a16="http://schemas.microsoft.com/office/drawing/2014/main" id="{E88FCCA2-17CA-5942-B054-853C907B49D2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7599160" y="1437120"/>
            <a:ext cx="914400" cy="914400"/>
          </a:xfrm>
          <a:prstGeom prst="rect">
            <a:avLst/>
          </a:prstGeom>
        </p:spPr>
      </p:pic>
      <p:pic>
        <p:nvPicPr>
          <p:cNvPr id="92" name="رسم 91" descr="قلب ينبض مع تعبئة خالصة">
            <a:extLst>
              <a:ext uri="{FF2B5EF4-FFF2-40B4-BE49-F238E27FC236}">
                <a16:creationId xmlns:a16="http://schemas.microsoft.com/office/drawing/2014/main" id="{85C13123-229B-FF41-6A59-855F5138F7EB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6186920" y="1437120"/>
            <a:ext cx="914400" cy="914400"/>
          </a:xfrm>
          <a:prstGeom prst="rect">
            <a:avLst/>
          </a:prstGeom>
        </p:spPr>
      </p:pic>
      <p:pic>
        <p:nvPicPr>
          <p:cNvPr id="94" name="رسم 93" descr="فرشاة أسنان مع تعبئة خالصة">
            <a:extLst>
              <a:ext uri="{FF2B5EF4-FFF2-40B4-BE49-F238E27FC236}">
                <a16:creationId xmlns:a16="http://schemas.microsoft.com/office/drawing/2014/main" id="{AD4063D5-70F3-B1D5-F4FE-472708970980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4906760" y="1437120"/>
            <a:ext cx="914400" cy="914400"/>
          </a:xfrm>
          <a:prstGeom prst="rect">
            <a:avLst/>
          </a:prstGeom>
        </p:spPr>
      </p:pic>
      <p:pic>
        <p:nvPicPr>
          <p:cNvPr id="96" name="رسم 95" descr="معجون الأسنان مع تعبئة خالصة">
            <a:extLst>
              <a:ext uri="{FF2B5EF4-FFF2-40B4-BE49-F238E27FC236}">
                <a16:creationId xmlns:a16="http://schemas.microsoft.com/office/drawing/2014/main" id="{B0EFA714-3453-D785-5F8B-6DA94A4CA0F9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525000" y="1437120"/>
            <a:ext cx="914400" cy="914400"/>
          </a:xfrm>
          <a:prstGeom prst="rect">
            <a:avLst/>
          </a:prstGeom>
        </p:spPr>
      </p:pic>
      <p:pic>
        <p:nvPicPr>
          <p:cNvPr id="98" name="رسم 97" descr="مستشفى مع تعبئة خالصة">
            <a:extLst>
              <a:ext uri="{FF2B5EF4-FFF2-40B4-BE49-F238E27FC236}">
                <a16:creationId xmlns:a16="http://schemas.microsoft.com/office/drawing/2014/main" id="{A04277D7-FBC1-D1D2-3507-23FBFB47ABE8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255000" y="14371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22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أعمال</a:t>
            </a:r>
          </a:p>
        </p:txBody>
      </p:sp>
      <p:pic>
        <p:nvPicPr>
          <p:cNvPr id="4" name="رسم 3" descr="دولار مع تعبئة خالصة">
            <a:extLst>
              <a:ext uri="{FF2B5EF4-FFF2-40B4-BE49-F238E27FC236}">
                <a16:creationId xmlns:a16="http://schemas.microsoft.com/office/drawing/2014/main" id="{93B84A53-6A97-FCF2-613F-204593CDE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760" y="5488560"/>
            <a:ext cx="914400" cy="914400"/>
          </a:xfrm>
          <a:prstGeom prst="rect">
            <a:avLst/>
          </a:prstGeom>
        </p:spPr>
      </p:pic>
      <p:pic>
        <p:nvPicPr>
          <p:cNvPr id="5" name="رسم 4" descr="رسم اتجاه لأسفل مع تعبئة خالصة">
            <a:extLst>
              <a:ext uri="{FF2B5EF4-FFF2-40B4-BE49-F238E27FC236}">
                <a16:creationId xmlns:a16="http://schemas.microsoft.com/office/drawing/2014/main" id="{E32D501F-16C3-BE07-DB71-86624B24F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8840" y="5407280"/>
            <a:ext cx="914400" cy="914400"/>
          </a:xfrm>
          <a:prstGeom prst="rect">
            <a:avLst/>
          </a:prstGeom>
        </p:spPr>
      </p:pic>
      <p:pic>
        <p:nvPicPr>
          <p:cNvPr id="6" name="رسم 5" descr="رسم اتجاه لأسفل مع تعبئة خالصة">
            <a:extLst>
              <a:ext uri="{FF2B5EF4-FFF2-40B4-BE49-F238E27FC236}">
                <a16:creationId xmlns:a16="http://schemas.microsoft.com/office/drawing/2014/main" id="{E5A8D41B-7E42-D118-D74B-C9F0911C5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8520" y="5427600"/>
            <a:ext cx="914400" cy="914400"/>
          </a:xfrm>
          <a:prstGeom prst="rect">
            <a:avLst/>
          </a:prstGeom>
        </p:spPr>
      </p:pic>
      <p:pic>
        <p:nvPicPr>
          <p:cNvPr id="7" name="رسم 6" descr="حامل قماشة الرسم مع تعبئة خالصة">
            <a:extLst>
              <a:ext uri="{FF2B5EF4-FFF2-40B4-BE49-F238E27FC236}">
                <a16:creationId xmlns:a16="http://schemas.microsoft.com/office/drawing/2014/main" id="{473F27B7-122C-BFE2-F04D-2244E9882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6120" y="4147440"/>
            <a:ext cx="914400" cy="914400"/>
          </a:xfrm>
          <a:prstGeom prst="rect">
            <a:avLst/>
          </a:prstGeom>
        </p:spPr>
      </p:pic>
      <p:pic>
        <p:nvPicPr>
          <p:cNvPr id="8" name="رسم 7" descr="سيارة كهربائية مع تعبئة خالصة">
            <a:extLst>
              <a:ext uri="{FF2B5EF4-FFF2-40B4-BE49-F238E27FC236}">
                <a16:creationId xmlns:a16="http://schemas.microsoft.com/office/drawing/2014/main" id="{3FC32408-635F-C547-812E-E7C24B0785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9000" y="4066160"/>
            <a:ext cx="914400" cy="914400"/>
          </a:xfrm>
          <a:prstGeom prst="rect">
            <a:avLst/>
          </a:prstGeom>
        </p:spPr>
      </p:pic>
      <p:pic>
        <p:nvPicPr>
          <p:cNvPr id="9" name="رسم 8" descr="شارة الموظف مع تعبئة خالصة">
            <a:extLst>
              <a:ext uri="{FF2B5EF4-FFF2-40B4-BE49-F238E27FC236}">
                <a16:creationId xmlns:a16="http://schemas.microsoft.com/office/drawing/2014/main" id="{0E5962BB-B9FD-AA90-8C94-765E1EB1D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8840" y="4076320"/>
            <a:ext cx="914400" cy="914400"/>
          </a:xfrm>
          <a:prstGeom prst="rect">
            <a:avLst/>
          </a:prstGeom>
        </p:spPr>
      </p:pic>
      <p:pic>
        <p:nvPicPr>
          <p:cNvPr id="10" name="رسم 9" descr="يورو مع تعبئة خالصة">
            <a:extLst>
              <a:ext uri="{FF2B5EF4-FFF2-40B4-BE49-F238E27FC236}">
                <a16:creationId xmlns:a16="http://schemas.microsoft.com/office/drawing/2014/main" id="{CE5B0CBC-FF73-469C-3B86-9A9E0B8E1D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29800" y="2674240"/>
            <a:ext cx="914400" cy="914400"/>
          </a:xfrm>
          <a:prstGeom prst="rect">
            <a:avLst/>
          </a:prstGeom>
        </p:spPr>
      </p:pic>
      <p:pic>
        <p:nvPicPr>
          <p:cNvPr id="11" name="رسم 10" descr="قطّارة عيون مع تعبئة خالصة">
            <a:extLst>
              <a:ext uri="{FF2B5EF4-FFF2-40B4-BE49-F238E27FC236}">
                <a16:creationId xmlns:a16="http://schemas.microsoft.com/office/drawing/2014/main" id="{5BDE7387-AD5E-99A7-6C2F-13F413E9E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37880" y="2745360"/>
            <a:ext cx="914400" cy="914400"/>
          </a:xfrm>
          <a:prstGeom prst="rect">
            <a:avLst/>
          </a:prstGeom>
        </p:spPr>
      </p:pic>
      <p:pic>
        <p:nvPicPr>
          <p:cNvPr id="12" name="رسم 11" descr="صندوق ملفات الأرشفة مع تعبئة خالصة">
            <a:extLst>
              <a:ext uri="{FF2B5EF4-FFF2-40B4-BE49-F238E27FC236}">
                <a16:creationId xmlns:a16="http://schemas.microsoft.com/office/drawing/2014/main" id="{597DC0A0-E577-026E-29CD-B0960FB04F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60280" y="1424560"/>
            <a:ext cx="914400" cy="914400"/>
          </a:xfrm>
          <a:prstGeom prst="rect">
            <a:avLst/>
          </a:prstGeom>
        </p:spPr>
      </p:pic>
      <p:pic>
        <p:nvPicPr>
          <p:cNvPr id="13" name="رسم 12" descr="قارورة مع تعبئة خالصة">
            <a:extLst>
              <a:ext uri="{FF2B5EF4-FFF2-40B4-BE49-F238E27FC236}">
                <a16:creationId xmlns:a16="http://schemas.microsoft.com/office/drawing/2014/main" id="{E54D71EC-7808-5118-4F1A-4675780F4C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988680" y="1414400"/>
            <a:ext cx="914400" cy="914400"/>
          </a:xfrm>
          <a:prstGeom prst="rect">
            <a:avLst/>
          </a:prstGeom>
        </p:spPr>
      </p:pic>
      <p:pic>
        <p:nvPicPr>
          <p:cNvPr id="14" name="رسم 13" descr="تقويم قلاب مع تعبئة خالصة">
            <a:extLst>
              <a:ext uri="{FF2B5EF4-FFF2-40B4-BE49-F238E27FC236}">
                <a16:creationId xmlns:a16="http://schemas.microsoft.com/office/drawing/2014/main" id="{92648C34-8FEF-2C86-A409-0E6643A012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96760" y="2745360"/>
            <a:ext cx="914400" cy="914400"/>
          </a:xfrm>
          <a:prstGeom prst="rect">
            <a:avLst/>
          </a:prstGeom>
        </p:spPr>
      </p:pic>
      <p:pic>
        <p:nvPicPr>
          <p:cNvPr id="15" name="رسم 14" descr="مخطط انسيابي مع تعبئة خالصة">
            <a:extLst>
              <a:ext uri="{FF2B5EF4-FFF2-40B4-BE49-F238E27FC236}">
                <a16:creationId xmlns:a16="http://schemas.microsoft.com/office/drawing/2014/main" id="{FF940C69-96F3-9E66-6A83-40BED07D882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76440" y="1343280"/>
            <a:ext cx="914400" cy="914400"/>
          </a:xfrm>
          <a:prstGeom prst="rect">
            <a:avLst/>
          </a:prstGeom>
        </p:spPr>
      </p:pic>
      <p:pic>
        <p:nvPicPr>
          <p:cNvPr id="16" name="رسم 15" descr="مجلد مع تعبئة خالصة">
            <a:extLst>
              <a:ext uri="{FF2B5EF4-FFF2-40B4-BE49-F238E27FC236}">
                <a16:creationId xmlns:a16="http://schemas.microsoft.com/office/drawing/2014/main" id="{AC491D8C-440E-D366-6FE7-B5CA36C02E5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26760" y="5478400"/>
            <a:ext cx="914400" cy="914400"/>
          </a:xfrm>
          <a:prstGeom prst="rect">
            <a:avLst/>
          </a:prstGeom>
        </p:spPr>
      </p:pic>
      <p:pic>
        <p:nvPicPr>
          <p:cNvPr id="17" name="رسم 16" descr="مخطط جانت مع تعبئة خالصة">
            <a:extLst>
              <a:ext uri="{FF2B5EF4-FFF2-40B4-BE49-F238E27FC236}">
                <a16:creationId xmlns:a16="http://schemas.microsoft.com/office/drawing/2014/main" id="{02387669-5FE4-D6EB-DCB0-3739F8846DD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306440" y="4147440"/>
            <a:ext cx="914400" cy="914400"/>
          </a:xfrm>
          <a:prstGeom prst="rect">
            <a:avLst/>
          </a:prstGeom>
        </p:spPr>
      </p:pic>
      <p:pic>
        <p:nvPicPr>
          <p:cNvPr id="18" name="رسم 17" descr="مخطط جانت مع تعبئة خالصة">
            <a:extLst>
              <a:ext uri="{FF2B5EF4-FFF2-40B4-BE49-F238E27FC236}">
                <a16:creationId xmlns:a16="http://schemas.microsoft.com/office/drawing/2014/main" id="{D8DDC1E8-5CAB-9E14-800D-3C60818A0C8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225160" y="2674240"/>
            <a:ext cx="914400" cy="914400"/>
          </a:xfrm>
          <a:prstGeom prst="rect">
            <a:avLst/>
          </a:prstGeom>
        </p:spPr>
      </p:pic>
      <p:pic>
        <p:nvPicPr>
          <p:cNvPr id="19" name="رسم 18" descr="أدوات الحديقة مع تعبئة خالصة">
            <a:extLst>
              <a:ext uri="{FF2B5EF4-FFF2-40B4-BE49-F238E27FC236}">
                <a16:creationId xmlns:a16="http://schemas.microsoft.com/office/drawing/2014/main" id="{80EF3299-E37D-190B-F2EE-B9282B80C38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84520" y="1394080"/>
            <a:ext cx="914400" cy="914400"/>
          </a:xfrm>
          <a:prstGeom prst="rect">
            <a:avLst/>
          </a:prstGeom>
        </p:spPr>
      </p:pic>
      <p:pic>
        <p:nvPicPr>
          <p:cNvPr id="20" name="رسم 19" descr="عصف ذهني جماعي مع تعبئة خالصة">
            <a:extLst>
              <a:ext uri="{FF2B5EF4-FFF2-40B4-BE49-F238E27FC236}">
                <a16:creationId xmlns:a16="http://schemas.microsoft.com/office/drawing/2014/main" id="{AA92D7D1-B3F5-F44D-AF74-AB305AAC5F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904360" y="5326000"/>
            <a:ext cx="914400" cy="914400"/>
          </a:xfrm>
          <a:prstGeom prst="rect">
            <a:avLst/>
          </a:prstGeom>
        </p:spPr>
      </p:pic>
      <p:pic>
        <p:nvPicPr>
          <p:cNvPr id="21" name="رسم 20" descr="مصافحة باليد مع تعبئة خالصة">
            <a:extLst>
              <a:ext uri="{FF2B5EF4-FFF2-40B4-BE49-F238E27FC236}">
                <a16:creationId xmlns:a16="http://schemas.microsoft.com/office/drawing/2014/main" id="{650801C4-C2D2-2571-EF35-9657658BF73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843400" y="4116960"/>
            <a:ext cx="914400" cy="914400"/>
          </a:xfrm>
          <a:prstGeom prst="rect">
            <a:avLst/>
          </a:prstGeom>
        </p:spPr>
      </p:pic>
      <p:pic>
        <p:nvPicPr>
          <p:cNvPr id="22" name="رسم 21" descr="تدرج هيكلي مع تعبئة خالصة">
            <a:extLst>
              <a:ext uri="{FF2B5EF4-FFF2-40B4-BE49-F238E27FC236}">
                <a16:creationId xmlns:a16="http://schemas.microsoft.com/office/drawing/2014/main" id="{F67761DB-C7AE-0A9D-BA03-2073E570D81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863720" y="2806320"/>
            <a:ext cx="914400" cy="914400"/>
          </a:xfrm>
          <a:prstGeom prst="rect">
            <a:avLst/>
          </a:prstGeom>
        </p:spPr>
      </p:pic>
      <p:pic>
        <p:nvPicPr>
          <p:cNvPr id="23" name="رسم 22" descr="جرس فندق مع تعبئة خالصة">
            <a:extLst>
              <a:ext uri="{FF2B5EF4-FFF2-40B4-BE49-F238E27FC236}">
                <a16:creationId xmlns:a16="http://schemas.microsoft.com/office/drawing/2014/main" id="{65976151-A7B4-80D3-ABBE-80A51862170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945000" y="1302640"/>
            <a:ext cx="914400" cy="914400"/>
          </a:xfrm>
          <a:prstGeom prst="rect">
            <a:avLst/>
          </a:prstGeom>
        </p:spPr>
      </p:pic>
      <p:pic>
        <p:nvPicPr>
          <p:cNvPr id="24" name="رسم 23" descr="علبة الوارد مع تعبئة خالصة">
            <a:extLst>
              <a:ext uri="{FF2B5EF4-FFF2-40B4-BE49-F238E27FC236}">
                <a16:creationId xmlns:a16="http://schemas.microsoft.com/office/drawing/2014/main" id="{0645321D-AC42-8222-E3D7-C6360891BCD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512440" y="5336160"/>
            <a:ext cx="914400" cy="914400"/>
          </a:xfrm>
          <a:prstGeom prst="rect">
            <a:avLst/>
          </a:prstGeom>
        </p:spPr>
      </p:pic>
      <p:pic>
        <p:nvPicPr>
          <p:cNvPr id="25" name="رسم 24" descr="تحقق من علبة الوارد مع تعبئة خالصة">
            <a:extLst>
              <a:ext uri="{FF2B5EF4-FFF2-40B4-BE49-F238E27FC236}">
                <a16:creationId xmlns:a16="http://schemas.microsoft.com/office/drawing/2014/main" id="{21FF5960-4A5C-570A-DA2B-C37E69778BB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441320" y="4106800"/>
            <a:ext cx="914400" cy="914400"/>
          </a:xfrm>
          <a:prstGeom prst="rect">
            <a:avLst/>
          </a:prstGeom>
        </p:spPr>
      </p:pic>
      <p:pic>
        <p:nvPicPr>
          <p:cNvPr id="26" name="رسم 25" descr="شطب علبة الوارد مع تعبئة خالصة">
            <a:extLst>
              <a:ext uri="{FF2B5EF4-FFF2-40B4-BE49-F238E27FC236}">
                <a16:creationId xmlns:a16="http://schemas.microsoft.com/office/drawing/2014/main" id="{D9D3E062-CD41-C6B0-BB6C-785EF7BBCEC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603880" y="2674240"/>
            <a:ext cx="914400" cy="914400"/>
          </a:xfrm>
          <a:prstGeom prst="rect">
            <a:avLst/>
          </a:prstGeom>
        </p:spPr>
      </p:pic>
      <p:pic>
        <p:nvPicPr>
          <p:cNvPr id="27" name="رسم 26" descr="خدمات مصرفية عبر الإنترنت مع تعبئة خالصة">
            <a:extLst>
              <a:ext uri="{FF2B5EF4-FFF2-40B4-BE49-F238E27FC236}">
                <a16:creationId xmlns:a16="http://schemas.microsoft.com/office/drawing/2014/main" id="{C89C15E2-9906-F780-F2DC-D5415458A0B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512440" y="1455040"/>
            <a:ext cx="914400" cy="914400"/>
          </a:xfrm>
          <a:prstGeom prst="rect">
            <a:avLst/>
          </a:prstGeom>
        </p:spPr>
      </p:pic>
      <p:pic>
        <p:nvPicPr>
          <p:cNvPr id="28" name="رسم 27" descr="مخزون مع تعبئة خالصة">
            <a:extLst>
              <a:ext uri="{FF2B5EF4-FFF2-40B4-BE49-F238E27FC236}">
                <a16:creationId xmlns:a16="http://schemas.microsoft.com/office/drawing/2014/main" id="{B645ECC0-1291-C9A2-0261-C65C4E2E8BC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100200" y="5326000"/>
            <a:ext cx="914400" cy="914400"/>
          </a:xfrm>
          <a:prstGeom prst="rect">
            <a:avLst/>
          </a:prstGeom>
        </p:spPr>
      </p:pic>
      <p:pic>
        <p:nvPicPr>
          <p:cNvPr id="29" name="رسم 28" descr="مصباح ومعدّات مع تعبئة خالصة">
            <a:extLst>
              <a:ext uri="{FF2B5EF4-FFF2-40B4-BE49-F238E27FC236}">
                <a16:creationId xmlns:a16="http://schemas.microsoft.com/office/drawing/2014/main" id="{50DD9662-B269-C412-1074-5196322FAD8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191640" y="4066160"/>
            <a:ext cx="914400" cy="914400"/>
          </a:xfrm>
          <a:prstGeom prst="rect">
            <a:avLst/>
          </a:prstGeom>
        </p:spPr>
      </p:pic>
      <p:pic>
        <p:nvPicPr>
          <p:cNvPr id="30" name="رسم 29" descr="مصباح وقلم رصاص مع تعبئة خالصة">
            <a:extLst>
              <a:ext uri="{FF2B5EF4-FFF2-40B4-BE49-F238E27FC236}">
                <a16:creationId xmlns:a16="http://schemas.microsoft.com/office/drawing/2014/main" id="{E2A073B7-D990-7AAF-D6D3-01F88A55EFC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2222120" y="2725040"/>
            <a:ext cx="914400" cy="914400"/>
          </a:xfrm>
          <a:prstGeom prst="rect">
            <a:avLst/>
          </a:prstGeom>
        </p:spPr>
      </p:pic>
      <p:pic>
        <p:nvPicPr>
          <p:cNvPr id="31" name="رسم 30" descr="قائمة مع تعبئة خالصة">
            <a:extLst>
              <a:ext uri="{FF2B5EF4-FFF2-40B4-BE49-F238E27FC236}">
                <a16:creationId xmlns:a16="http://schemas.microsoft.com/office/drawing/2014/main" id="{71898625-23E4-F488-FA71-DBB462B46628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161160" y="1363600"/>
            <a:ext cx="914400" cy="914400"/>
          </a:xfrm>
          <a:prstGeom prst="rect">
            <a:avLst/>
          </a:prstGeom>
        </p:spPr>
      </p:pic>
      <p:pic>
        <p:nvPicPr>
          <p:cNvPr id="32" name="رسم 31" descr="قائمة مع تعبئة خالصة">
            <a:extLst>
              <a:ext uri="{FF2B5EF4-FFF2-40B4-BE49-F238E27FC236}">
                <a16:creationId xmlns:a16="http://schemas.microsoft.com/office/drawing/2014/main" id="{FB44015A-1969-DAED-ED3A-488443869F8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09880" y="5447920"/>
            <a:ext cx="914400" cy="914400"/>
          </a:xfrm>
          <a:prstGeom prst="rect">
            <a:avLst/>
          </a:prstGeom>
        </p:spPr>
      </p:pic>
      <p:pic>
        <p:nvPicPr>
          <p:cNvPr id="33" name="رسم 32" descr="إدارة مع تعبئة خالصة">
            <a:extLst>
              <a:ext uri="{FF2B5EF4-FFF2-40B4-BE49-F238E27FC236}">
                <a16:creationId xmlns:a16="http://schemas.microsoft.com/office/drawing/2014/main" id="{DAEB27A4-AABA-0775-5AA4-A9873391218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01320" y="4056000"/>
            <a:ext cx="914400" cy="914400"/>
          </a:xfrm>
          <a:prstGeom prst="rect">
            <a:avLst/>
          </a:prstGeom>
        </p:spPr>
      </p:pic>
      <p:pic>
        <p:nvPicPr>
          <p:cNvPr id="34" name="رسم 33" descr="الاجتماع مع تعبئة خالصة">
            <a:extLst>
              <a:ext uri="{FF2B5EF4-FFF2-40B4-BE49-F238E27FC236}">
                <a16:creationId xmlns:a16="http://schemas.microsoft.com/office/drawing/2014/main" id="{47A3043B-1923-D1FD-CE2F-36DDB6E11C76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30200" y="2633600"/>
            <a:ext cx="914400" cy="914400"/>
          </a:xfrm>
          <a:prstGeom prst="rect">
            <a:avLst/>
          </a:prstGeom>
        </p:spPr>
      </p:pic>
      <p:pic>
        <p:nvPicPr>
          <p:cNvPr id="35" name="رسم 34" descr="ميكروسكوب مع تعبئة خالصة">
            <a:extLst>
              <a:ext uri="{FF2B5EF4-FFF2-40B4-BE49-F238E27FC236}">
                <a16:creationId xmlns:a16="http://schemas.microsoft.com/office/drawing/2014/main" id="{AB4A12E0-4B85-982D-9AA6-9EE414CD8E5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79400" y="14042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42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أعمال</a:t>
            </a:r>
          </a:p>
        </p:txBody>
      </p:sp>
      <p:pic>
        <p:nvPicPr>
          <p:cNvPr id="3" name="رسم 2" descr="مراجعة العميل مع تعبئة خالصة">
            <a:extLst>
              <a:ext uri="{FF2B5EF4-FFF2-40B4-BE49-F238E27FC236}">
                <a16:creationId xmlns:a16="http://schemas.microsoft.com/office/drawing/2014/main" id="{A394884B-5142-697D-2186-C75B716C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9960" y="1455040"/>
            <a:ext cx="914400" cy="914400"/>
          </a:xfrm>
          <a:prstGeom prst="rect">
            <a:avLst/>
          </a:prstGeom>
        </p:spPr>
      </p:pic>
      <p:pic>
        <p:nvPicPr>
          <p:cNvPr id="13" name="رسم 12" descr="أولويات مع تعبئة خالصة">
            <a:extLst>
              <a:ext uri="{FF2B5EF4-FFF2-40B4-BE49-F238E27FC236}">
                <a16:creationId xmlns:a16="http://schemas.microsoft.com/office/drawing/2014/main" id="{3562FAA1-30AB-B7D7-FBB1-2DDDA45F5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20" y="5338920"/>
            <a:ext cx="914400" cy="914400"/>
          </a:xfrm>
          <a:prstGeom prst="rect">
            <a:avLst/>
          </a:prstGeom>
        </p:spPr>
      </p:pic>
      <p:pic>
        <p:nvPicPr>
          <p:cNvPr id="15" name="رسم 14" descr="أجزاء أحجية مع تعبئة خالصة">
            <a:extLst>
              <a:ext uri="{FF2B5EF4-FFF2-40B4-BE49-F238E27FC236}">
                <a16:creationId xmlns:a16="http://schemas.microsoft.com/office/drawing/2014/main" id="{5B7F3660-6525-AEF3-93D8-FD60C1B89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7600" y="5430360"/>
            <a:ext cx="914400" cy="914400"/>
          </a:xfrm>
          <a:prstGeom prst="rect">
            <a:avLst/>
          </a:prstGeom>
        </p:spPr>
      </p:pic>
      <p:pic>
        <p:nvPicPr>
          <p:cNvPr id="17" name="رسم 16" descr="هرم بمستويات مع تعبئة خالصة">
            <a:extLst>
              <a:ext uri="{FF2B5EF4-FFF2-40B4-BE49-F238E27FC236}">
                <a16:creationId xmlns:a16="http://schemas.microsoft.com/office/drawing/2014/main" id="{616B7D97-60DB-4921-ACC3-2D6ADEE38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4720" y="4109560"/>
            <a:ext cx="914400" cy="914400"/>
          </a:xfrm>
          <a:prstGeom prst="rect">
            <a:avLst/>
          </a:prstGeom>
        </p:spPr>
      </p:pic>
      <p:pic>
        <p:nvPicPr>
          <p:cNvPr id="19" name="رسم 18" descr="الأسئلة مع تعبئة خالصة">
            <a:extLst>
              <a:ext uri="{FF2B5EF4-FFF2-40B4-BE49-F238E27FC236}">
                <a16:creationId xmlns:a16="http://schemas.microsoft.com/office/drawing/2014/main" id="{4437D383-BA88-D49B-986B-30B5D4E0C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360" y="2768440"/>
            <a:ext cx="914400" cy="914400"/>
          </a:xfrm>
          <a:prstGeom prst="rect">
            <a:avLst/>
          </a:prstGeom>
        </p:spPr>
      </p:pic>
      <p:pic>
        <p:nvPicPr>
          <p:cNvPr id="21" name="رسم 20" descr="الأسئلة مع تعبئة خالصة">
            <a:extLst>
              <a:ext uri="{FF2B5EF4-FFF2-40B4-BE49-F238E27FC236}">
                <a16:creationId xmlns:a16="http://schemas.microsoft.com/office/drawing/2014/main" id="{F3A684EC-B6AD-AC18-46E6-AA6B5C768B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4560" y="1467960"/>
            <a:ext cx="914400" cy="914400"/>
          </a:xfrm>
          <a:prstGeom prst="rect">
            <a:avLst/>
          </a:prstGeom>
        </p:spPr>
      </p:pic>
      <p:pic>
        <p:nvPicPr>
          <p:cNvPr id="23" name="رسم 22" descr="آلة تسجيل النقد مع تعبئة خالصة">
            <a:extLst>
              <a:ext uri="{FF2B5EF4-FFF2-40B4-BE49-F238E27FC236}">
                <a16:creationId xmlns:a16="http://schemas.microsoft.com/office/drawing/2014/main" id="{CDA6E655-3C7F-4A1A-49D9-140268D21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45200" y="1447640"/>
            <a:ext cx="914400" cy="914400"/>
          </a:xfrm>
          <a:prstGeom prst="rect">
            <a:avLst/>
          </a:prstGeom>
        </p:spPr>
      </p:pic>
      <p:pic>
        <p:nvPicPr>
          <p:cNvPr id="25" name="رسم 24" descr="Remote work مع تعبئة خالصة">
            <a:extLst>
              <a:ext uri="{FF2B5EF4-FFF2-40B4-BE49-F238E27FC236}">
                <a16:creationId xmlns:a16="http://schemas.microsoft.com/office/drawing/2014/main" id="{8D2719E0-CC60-5D25-9F42-88800F101F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85840" y="2768440"/>
            <a:ext cx="914400" cy="914400"/>
          </a:xfrm>
          <a:prstGeom prst="rect">
            <a:avLst/>
          </a:prstGeom>
        </p:spPr>
      </p:pic>
      <p:pic>
        <p:nvPicPr>
          <p:cNvPr id="27" name="رسم 26" descr="روبل مع تعبئة خالصة">
            <a:extLst>
              <a:ext uri="{FF2B5EF4-FFF2-40B4-BE49-F238E27FC236}">
                <a16:creationId xmlns:a16="http://schemas.microsoft.com/office/drawing/2014/main" id="{DFA34300-250E-1026-B9DB-3A15A96E88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06160" y="4099400"/>
            <a:ext cx="914400" cy="914400"/>
          </a:xfrm>
          <a:prstGeom prst="rect">
            <a:avLst/>
          </a:prstGeom>
        </p:spPr>
      </p:pic>
      <p:pic>
        <p:nvPicPr>
          <p:cNvPr id="29" name="رسم 28" descr="روبية مع تعبئة خالصة">
            <a:extLst>
              <a:ext uri="{FF2B5EF4-FFF2-40B4-BE49-F238E27FC236}">
                <a16:creationId xmlns:a16="http://schemas.microsoft.com/office/drawing/2014/main" id="{A7E3B1E1-D442-0FF7-D60B-32FC191C74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89520" y="5359240"/>
            <a:ext cx="914400" cy="914400"/>
          </a:xfrm>
          <a:prstGeom prst="rect">
            <a:avLst/>
          </a:prstGeom>
        </p:spPr>
      </p:pic>
      <p:pic>
        <p:nvPicPr>
          <p:cNvPr id="31" name="رسم 30" descr="مشاركة مع تعبئة خالصة">
            <a:extLst>
              <a:ext uri="{FF2B5EF4-FFF2-40B4-BE49-F238E27FC236}">
                <a16:creationId xmlns:a16="http://schemas.microsoft.com/office/drawing/2014/main" id="{E9E9CCC1-6D7F-BECF-381A-AB76126102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59040" y="4058760"/>
            <a:ext cx="914400" cy="914400"/>
          </a:xfrm>
          <a:prstGeom prst="rect">
            <a:avLst/>
          </a:prstGeom>
        </p:spPr>
      </p:pic>
      <p:pic>
        <p:nvPicPr>
          <p:cNvPr id="33" name="رسم 32" descr="توقيع مع تعبئة خالصة">
            <a:extLst>
              <a:ext uri="{FF2B5EF4-FFF2-40B4-BE49-F238E27FC236}">
                <a16:creationId xmlns:a16="http://schemas.microsoft.com/office/drawing/2014/main" id="{D1CCE3B0-56DD-30B3-3D6C-3695F7FDC6A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94880" y="2809080"/>
            <a:ext cx="914400" cy="914400"/>
          </a:xfrm>
          <a:prstGeom prst="rect">
            <a:avLst/>
          </a:prstGeom>
        </p:spPr>
      </p:pic>
      <p:pic>
        <p:nvPicPr>
          <p:cNvPr id="35" name="رسم 34" descr="توقيع مع تعبئة خالصة">
            <a:extLst>
              <a:ext uri="{FF2B5EF4-FFF2-40B4-BE49-F238E27FC236}">
                <a16:creationId xmlns:a16="http://schemas.microsoft.com/office/drawing/2014/main" id="{EFC7C706-D799-CB7F-24A6-4333568370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86320" y="1417160"/>
            <a:ext cx="914400" cy="914400"/>
          </a:xfrm>
          <a:prstGeom prst="rect">
            <a:avLst/>
          </a:prstGeom>
        </p:spPr>
      </p:pic>
      <p:pic>
        <p:nvPicPr>
          <p:cNvPr id="37" name="رسم 36" descr="فرشاة تلوين مع تعبئة خالصة">
            <a:extLst>
              <a:ext uri="{FF2B5EF4-FFF2-40B4-BE49-F238E27FC236}">
                <a16:creationId xmlns:a16="http://schemas.microsoft.com/office/drawing/2014/main" id="{2AD462C0-4ECA-1E4E-66F9-4E983D7A0B5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69680" y="5338920"/>
            <a:ext cx="914400" cy="914400"/>
          </a:xfrm>
          <a:prstGeom prst="rect">
            <a:avLst/>
          </a:prstGeom>
        </p:spPr>
      </p:pic>
      <p:pic>
        <p:nvPicPr>
          <p:cNvPr id="39" name="رسم 38" descr="شبكة اجتماعية مع تعبئة خالصة">
            <a:extLst>
              <a:ext uri="{FF2B5EF4-FFF2-40B4-BE49-F238E27FC236}">
                <a16:creationId xmlns:a16="http://schemas.microsoft.com/office/drawing/2014/main" id="{A2157DFE-8BA9-A86F-143A-8BE857431D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866480" y="1366360"/>
            <a:ext cx="914400" cy="914400"/>
          </a:xfrm>
          <a:prstGeom prst="rect">
            <a:avLst/>
          </a:prstGeom>
        </p:spPr>
      </p:pic>
      <p:pic>
        <p:nvPicPr>
          <p:cNvPr id="41" name="رسم 40" descr="أطباق دوارة مع تعبئة خالصة">
            <a:extLst>
              <a:ext uri="{FF2B5EF4-FFF2-40B4-BE49-F238E27FC236}">
                <a16:creationId xmlns:a16="http://schemas.microsoft.com/office/drawing/2014/main" id="{2A66F378-522F-DFEE-57EC-462B39DD31E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018880" y="2748120"/>
            <a:ext cx="914400" cy="914400"/>
          </a:xfrm>
          <a:prstGeom prst="rect">
            <a:avLst/>
          </a:prstGeom>
        </p:spPr>
      </p:pic>
      <p:pic>
        <p:nvPicPr>
          <p:cNvPr id="43" name="رسم 42" descr="دباسة مع تعبئة خالصة">
            <a:extLst>
              <a:ext uri="{FF2B5EF4-FFF2-40B4-BE49-F238E27FC236}">
                <a16:creationId xmlns:a16="http://schemas.microsoft.com/office/drawing/2014/main" id="{DAF64933-7A3F-5B99-DAF5-6F48709D740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100160" y="4129880"/>
            <a:ext cx="914400" cy="914400"/>
          </a:xfrm>
          <a:prstGeom prst="rect">
            <a:avLst/>
          </a:prstGeom>
        </p:spPr>
      </p:pic>
      <p:pic>
        <p:nvPicPr>
          <p:cNvPr id="45" name="رسم 44" descr="الجمهور المستهدف مع تعبئة خالصة">
            <a:extLst>
              <a:ext uri="{FF2B5EF4-FFF2-40B4-BE49-F238E27FC236}">
                <a16:creationId xmlns:a16="http://schemas.microsoft.com/office/drawing/2014/main" id="{4D6D9F46-31E7-4D2D-7D90-D3C366E42BE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70160" y="5420200"/>
            <a:ext cx="914400" cy="914400"/>
          </a:xfrm>
          <a:prstGeom prst="rect">
            <a:avLst/>
          </a:prstGeom>
        </p:spPr>
      </p:pic>
      <p:pic>
        <p:nvPicPr>
          <p:cNvPr id="47" name="رسم 46" descr="أنابيب الاختبار مع تعبئة خالصة">
            <a:extLst>
              <a:ext uri="{FF2B5EF4-FFF2-40B4-BE49-F238E27FC236}">
                <a16:creationId xmlns:a16="http://schemas.microsoft.com/office/drawing/2014/main" id="{8898CAEB-F94E-3A79-82FA-91850409413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390480" y="4058760"/>
            <a:ext cx="914400" cy="914400"/>
          </a:xfrm>
          <a:prstGeom prst="rect">
            <a:avLst/>
          </a:prstGeom>
        </p:spPr>
      </p:pic>
      <p:pic>
        <p:nvPicPr>
          <p:cNvPr id="49" name="رسم 48" descr="نقل مع تعبئة خالصة">
            <a:extLst>
              <a:ext uri="{FF2B5EF4-FFF2-40B4-BE49-F238E27FC236}">
                <a16:creationId xmlns:a16="http://schemas.microsoft.com/office/drawing/2014/main" id="{7EBA6FB2-B1AD-0DC2-87B0-C03999BF979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09200" y="1539080"/>
            <a:ext cx="914400" cy="914400"/>
          </a:xfrm>
          <a:prstGeom prst="rect">
            <a:avLst/>
          </a:prstGeom>
        </p:spPr>
      </p:pic>
      <p:pic>
        <p:nvPicPr>
          <p:cNvPr id="51" name="رسم 50" descr="اتجاه صاعد مع تعبئة خالصة">
            <a:extLst>
              <a:ext uri="{FF2B5EF4-FFF2-40B4-BE49-F238E27FC236}">
                <a16:creationId xmlns:a16="http://schemas.microsoft.com/office/drawing/2014/main" id="{ACF9C43F-FBF8-6890-D255-01FF42EE0B5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309200" y="2778600"/>
            <a:ext cx="914400" cy="914400"/>
          </a:xfrm>
          <a:prstGeom prst="rect">
            <a:avLst/>
          </a:prstGeom>
        </p:spPr>
      </p:pic>
      <p:pic>
        <p:nvPicPr>
          <p:cNvPr id="53" name="رسم 52" descr="اتجاه صاعد مع تعبئة خالصة">
            <a:extLst>
              <a:ext uri="{FF2B5EF4-FFF2-40B4-BE49-F238E27FC236}">
                <a16:creationId xmlns:a16="http://schemas.microsoft.com/office/drawing/2014/main" id="{7E6FD73B-B97D-2152-2B99-800237FDE5F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51920" y="1488280"/>
            <a:ext cx="914400" cy="914400"/>
          </a:xfrm>
          <a:prstGeom prst="rect">
            <a:avLst/>
          </a:prstGeom>
        </p:spPr>
      </p:pic>
      <p:pic>
        <p:nvPicPr>
          <p:cNvPr id="55" name="رسم 54" descr="شبكة مستخدم مع تعبئة خالصة">
            <a:extLst>
              <a:ext uri="{FF2B5EF4-FFF2-40B4-BE49-F238E27FC236}">
                <a16:creationId xmlns:a16="http://schemas.microsoft.com/office/drawing/2014/main" id="{4FD0E3DC-5E3B-2F48-3775-8F3617DFB12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630000" y="5399880"/>
            <a:ext cx="914400" cy="914400"/>
          </a:xfrm>
          <a:prstGeom prst="rect">
            <a:avLst/>
          </a:prstGeom>
        </p:spPr>
      </p:pic>
      <p:pic>
        <p:nvPicPr>
          <p:cNvPr id="57" name="رسم 56" descr="نادل انثي مع تعبئة خالصة">
            <a:extLst>
              <a:ext uri="{FF2B5EF4-FFF2-40B4-BE49-F238E27FC236}">
                <a16:creationId xmlns:a16="http://schemas.microsoft.com/office/drawing/2014/main" id="{1346142F-2DE6-44A8-77CD-0813B144419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762080" y="3947000"/>
            <a:ext cx="914400" cy="914400"/>
          </a:xfrm>
          <a:prstGeom prst="rect">
            <a:avLst/>
          </a:prstGeom>
        </p:spPr>
      </p:pic>
      <p:pic>
        <p:nvPicPr>
          <p:cNvPr id="59" name="رسم 58" descr="ذكر نادل مع تعبئة خالصة">
            <a:extLst>
              <a:ext uri="{FF2B5EF4-FFF2-40B4-BE49-F238E27FC236}">
                <a16:creationId xmlns:a16="http://schemas.microsoft.com/office/drawing/2014/main" id="{62BD1778-7D93-70E9-8EE0-19C9E6A1D61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721440" y="2666840"/>
            <a:ext cx="914400" cy="914400"/>
          </a:xfrm>
          <a:prstGeom prst="rect">
            <a:avLst/>
          </a:prstGeom>
        </p:spPr>
      </p:pic>
      <p:pic>
        <p:nvPicPr>
          <p:cNvPr id="61" name="رسم 60" descr="محفظة مع تعبئة خالصة">
            <a:extLst>
              <a:ext uri="{FF2B5EF4-FFF2-40B4-BE49-F238E27FC236}">
                <a16:creationId xmlns:a16="http://schemas.microsoft.com/office/drawing/2014/main" id="{2759D6DB-8F44-9976-113E-4A5DCA2C890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093040" y="5481160"/>
            <a:ext cx="914400" cy="914400"/>
          </a:xfrm>
          <a:prstGeom prst="rect">
            <a:avLst/>
          </a:prstGeom>
        </p:spPr>
      </p:pic>
      <p:pic>
        <p:nvPicPr>
          <p:cNvPr id="63" name="رسم 62" descr="سير العمل مع تعبئة خالصة">
            <a:extLst>
              <a:ext uri="{FF2B5EF4-FFF2-40B4-BE49-F238E27FC236}">
                <a16:creationId xmlns:a16="http://schemas.microsoft.com/office/drawing/2014/main" id="{EDF61D76-D9D0-8079-9B29-2B0DE8AC954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32080" y="2737960"/>
            <a:ext cx="914400" cy="914400"/>
          </a:xfrm>
          <a:prstGeom prst="rect">
            <a:avLst/>
          </a:prstGeom>
        </p:spPr>
      </p:pic>
      <p:pic>
        <p:nvPicPr>
          <p:cNvPr id="65" name="رسم 64" descr="سير العمل مع تعبئة خالصة">
            <a:extLst>
              <a:ext uri="{FF2B5EF4-FFF2-40B4-BE49-F238E27FC236}">
                <a16:creationId xmlns:a16="http://schemas.microsoft.com/office/drawing/2014/main" id="{86381373-43A8-41F6-FD4A-49D8E71F79A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42240" y="4068920"/>
            <a:ext cx="914400" cy="914400"/>
          </a:xfrm>
          <a:prstGeom prst="rect">
            <a:avLst/>
          </a:prstGeom>
        </p:spPr>
      </p:pic>
      <p:pic>
        <p:nvPicPr>
          <p:cNvPr id="67" name="رسم 66" descr="العمل من المكتب الرئيسي مع تعبئة خالصة">
            <a:extLst>
              <a:ext uri="{FF2B5EF4-FFF2-40B4-BE49-F238E27FC236}">
                <a16:creationId xmlns:a16="http://schemas.microsoft.com/office/drawing/2014/main" id="{94315326-ECCE-AA70-201B-3A0456961DD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403680" y="5440520"/>
            <a:ext cx="914400" cy="914400"/>
          </a:xfrm>
          <a:prstGeom prst="rect">
            <a:avLst/>
          </a:prstGeom>
        </p:spPr>
      </p:pic>
      <p:pic>
        <p:nvPicPr>
          <p:cNvPr id="69" name="رسم 68" descr="العمل من المنزل المنزلي مع تعبئة خالصة">
            <a:extLst>
              <a:ext uri="{FF2B5EF4-FFF2-40B4-BE49-F238E27FC236}">
                <a16:creationId xmlns:a16="http://schemas.microsoft.com/office/drawing/2014/main" id="{FEFB5238-E98E-22BA-DEB4-3A879FBBF40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34160" y="3987640"/>
            <a:ext cx="914400" cy="914400"/>
          </a:xfrm>
          <a:prstGeom prst="rect">
            <a:avLst/>
          </a:prstGeom>
        </p:spPr>
      </p:pic>
      <p:pic>
        <p:nvPicPr>
          <p:cNvPr id="71" name="رسم 70" descr="العمل من شبكه Wi-fi الرئيسية مع تعبئة خالصة">
            <a:extLst>
              <a:ext uri="{FF2B5EF4-FFF2-40B4-BE49-F238E27FC236}">
                <a16:creationId xmlns:a16="http://schemas.microsoft.com/office/drawing/2014/main" id="{37C081CD-E53A-553C-BBCC-2518385F90D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352880" y="2717640"/>
            <a:ext cx="914400" cy="914400"/>
          </a:xfrm>
          <a:prstGeom prst="rect">
            <a:avLst/>
          </a:prstGeom>
        </p:spPr>
      </p:pic>
      <p:pic>
        <p:nvPicPr>
          <p:cNvPr id="73" name="رسم 72" descr="يوان مع تعبئة خالصة">
            <a:extLst>
              <a:ext uri="{FF2B5EF4-FFF2-40B4-BE49-F238E27FC236}">
                <a16:creationId xmlns:a16="http://schemas.microsoft.com/office/drawing/2014/main" id="{733B0B22-2788-B2A0-FD24-763B5A8649D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879680" y="15492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56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أعمال</a:t>
            </a:r>
          </a:p>
        </p:txBody>
      </p:sp>
      <p:pic>
        <p:nvPicPr>
          <p:cNvPr id="3" name="رسم 2" descr="عرض تقديمي بقائمة اختيار مع تعبئة خالصة">
            <a:extLst>
              <a:ext uri="{FF2B5EF4-FFF2-40B4-BE49-F238E27FC236}">
                <a16:creationId xmlns:a16="http://schemas.microsoft.com/office/drawing/2014/main" id="{BDE9CB89-7615-9DD4-4806-2F025B834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9360" y="1498440"/>
            <a:ext cx="914400" cy="914400"/>
          </a:xfrm>
          <a:prstGeom prst="rect">
            <a:avLst/>
          </a:prstGeom>
        </p:spPr>
      </p:pic>
      <p:pic>
        <p:nvPicPr>
          <p:cNvPr id="4" name="رسم 3" descr="عرض تقديمي مع وسائط مع تعبئة خالصة">
            <a:extLst>
              <a:ext uri="{FF2B5EF4-FFF2-40B4-BE49-F238E27FC236}">
                <a16:creationId xmlns:a16="http://schemas.microsoft.com/office/drawing/2014/main" id="{4A1FD9DB-5361-389D-A870-A2AD12F18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1120" y="1447640"/>
            <a:ext cx="914400" cy="914400"/>
          </a:xfrm>
          <a:prstGeom prst="rect">
            <a:avLst/>
          </a:prstGeom>
        </p:spPr>
      </p:pic>
      <p:pic>
        <p:nvPicPr>
          <p:cNvPr id="5" name="رسم 4" descr="عرض تقديمي بمخطط المنظمة مع تعبئة خالصة">
            <a:extLst>
              <a:ext uri="{FF2B5EF4-FFF2-40B4-BE49-F238E27FC236}">
                <a16:creationId xmlns:a16="http://schemas.microsoft.com/office/drawing/2014/main" id="{7FFDDDD4-BD7F-C003-F537-388775899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2400" y="1478120"/>
            <a:ext cx="914400" cy="914400"/>
          </a:xfrm>
          <a:prstGeom prst="rect">
            <a:avLst/>
          </a:prstGeom>
        </p:spPr>
      </p:pic>
      <p:pic>
        <p:nvPicPr>
          <p:cNvPr id="6" name="رسم 5" descr="أولويات مع تعبئة خالصة">
            <a:extLst>
              <a:ext uri="{FF2B5EF4-FFF2-40B4-BE49-F238E27FC236}">
                <a16:creationId xmlns:a16="http://schemas.microsoft.com/office/drawing/2014/main" id="{689F9557-51D4-6B12-9522-BC026FF2F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24000" y="14374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7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أسهم</a:t>
            </a:r>
          </a:p>
        </p:txBody>
      </p:sp>
      <p:pic>
        <p:nvPicPr>
          <p:cNvPr id="26" name="رسم 25" descr="علامة إقحام إلى اليمين مع تعبئة خالصة">
            <a:extLst>
              <a:ext uri="{FF2B5EF4-FFF2-40B4-BE49-F238E27FC236}">
                <a16:creationId xmlns:a16="http://schemas.microsoft.com/office/drawing/2014/main" id="{1E4DE035-1827-BE26-07BA-08A08F60D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720" y="5292560"/>
            <a:ext cx="914400" cy="914400"/>
          </a:xfrm>
          <a:prstGeom prst="rect">
            <a:avLst/>
          </a:prstGeom>
        </p:spPr>
      </p:pic>
      <p:pic>
        <p:nvPicPr>
          <p:cNvPr id="28" name="رسم 27" descr="علامة إقحام باتجاه الأعلى مع تعبئة خالصة">
            <a:extLst>
              <a:ext uri="{FF2B5EF4-FFF2-40B4-BE49-F238E27FC236}">
                <a16:creationId xmlns:a16="http://schemas.microsoft.com/office/drawing/2014/main" id="{AE2CB8C1-D609-62C9-0200-8DDA7B5FD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1560" y="4042880"/>
            <a:ext cx="914400" cy="914400"/>
          </a:xfrm>
          <a:prstGeom prst="rect">
            <a:avLst/>
          </a:prstGeom>
        </p:spPr>
      </p:pic>
      <p:pic>
        <p:nvPicPr>
          <p:cNvPr id="30" name="رسم 29" descr="شارات رتبة عسكرية مع تعبئة خالصة">
            <a:extLst>
              <a:ext uri="{FF2B5EF4-FFF2-40B4-BE49-F238E27FC236}">
                <a16:creationId xmlns:a16="http://schemas.microsoft.com/office/drawing/2014/main" id="{E5D61AD1-5597-6631-329D-6E3647F54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040" y="2864320"/>
            <a:ext cx="914400" cy="914400"/>
          </a:xfrm>
          <a:prstGeom prst="rect">
            <a:avLst/>
          </a:prstGeom>
        </p:spPr>
      </p:pic>
      <p:pic>
        <p:nvPicPr>
          <p:cNvPr id="32" name="رسم 31" descr="شارات رتبة عسكرية مع تعبئة خالصة">
            <a:extLst>
              <a:ext uri="{FF2B5EF4-FFF2-40B4-BE49-F238E27FC236}">
                <a16:creationId xmlns:a16="http://schemas.microsoft.com/office/drawing/2014/main" id="{845F447A-776C-21A8-0945-AAC5892859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9800" y="5577040"/>
            <a:ext cx="914400" cy="914400"/>
          </a:xfrm>
          <a:prstGeom prst="rect">
            <a:avLst/>
          </a:prstGeom>
        </p:spPr>
      </p:pic>
      <p:pic>
        <p:nvPicPr>
          <p:cNvPr id="34" name="رسم 33" descr="دوائر بأسهم مع تعبئة خالصة">
            <a:extLst>
              <a:ext uri="{FF2B5EF4-FFF2-40B4-BE49-F238E27FC236}">
                <a16:creationId xmlns:a16="http://schemas.microsoft.com/office/drawing/2014/main" id="{454C275C-6EC4-D253-16A5-397F0D3C6B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0440" y="5404320"/>
            <a:ext cx="914400" cy="914400"/>
          </a:xfrm>
          <a:prstGeom prst="rect">
            <a:avLst/>
          </a:prstGeom>
        </p:spPr>
      </p:pic>
      <p:pic>
        <p:nvPicPr>
          <p:cNvPr id="36" name="رسم 35" descr="دائرة بسهم إلى اليسار مع تعبئة خالصة">
            <a:extLst>
              <a:ext uri="{FF2B5EF4-FFF2-40B4-BE49-F238E27FC236}">
                <a16:creationId xmlns:a16="http://schemas.microsoft.com/office/drawing/2014/main" id="{85132F38-A505-3FB7-12DE-3090A04B5F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4760" y="5373840"/>
            <a:ext cx="914400" cy="914400"/>
          </a:xfrm>
          <a:prstGeom prst="rect">
            <a:avLst/>
          </a:prstGeom>
        </p:spPr>
      </p:pic>
      <p:pic>
        <p:nvPicPr>
          <p:cNvPr id="38" name="رسم 37" descr="بوصلة مع تعبئة خالصة">
            <a:extLst>
              <a:ext uri="{FF2B5EF4-FFF2-40B4-BE49-F238E27FC236}">
                <a16:creationId xmlns:a16="http://schemas.microsoft.com/office/drawing/2014/main" id="{8A3302A3-6DE8-6FDD-7226-60DEEC90A4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23800" y="5495760"/>
            <a:ext cx="914400" cy="914400"/>
          </a:xfrm>
          <a:prstGeom prst="rect">
            <a:avLst/>
          </a:prstGeom>
        </p:spPr>
      </p:pic>
      <p:pic>
        <p:nvPicPr>
          <p:cNvPr id="40" name="رسم 39" descr="مؤشر مع تعبئة خالصة">
            <a:extLst>
              <a:ext uri="{FF2B5EF4-FFF2-40B4-BE49-F238E27FC236}">
                <a16:creationId xmlns:a16="http://schemas.microsoft.com/office/drawing/2014/main" id="{254A55B0-B926-AA37-FA03-D83BB2F5A5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38600" y="5485600"/>
            <a:ext cx="914400" cy="914400"/>
          </a:xfrm>
          <a:prstGeom prst="rect">
            <a:avLst/>
          </a:prstGeom>
        </p:spPr>
      </p:pic>
      <p:pic>
        <p:nvPicPr>
          <p:cNvPr id="42" name="رسم 41" descr="السهم: منحنى باتجاه حركة عقارب الساعة مع تعبئة خالصة">
            <a:extLst>
              <a:ext uri="{FF2B5EF4-FFF2-40B4-BE49-F238E27FC236}">
                <a16:creationId xmlns:a16="http://schemas.microsoft.com/office/drawing/2014/main" id="{8412C431-D041-B125-E89D-575253B47F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27960" y="5302720"/>
            <a:ext cx="914400" cy="914400"/>
          </a:xfrm>
          <a:prstGeom prst="rect">
            <a:avLst/>
          </a:prstGeom>
        </p:spPr>
      </p:pic>
      <p:pic>
        <p:nvPicPr>
          <p:cNvPr id="44" name="رسم 43" descr="السهم: منحنى عكس اتجاه عقارب الساعة  مع تعبئة خالصة">
            <a:extLst>
              <a:ext uri="{FF2B5EF4-FFF2-40B4-BE49-F238E27FC236}">
                <a16:creationId xmlns:a16="http://schemas.microsoft.com/office/drawing/2014/main" id="{2ECAF3E3-CE9B-98F6-535C-106823AA94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14120" y="5373840"/>
            <a:ext cx="914400" cy="914400"/>
          </a:xfrm>
          <a:prstGeom prst="rect">
            <a:avLst/>
          </a:prstGeom>
        </p:spPr>
      </p:pic>
      <p:pic>
        <p:nvPicPr>
          <p:cNvPr id="46" name="رسم 45" descr="اتجاه مع تعبئة خالصة">
            <a:extLst>
              <a:ext uri="{FF2B5EF4-FFF2-40B4-BE49-F238E27FC236}">
                <a16:creationId xmlns:a16="http://schemas.microsoft.com/office/drawing/2014/main" id="{F09D76E1-3115-7A31-098E-07AA98D448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51240" y="4032720"/>
            <a:ext cx="914400" cy="914400"/>
          </a:xfrm>
          <a:prstGeom prst="rect">
            <a:avLst/>
          </a:prstGeom>
        </p:spPr>
      </p:pic>
      <p:pic>
        <p:nvPicPr>
          <p:cNvPr id="48" name="رسم 47" descr="مفترق طرق مع تعبئة خالصة">
            <a:extLst>
              <a:ext uri="{FF2B5EF4-FFF2-40B4-BE49-F238E27FC236}">
                <a16:creationId xmlns:a16="http://schemas.microsoft.com/office/drawing/2014/main" id="{7D3C2AAC-A071-10FD-AED2-6EC35C509FB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69960" y="2722080"/>
            <a:ext cx="914400" cy="914400"/>
          </a:xfrm>
          <a:prstGeom prst="rect">
            <a:avLst/>
          </a:prstGeom>
        </p:spPr>
      </p:pic>
      <p:pic>
        <p:nvPicPr>
          <p:cNvPr id="50" name="رسم 49" descr="قلب وسهم مع تعبئة خالصة">
            <a:extLst>
              <a:ext uri="{FF2B5EF4-FFF2-40B4-BE49-F238E27FC236}">
                <a16:creationId xmlns:a16="http://schemas.microsoft.com/office/drawing/2014/main" id="{AD6DF061-A198-8394-F5F9-2B6D771A949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661880" y="3961600"/>
            <a:ext cx="914400" cy="914400"/>
          </a:xfrm>
          <a:prstGeom prst="rect">
            <a:avLst/>
          </a:prstGeom>
        </p:spPr>
      </p:pic>
      <p:pic>
        <p:nvPicPr>
          <p:cNvPr id="52" name="رسم 51" descr="سهم ذو خط: منحنى في اتجاه عقارب الساعة مع تعبئة خالصة">
            <a:extLst>
              <a:ext uri="{FF2B5EF4-FFF2-40B4-BE49-F238E27FC236}">
                <a16:creationId xmlns:a16="http://schemas.microsoft.com/office/drawing/2014/main" id="{B2640129-3106-EC72-D083-3A95864FF43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590760" y="2671280"/>
            <a:ext cx="914400" cy="914400"/>
          </a:xfrm>
          <a:prstGeom prst="rect">
            <a:avLst/>
          </a:prstGeom>
        </p:spPr>
      </p:pic>
      <p:pic>
        <p:nvPicPr>
          <p:cNvPr id="54" name="رسم 53" descr="سهم ذو خط: دوران إلى اليسار مع تعبئة خالصة">
            <a:extLst>
              <a:ext uri="{FF2B5EF4-FFF2-40B4-BE49-F238E27FC236}">
                <a16:creationId xmlns:a16="http://schemas.microsoft.com/office/drawing/2014/main" id="{809C4FC1-564B-BF9E-3562-2E53815E9B4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894280" y="2772880"/>
            <a:ext cx="914400" cy="914400"/>
          </a:xfrm>
          <a:prstGeom prst="rect">
            <a:avLst/>
          </a:prstGeom>
        </p:spPr>
      </p:pic>
      <p:pic>
        <p:nvPicPr>
          <p:cNvPr id="56" name="رسم 55" descr="سهم ذو خط: دوران إلى اليمين مع تعبئة خالصة">
            <a:extLst>
              <a:ext uri="{FF2B5EF4-FFF2-40B4-BE49-F238E27FC236}">
                <a16:creationId xmlns:a16="http://schemas.microsoft.com/office/drawing/2014/main" id="{7D138EEC-1218-7B6E-279D-0B54020DBA5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40200" y="4154640"/>
            <a:ext cx="914400" cy="914400"/>
          </a:xfrm>
          <a:prstGeom prst="rect">
            <a:avLst/>
          </a:prstGeom>
        </p:spPr>
      </p:pic>
      <p:pic>
        <p:nvPicPr>
          <p:cNvPr id="58" name="رسم 57" descr="سهم ذو خط: منحنى طفيف مع تعبئة خالصة">
            <a:extLst>
              <a:ext uri="{FF2B5EF4-FFF2-40B4-BE49-F238E27FC236}">
                <a16:creationId xmlns:a16="http://schemas.microsoft.com/office/drawing/2014/main" id="{2C80DE71-33EB-63A5-BC54-92BC387F393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06040" y="3981920"/>
            <a:ext cx="914400" cy="914400"/>
          </a:xfrm>
          <a:prstGeom prst="rect">
            <a:avLst/>
          </a:prstGeom>
        </p:spPr>
      </p:pic>
      <p:pic>
        <p:nvPicPr>
          <p:cNvPr id="60" name="رسم 59" descr="سهم ذو خط: مستقيم مع تعبئة خالصة">
            <a:extLst>
              <a:ext uri="{FF2B5EF4-FFF2-40B4-BE49-F238E27FC236}">
                <a16:creationId xmlns:a16="http://schemas.microsoft.com/office/drawing/2014/main" id="{D5BEF9B7-3DE4-AE6C-CDA5-2433A3AE5F9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104600" y="4073360"/>
            <a:ext cx="914400" cy="914400"/>
          </a:xfrm>
          <a:prstGeom prst="rect">
            <a:avLst/>
          </a:prstGeom>
        </p:spPr>
      </p:pic>
      <p:pic>
        <p:nvPicPr>
          <p:cNvPr id="62" name="رسم 61" descr="سهم ذو خط: انعطاف أفقي مع تعبئة خالصة">
            <a:extLst>
              <a:ext uri="{FF2B5EF4-FFF2-40B4-BE49-F238E27FC236}">
                <a16:creationId xmlns:a16="http://schemas.microsoft.com/office/drawing/2014/main" id="{21A90280-3448-5D86-3AEA-5D405A7B8FE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344120" y="3799040"/>
            <a:ext cx="914400" cy="914400"/>
          </a:xfrm>
          <a:prstGeom prst="rect">
            <a:avLst/>
          </a:prstGeom>
        </p:spPr>
      </p:pic>
      <p:pic>
        <p:nvPicPr>
          <p:cNvPr id="64" name="رسم 63" descr="سهم بخط: انعطاف عمودي مع تعبئة خالصة">
            <a:extLst>
              <a:ext uri="{FF2B5EF4-FFF2-40B4-BE49-F238E27FC236}">
                <a16:creationId xmlns:a16="http://schemas.microsoft.com/office/drawing/2014/main" id="{B38F4C23-4A85-E3C9-D023-BC4970D2B52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634440" y="3961600"/>
            <a:ext cx="914400" cy="914400"/>
          </a:xfrm>
          <a:prstGeom prst="rect">
            <a:avLst/>
          </a:prstGeom>
        </p:spPr>
      </p:pic>
      <p:pic>
        <p:nvPicPr>
          <p:cNvPr id="66" name="رسم 65" descr="دمج مع تعبئة خالصة">
            <a:extLst>
              <a:ext uri="{FF2B5EF4-FFF2-40B4-BE49-F238E27FC236}">
                <a16:creationId xmlns:a16="http://schemas.microsoft.com/office/drawing/2014/main" id="{ECB52FF7-7D8C-F2FF-761B-8DC960C3E9D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972520" y="2722080"/>
            <a:ext cx="914400" cy="914400"/>
          </a:xfrm>
          <a:prstGeom prst="rect">
            <a:avLst/>
          </a:prstGeom>
        </p:spPr>
      </p:pic>
      <p:pic>
        <p:nvPicPr>
          <p:cNvPr id="68" name="رسم 67" descr="دمج مع تعبئة خالصة">
            <a:extLst>
              <a:ext uri="{FF2B5EF4-FFF2-40B4-BE49-F238E27FC236}">
                <a16:creationId xmlns:a16="http://schemas.microsoft.com/office/drawing/2014/main" id="{1435FF1B-506F-44E3-1F3A-2BBCB4AE79B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174440" y="2823680"/>
            <a:ext cx="914400" cy="914400"/>
          </a:xfrm>
          <a:prstGeom prst="rect">
            <a:avLst/>
          </a:prstGeom>
        </p:spPr>
      </p:pic>
      <p:pic>
        <p:nvPicPr>
          <p:cNvPr id="72" name="رسم 71" descr="سهم: دوران إلى اليسار مع تعبئة خالصة">
            <a:extLst>
              <a:ext uri="{FF2B5EF4-FFF2-40B4-BE49-F238E27FC236}">
                <a16:creationId xmlns:a16="http://schemas.microsoft.com/office/drawing/2014/main" id="{2C003AF4-EC0F-F877-85EC-A5AF48E5EA6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283160" y="2854160"/>
            <a:ext cx="914400" cy="914400"/>
          </a:xfrm>
          <a:prstGeom prst="rect">
            <a:avLst/>
          </a:prstGeom>
        </p:spPr>
      </p:pic>
      <p:pic>
        <p:nvPicPr>
          <p:cNvPr id="74" name="رسم 73" descr="السهم: دوران إلى اليمين مع تعبئة خالصة">
            <a:extLst>
              <a:ext uri="{FF2B5EF4-FFF2-40B4-BE49-F238E27FC236}">
                <a16:creationId xmlns:a16="http://schemas.microsoft.com/office/drawing/2014/main" id="{A1BC33E5-8EA7-FCE2-9786-2E3A38921CE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512520" y="2783040"/>
            <a:ext cx="914400" cy="914400"/>
          </a:xfrm>
          <a:prstGeom prst="rect">
            <a:avLst/>
          </a:prstGeom>
        </p:spPr>
      </p:pic>
      <p:pic>
        <p:nvPicPr>
          <p:cNvPr id="76" name="رسم 75" descr="تبديل عشوائي مع تعبئة خالصة">
            <a:extLst>
              <a:ext uri="{FF2B5EF4-FFF2-40B4-BE49-F238E27FC236}">
                <a16:creationId xmlns:a16="http://schemas.microsoft.com/office/drawing/2014/main" id="{07E9B9AD-116A-615A-CA03-DEF3CDC8A7C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28840" y="1411440"/>
            <a:ext cx="914400" cy="914400"/>
          </a:xfrm>
          <a:prstGeom prst="rect">
            <a:avLst/>
          </a:prstGeom>
        </p:spPr>
      </p:pic>
      <p:pic>
        <p:nvPicPr>
          <p:cNvPr id="78" name="رسم 77" descr="السهم: منحنى طفيف مع تعبئة خالصة">
            <a:extLst>
              <a:ext uri="{FF2B5EF4-FFF2-40B4-BE49-F238E27FC236}">
                <a16:creationId xmlns:a16="http://schemas.microsoft.com/office/drawing/2014/main" id="{8206041C-9B6C-F82B-3DB1-DEFEB0D0ECE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310600" y="1340320"/>
            <a:ext cx="914400" cy="914400"/>
          </a:xfrm>
          <a:prstGeom prst="rect">
            <a:avLst/>
          </a:prstGeom>
        </p:spPr>
      </p:pic>
      <p:pic>
        <p:nvPicPr>
          <p:cNvPr id="80" name="رسم 79" descr="فرز مع تعبئة خالصة">
            <a:extLst>
              <a:ext uri="{FF2B5EF4-FFF2-40B4-BE49-F238E27FC236}">
                <a16:creationId xmlns:a16="http://schemas.microsoft.com/office/drawing/2014/main" id="{175301D1-018C-3163-755E-255CBAAC84F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712680" y="1431760"/>
            <a:ext cx="914400" cy="914400"/>
          </a:xfrm>
          <a:prstGeom prst="rect">
            <a:avLst/>
          </a:prstGeom>
        </p:spPr>
      </p:pic>
      <p:pic>
        <p:nvPicPr>
          <p:cNvPr id="82" name="رسم 81" descr="السهم: مستقيم مع تعبئة خالصة">
            <a:extLst>
              <a:ext uri="{FF2B5EF4-FFF2-40B4-BE49-F238E27FC236}">
                <a16:creationId xmlns:a16="http://schemas.microsoft.com/office/drawing/2014/main" id="{F27EDE83-E742-72B7-B96D-D392DBA5DEE8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53800" y="1340320"/>
            <a:ext cx="914400" cy="914400"/>
          </a:xfrm>
          <a:prstGeom prst="rect">
            <a:avLst/>
          </a:prstGeom>
        </p:spPr>
      </p:pic>
      <p:pic>
        <p:nvPicPr>
          <p:cNvPr id="84" name="رسم 83" descr="نقل مع تعبئة خالصة">
            <a:extLst>
              <a:ext uri="{FF2B5EF4-FFF2-40B4-BE49-F238E27FC236}">
                <a16:creationId xmlns:a16="http://schemas.microsoft.com/office/drawing/2014/main" id="{B9C1E361-3164-10CA-7501-AB7D63D5A11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262840" y="1289520"/>
            <a:ext cx="914400" cy="914400"/>
          </a:xfrm>
          <a:prstGeom prst="rect">
            <a:avLst/>
          </a:prstGeom>
        </p:spPr>
      </p:pic>
      <p:pic>
        <p:nvPicPr>
          <p:cNvPr id="86" name="رسم 85" descr="اتجاه صاعد مع تعبئة خالصة">
            <a:extLst>
              <a:ext uri="{FF2B5EF4-FFF2-40B4-BE49-F238E27FC236}">
                <a16:creationId xmlns:a16="http://schemas.microsoft.com/office/drawing/2014/main" id="{021CF1D7-8BDC-9F17-E32B-7B85FB8D138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634440" y="1360640"/>
            <a:ext cx="914400" cy="914400"/>
          </a:xfrm>
          <a:prstGeom prst="rect">
            <a:avLst/>
          </a:prstGeom>
        </p:spPr>
      </p:pic>
      <p:pic>
        <p:nvPicPr>
          <p:cNvPr id="88" name="رسم 87" descr="السهم: انعطاف أفقي مع تعبئة خالصة">
            <a:extLst>
              <a:ext uri="{FF2B5EF4-FFF2-40B4-BE49-F238E27FC236}">
                <a16:creationId xmlns:a16="http://schemas.microsoft.com/office/drawing/2014/main" id="{E98CAA9E-66C1-C5A4-A3AC-DB5DF1E4A67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894280" y="1370800"/>
            <a:ext cx="914400" cy="914400"/>
          </a:xfrm>
          <a:prstGeom prst="rect">
            <a:avLst/>
          </a:prstGeom>
        </p:spPr>
      </p:pic>
      <p:pic>
        <p:nvPicPr>
          <p:cNvPr id="90" name="رسم 89" descr="السهم: انعطاف عمودي مع تعبئة خالصة">
            <a:extLst>
              <a:ext uri="{FF2B5EF4-FFF2-40B4-BE49-F238E27FC236}">
                <a16:creationId xmlns:a16="http://schemas.microsoft.com/office/drawing/2014/main" id="{F10964DA-AF27-9ED7-1B6C-DD4F7077EE9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418280" y="1401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4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أسهم</a:t>
            </a:r>
          </a:p>
        </p:txBody>
      </p:sp>
      <p:pic>
        <p:nvPicPr>
          <p:cNvPr id="35" name="رسم 34" descr="امتلاك مع تعبئة خالصة">
            <a:extLst>
              <a:ext uri="{FF2B5EF4-FFF2-40B4-BE49-F238E27FC236}">
                <a16:creationId xmlns:a16="http://schemas.microsoft.com/office/drawing/2014/main" id="{BC51257E-C90F-8B09-8B15-B7108CE9C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6040" y="2640800"/>
            <a:ext cx="914400" cy="914400"/>
          </a:xfrm>
          <a:prstGeom prst="rect">
            <a:avLst/>
          </a:prstGeom>
        </p:spPr>
      </p:pic>
      <p:pic>
        <p:nvPicPr>
          <p:cNvPr id="37" name="رسم 36" descr="امتلاك مع تعبئة خالصة">
            <a:extLst>
              <a:ext uri="{FF2B5EF4-FFF2-40B4-BE49-F238E27FC236}">
                <a16:creationId xmlns:a16="http://schemas.microsoft.com/office/drawing/2014/main" id="{52689F66-CAE3-60DC-0280-F12FE8244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5400" y="2701760"/>
            <a:ext cx="914400" cy="914400"/>
          </a:xfrm>
          <a:prstGeom prst="rect">
            <a:avLst/>
          </a:prstGeom>
        </p:spPr>
      </p:pic>
      <p:pic>
        <p:nvPicPr>
          <p:cNvPr id="39" name="رسم 38" descr="دائرة سهم مع تعبئة خالصة">
            <a:extLst>
              <a:ext uri="{FF2B5EF4-FFF2-40B4-BE49-F238E27FC236}">
                <a16:creationId xmlns:a16="http://schemas.microsoft.com/office/drawing/2014/main" id="{F3BC57B0-9DBC-FF64-438F-44270DC63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6840" y="2620480"/>
            <a:ext cx="914400" cy="914400"/>
          </a:xfrm>
          <a:prstGeom prst="rect">
            <a:avLst/>
          </a:prstGeom>
        </p:spPr>
      </p:pic>
      <p:pic>
        <p:nvPicPr>
          <p:cNvPr id="41" name="رسم 40" descr="سهم لأسفل مع تعبئة خالصة">
            <a:extLst>
              <a:ext uri="{FF2B5EF4-FFF2-40B4-BE49-F238E27FC236}">
                <a16:creationId xmlns:a16="http://schemas.microsoft.com/office/drawing/2014/main" id="{A6240DB8-B76C-E0A5-E289-9E113D0BA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680" y="1238720"/>
            <a:ext cx="914400" cy="914400"/>
          </a:xfrm>
          <a:prstGeom prst="rect">
            <a:avLst/>
          </a:prstGeom>
        </p:spPr>
      </p:pic>
      <p:pic>
        <p:nvPicPr>
          <p:cNvPr id="43" name="رسم 42" descr="سهم لليمين مع تعبئة خالصة">
            <a:extLst>
              <a:ext uri="{FF2B5EF4-FFF2-40B4-BE49-F238E27FC236}">
                <a16:creationId xmlns:a16="http://schemas.microsoft.com/office/drawing/2014/main" id="{BDCE4FDF-2870-AEDC-823F-4EB671EE17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49640" y="1218400"/>
            <a:ext cx="914400" cy="914400"/>
          </a:xfrm>
          <a:prstGeom prst="rect">
            <a:avLst/>
          </a:prstGeom>
        </p:spPr>
      </p:pic>
      <p:pic>
        <p:nvPicPr>
          <p:cNvPr id="45" name="رسم 44" descr="سهم لأعلى مع تعبئة خالصة">
            <a:extLst>
              <a:ext uri="{FF2B5EF4-FFF2-40B4-BE49-F238E27FC236}">
                <a16:creationId xmlns:a16="http://schemas.microsoft.com/office/drawing/2014/main" id="{366122D0-41CA-DE1C-571A-20FD5A0367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33000" y="1350480"/>
            <a:ext cx="914400" cy="914400"/>
          </a:xfrm>
          <a:prstGeom prst="rect">
            <a:avLst/>
          </a:prstGeom>
        </p:spPr>
      </p:pic>
      <p:pic>
        <p:nvPicPr>
          <p:cNvPr id="47" name="رسم 46" descr="عودة مع تعبئة خالصة">
            <a:extLst>
              <a:ext uri="{FF2B5EF4-FFF2-40B4-BE49-F238E27FC236}">
                <a16:creationId xmlns:a16="http://schemas.microsoft.com/office/drawing/2014/main" id="{938B78B2-5117-2AD7-6BE4-BEA7A0CA48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3000" y="1289520"/>
            <a:ext cx="914400" cy="914400"/>
          </a:xfrm>
          <a:prstGeom prst="rect">
            <a:avLst/>
          </a:prstGeom>
        </p:spPr>
      </p:pic>
      <p:pic>
        <p:nvPicPr>
          <p:cNvPr id="49" name="رسم 48" descr="عودة مع تعبئة خالصة">
            <a:extLst>
              <a:ext uri="{FF2B5EF4-FFF2-40B4-BE49-F238E27FC236}">
                <a16:creationId xmlns:a16="http://schemas.microsoft.com/office/drawing/2014/main" id="{E6DE9CF0-4E92-A1FA-F4E9-2B2D38746C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18280" y="1340320"/>
            <a:ext cx="914400" cy="914400"/>
          </a:xfrm>
          <a:prstGeom prst="rect">
            <a:avLst/>
          </a:prstGeom>
        </p:spPr>
      </p:pic>
      <p:pic>
        <p:nvPicPr>
          <p:cNvPr id="51" name="رسم 50" descr="قوس وسهم مع تعبئة خالصة">
            <a:extLst>
              <a:ext uri="{FF2B5EF4-FFF2-40B4-BE49-F238E27FC236}">
                <a16:creationId xmlns:a16="http://schemas.microsoft.com/office/drawing/2014/main" id="{404489E0-D0A0-F2AD-1326-03FBD113FB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36520" y="1320000"/>
            <a:ext cx="914400" cy="914400"/>
          </a:xfrm>
          <a:prstGeom prst="rect">
            <a:avLst/>
          </a:prstGeom>
        </p:spPr>
      </p:pic>
      <p:pic>
        <p:nvPicPr>
          <p:cNvPr id="53" name="رسم 52" descr="علامة إقحام باتجاه الأسفل مع تعبئة خالصة">
            <a:extLst>
              <a:ext uri="{FF2B5EF4-FFF2-40B4-BE49-F238E27FC236}">
                <a16:creationId xmlns:a16="http://schemas.microsoft.com/office/drawing/2014/main" id="{72DAE169-B5D1-D65D-4643-2E152E5EB8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54280" y="1370800"/>
            <a:ext cx="914400" cy="914400"/>
          </a:xfrm>
          <a:prstGeom prst="rect">
            <a:avLst/>
          </a:prstGeom>
        </p:spPr>
      </p:pic>
      <p:pic>
        <p:nvPicPr>
          <p:cNvPr id="55" name="رسم 54" descr="علامة إقحام إلى اليسار مع تعبئة خالصة">
            <a:extLst>
              <a:ext uri="{FF2B5EF4-FFF2-40B4-BE49-F238E27FC236}">
                <a16:creationId xmlns:a16="http://schemas.microsoft.com/office/drawing/2014/main" id="{07000547-CA90-FF3E-D839-EB0CAF42B7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22680" y="12996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95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الانشاءات</a:t>
            </a:r>
          </a:p>
        </p:txBody>
      </p:sp>
      <p:pic>
        <p:nvPicPr>
          <p:cNvPr id="4" name="رسم 3" descr="هندسة معمارية مع تعبئة خالصة">
            <a:extLst>
              <a:ext uri="{FF2B5EF4-FFF2-40B4-BE49-F238E27FC236}">
                <a16:creationId xmlns:a16="http://schemas.microsoft.com/office/drawing/2014/main" id="{6A991F49-3C8A-49A4-4B87-3E9B8E513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080" y="5376600"/>
            <a:ext cx="914400" cy="914400"/>
          </a:xfrm>
          <a:prstGeom prst="rect">
            <a:avLst/>
          </a:prstGeom>
        </p:spPr>
      </p:pic>
      <p:pic>
        <p:nvPicPr>
          <p:cNvPr id="6" name="رسم 5" descr="مخطط مع تعبئة خالصة">
            <a:extLst>
              <a:ext uri="{FF2B5EF4-FFF2-40B4-BE49-F238E27FC236}">
                <a16:creationId xmlns:a16="http://schemas.microsoft.com/office/drawing/2014/main" id="{2763B60A-626C-9F95-912B-D6118D2F0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720" y="5386760"/>
            <a:ext cx="914400" cy="914400"/>
          </a:xfrm>
          <a:prstGeom prst="rect">
            <a:avLst/>
          </a:prstGeom>
        </p:spPr>
      </p:pic>
      <p:pic>
        <p:nvPicPr>
          <p:cNvPr id="8" name="رسم 7" descr="صنبور حريق مقطوع مع تعبئة خالصة">
            <a:extLst>
              <a:ext uri="{FF2B5EF4-FFF2-40B4-BE49-F238E27FC236}">
                <a16:creationId xmlns:a16="http://schemas.microsoft.com/office/drawing/2014/main" id="{8B16A9F7-FB73-0DD1-2F23-AF4BBA04F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9440" y="5315640"/>
            <a:ext cx="914400" cy="914400"/>
          </a:xfrm>
          <a:prstGeom prst="rect">
            <a:avLst/>
          </a:prstGeom>
        </p:spPr>
      </p:pic>
      <p:pic>
        <p:nvPicPr>
          <p:cNvPr id="10" name="رسم 9" descr="بناء جدار من الطوب مع تعبئة خالصة">
            <a:extLst>
              <a:ext uri="{FF2B5EF4-FFF2-40B4-BE49-F238E27FC236}">
                <a16:creationId xmlns:a16="http://schemas.microsoft.com/office/drawing/2014/main" id="{87220599-7B5C-C6BB-8899-199508162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47840" y="5335960"/>
            <a:ext cx="914400" cy="914400"/>
          </a:xfrm>
          <a:prstGeom prst="rect">
            <a:avLst/>
          </a:prstGeom>
        </p:spPr>
      </p:pic>
      <p:pic>
        <p:nvPicPr>
          <p:cNvPr id="12" name="رسم 11" descr="رافعة مع تعبئة خالصة">
            <a:extLst>
              <a:ext uri="{FF2B5EF4-FFF2-40B4-BE49-F238E27FC236}">
                <a16:creationId xmlns:a16="http://schemas.microsoft.com/office/drawing/2014/main" id="{66914388-2304-CC10-CF57-6AD7EDFB4F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88960" y="5437560"/>
            <a:ext cx="914400" cy="914400"/>
          </a:xfrm>
          <a:prstGeom prst="rect">
            <a:avLst/>
          </a:prstGeom>
        </p:spPr>
      </p:pic>
      <p:pic>
        <p:nvPicPr>
          <p:cNvPr id="14" name="رسم 13" descr="محبس مطافئ مع تعبئة خالصة">
            <a:extLst>
              <a:ext uri="{FF2B5EF4-FFF2-40B4-BE49-F238E27FC236}">
                <a16:creationId xmlns:a16="http://schemas.microsoft.com/office/drawing/2014/main" id="{9365311B-550D-C567-1198-E4AA8DE334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0800" y="4025320"/>
            <a:ext cx="914400" cy="914400"/>
          </a:xfrm>
          <a:prstGeom prst="rect">
            <a:avLst/>
          </a:prstGeom>
        </p:spPr>
      </p:pic>
      <p:pic>
        <p:nvPicPr>
          <p:cNvPr id="16" name="رسم 15" descr="مصباح يدوي مع تعبئة خالصة">
            <a:extLst>
              <a:ext uri="{FF2B5EF4-FFF2-40B4-BE49-F238E27FC236}">
                <a16:creationId xmlns:a16="http://schemas.microsoft.com/office/drawing/2014/main" id="{1CCBE413-ED0D-D40D-5E2F-27ABE649B6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3200" y="2765480"/>
            <a:ext cx="914400" cy="914400"/>
          </a:xfrm>
          <a:prstGeom prst="rect">
            <a:avLst/>
          </a:prstGeom>
        </p:spPr>
      </p:pic>
      <p:pic>
        <p:nvPicPr>
          <p:cNvPr id="18" name="رسم 17" descr="جدار كامل من الطوب مع تعبئة خالصة">
            <a:extLst>
              <a:ext uri="{FF2B5EF4-FFF2-40B4-BE49-F238E27FC236}">
                <a16:creationId xmlns:a16="http://schemas.microsoft.com/office/drawing/2014/main" id="{3878DC12-469B-1EFF-FBCD-F1D9B54B70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2560" y="1465000"/>
            <a:ext cx="914400" cy="914400"/>
          </a:xfrm>
          <a:prstGeom prst="rect">
            <a:avLst/>
          </a:prstGeom>
        </p:spPr>
      </p:pic>
      <p:pic>
        <p:nvPicPr>
          <p:cNvPr id="20" name="رسم 19" descr="مزواة جايروية مع تعبئة خالصة">
            <a:extLst>
              <a:ext uri="{FF2B5EF4-FFF2-40B4-BE49-F238E27FC236}">
                <a16:creationId xmlns:a16="http://schemas.microsoft.com/office/drawing/2014/main" id="{2CC403A4-8601-6B6E-378A-3A0915CD46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43840" y="4086280"/>
            <a:ext cx="914400" cy="914400"/>
          </a:xfrm>
          <a:prstGeom prst="rect">
            <a:avLst/>
          </a:prstGeom>
        </p:spPr>
      </p:pic>
      <p:pic>
        <p:nvPicPr>
          <p:cNvPr id="22" name="رسم 21" descr="مطرقة مع تعبئة خالصة">
            <a:extLst>
              <a:ext uri="{FF2B5EF4-FFF2-40B4-BE49-F238E27FC236}">
                <a16:creationId xmlns:a16="http://schemas.microsoft.com/office/drawing/2014/main" id="{F89C5A01-E05E-4494-5246-50C67B338D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3360" y="2735000"/>
            <a:ext cx="914400" cy="914400"/>
          </a:xfrm>
          <a:prstGeom prst="rect">
            <a:avLst/>
          </a:prstGeom>
        </p:spPr>
      </p:pic>
      <p:pic>
        <p:nvPicPr>
          <p:cNvPr id="24" name="رسم 23" descr="مطرقة1 مع تعبئة خالصة">
            <a:extLst>
              <a:ext uri="{FF2B5EF4-FFF2-40B4-BE49-F238E27FC236}">
                <a16:creationId xmlns:a16="http://schemas.microsoft.com/office/drawing/2014/main" id="{9A4A5856-1028-E3EF-55C8-8F33E6833F2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54000" y="1454840"/>
            <a:ext cx="914400" cy="914400"/>
          </a:xfrm>
          <a:prstGeom prst="rect">
            <a:avLst/>
          </a:prstGeom>
        </p:spPr>
      </p:pic>
      <p:pic>
        <p:nvPicPr>
          <p:cNvPr id="26" name="رسم 25" descr="مثقاب الصخور مع تعبئة خالصة">
            <a:extLst>
              <a:ext uri="{FF2B5EF4-FFF2-40B4-BE49-F238E27FC236}">
                <a16:creationId xmlns:a16="http://schemas.microsoft.com/office/drawing/2014/main" id="{AA41F191-007B-17C6-857F-D46B29E6AF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93520" y="4106600"/>
            <a:ext cx="914400" cy="914400"/>
          </a:xfrm>
          <a:prstGeom prst="rect">
            <a:avLst/>
          </a:prstGeom>
        </p:spPr>
      </p:pic>
      <p:pic>
        <p:nvPicPr>
          <p:cNvPr id="28" name="رسم 27" descr="عمالة مع تعبئة خالصة">
            <a:extLst>
              <a:ext uri="{FF2B5EF4-FFF2-40B4-BE49-F238E27FC236}">
                <a16:creationId xmlns:a16="http://schemas.microsoft.com/office/drawing/2014/main" id="{EA146A7F-1C08-B459-4136-3B1218C296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613840" y="2663880"/>
            <a:ext cx="914400" cy="914400"/>
          </a:xfrm>
          <a:prstGeom prst="rect">
            <a:avLst/>
          </a:prstGeom>
        </p:spPr>
      </p:pic>
      <p:pic>
        <p:nvPicPr>
          <p:cNvPr id="30" name="رسم 29" descr="فرشاة طلاء كبيرة مع تعبئة خالصة">
            <a:extLst>
              <a:ext uri="{FF2B5EF4-FFF2-40B4-BE49-F238E27FC236}">
                <a16:creationId xmlns:a16="http://schemas.microsoft.com/office/drawing/2014/main" id="{DFB22ACB-B9C6-76B7-9A28-765E99F4029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97200" y="4035480"/>
            <a:ext cx="914400" cy="914400"/>
          </a:xfrm>
          <a:prstGeom prst="rect">
            <a:avLst/>
          </a:prstGeom>
        </p:spPr>
      </p:pic>
      <p:pic>
        <p:nvPicPr>
          <p:cNvPr id="32" name="رسم 31" descr="أدوات التعدين مع تعبئة خالصة">
            <a:extLst>
              <a:ext uri="{FF2B5EF4-FFF2-40B4-BE49-F238E27FC236}">
                <a16:creationId xmlns:a16="http://schemas.microsoft.com/office/drawing/2014/main" id="{CC5CE8A5-F5EF-BD5F-E046-6B477955AE1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934640" y="2745160"/>
            <a:ext cx="914400" cy="914400"/>
          </a:xfrm>
          <a:prstGeom prst="rect">
            <a:avLst/>
          </a:prstGeom>
        </p:spPr>
      </p:pic>
      <p:pic>
        <p:nvPicPr>
          <p:cNvPr id="34" name="رسم 33" descr="أظافر مع تعبئة خالصة">
            <a:extLst>
              <a:ext uri="{FF2B5EF4-FFF2-40B4-BE49-F238E27FC236}">
                <a16:creationId xmlns:a16="http://schemas.microsoft.com/office/drawing/2014/main" id="{A4E2643C-DF06-22DD-4A49-4A7078B892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18000" y="4167560"/>
            <a:ext cx="914400" cy="914400"/>
          </a:xfrm>
          <a:prstGeom prst="rect">
            <a:avLst/>
          </a:prstGeom>
        </p:spPr>
      </p:pic>
      <p:pic>
        <p:nvPicPr>
          <p:cNvPr id="36" name="رسم 35" descr="برميل نفط مع تعبئة خالصة">
            <a:extLst>
              <a:ext uri="{FF2B5EF4-FFF2-40B4-BE49-F238E27FC236}">
                <a16:creationId xmlns:a16="http://schemas.microsoft.com/office/drawing/2014/main" id="{4BE78928-7137-D666-42E3-ADFCD42C346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647360" y="4167560"/>
            <a:ext cx="914400" cy="914400"/>
          </a:xfrm>
          <a:prstGeom prst="rect">
            <a:avLst/>
          </a:prstGeom>
        </p:spPr>
      </p:pic>
      <p:pic>
        <p:nvPicPr>
          <p:cNvPr id="38" name="رسم 37" descr="منصة للنفط مع تعبئة خالصة">
            <a:extLst>
              <a:ext uri="{FF2B5EF4-FFF2-40B4-BE49-F238E27FC236}">
                <a16:creationId xmlns:a16="http://schemas.microsoft.com/office/drawing/2014/main" id="{8E8B739D-142C-D4BB-215B-683F32593A6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090080" y="4045640"/>
            <a:ext cx="914400" cy="914400"/>
          </a:xfrm>
          <a:prstGeom prst="rect">
            <a:avLst/>
          </a:prstGeom>
        </p:spPr>
      </p:pic>
      <p:pic>
        <p:nvPicPr>
          <p:cNvPr id="40" name="رسم 39" descr="طلاء مع تعبئة خالصة">
            <a:extLst>
              <a:ext uri="{FF2B5EF4-FFF2-40B4-BE49-F238E27FC236}">
                <a16:creationId xmlns:a16="http://schemas.microsoft.com/office/drawing/2014/main" id="{637EDCA7-B11F-9993-15D0-4038329ED92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329600" y="4126920"/>
            <a:ext cx="914400" cy="914400"/>
          </a:xfrm>
          <a:prstGeom prst="rect">
            <a:avLst/>
          </a:prstGeom>
        </p:spPr>
      </p:pic>
      <p:pic>
        <p:nvPicPr>
          <p:cNvPr id="42" name="رسم 41" descr="سكين جيب مع تعبئة خالصة">
            <a:extLst>
              <a:ext uri="{FF2B5EF4-FFF2-40B4-BE49-F238E27FC236}">
                <a16:creationId xmlns:a16="http://schemas.microsoft.com/office/drawing/2014/main" id="{FB92C962-89EF-382E-93A7-2560EDA530F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370240" y="2704520"/>
            <a:ext cx="914400" cy="914400"/>
          </a:xfrm>
          <a:prstGeom prst="rect">
            <a:avLst/>
          </a:prstGeom>
        </p:spPr>
      </p:pic>
      <p:pic>
        <p:nvPicPr>
          <p:cNvPr id="44" name="رسم 43" descr="مواد أولية مع تعبئة خالصة">
            <a:extLst>
              <a:ext uri="{FF2B5EF4-FFF2-40B4-BE49-F238E27FC236}">
                <a16:creationId xmlns:a16="http://schemas.microsoft.com/office/drawing/2014/main" id="{6E7FCA0A-34AB-AFEF-482C-BE28410E486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927520" y="2735000"/>
            <a:ext cx="914400" cy="914400"/>
          </a:xfrm>
          <a:prstGeom prst="rect">
            <a:avLst/>
          </a:prstGeom>
        </p:spPr>
      </p:pic>
      <p:pic>
        <p:nvPicPr>
          <p:cNvPr id="46" name="رسم 45" descr="أداة بكرة دهان مع تعبئة خالصة">
            <a:extLst>
              <a:ext uri="{FF2B5EF4-FFF2-40B4-BE49-F238E27FC236}">
                <a16:creationId xmlns:a16="http://schemas.microsoft.com/office/drawing/2014/main" id="{3BEA7C55-207B-83B8-35D5-6C6F291E2F0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438320" y="2724840"/>
            <a:ext cx="914400" cy="914400"/>
          </a:xfrm>
          <a:prstGeom prst="rect">
            <a:avLst/>
          </a:prstGeom>
        </p:spPr>
      </p:pic>
      <p:pic>
        <p:nvPicPr>
          <p:cNvPr id="48" name="رسم 47" descr="منشار مع تعبئة خالصة">
            <a:extLst>
              <a:ext uri="{FF2B5EF4-FFF2-40B4-BE49-F238E27FC236}">
                <a16:creationId xmlns:a16="http://schemas.microsoft.com/office/drawing/2014/main" id="{36EB8D9D-5435-6D3C-FB06-D8E3334BD8F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708320" y="2653720"/>
            <a:ext cx="914400" cy="914400"/>
          </a:xfrm>
          <a:prstGeom prst="rect">
            <a:avLst/>
          </a:prstGeom>
        </p:spPr>
      </p:pic>
      <p:pic>
        <p:nvPicPr>
          <p:cNvPr id="50" name="رسم 49" descr="نصل منشار مع تعبئة خالصة">
            <a:extLst>
              <a:ext uri="{FF2B5EF4-FFF2-40B4-BE49-F238E27FC236}">
                <a16:creationId xmlns:a16="http://schemas.microsoft.com/office/drawing/2014/main" id="{674D062D-8901-75C1-8D38-1597D4B790D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756080" y="1312600"/>
            <a:ext cx="914400" cy="914400"/>
          </a:xfrm>
          <a:prstGeom prst="rect">
            <a:avLst/>
          </a:prstGeom>
        </p:spPr>
      </p:pic>
      <p:pic>
        <p:nvPicPr>
          <p:cNvPr id="52" name="رسم 51" descr="مفك براغي مع تعبئة خالصة">
            <a:extLst>
              <a:ext uri="{FF2B5EF4-FFF2-40B4-BE49-F238E27FC236}">
                <a16:creationId xmlns:a16="http://schemas.microsoft.com/office/drawing/2014/main" id="{ECFB90CD-A9FE-1AAD-17B0-9A43542878C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56560" y="1373560"/>
            <a:ext cx="914400" cy="914400"/>
          </a:xfrm>
          <a:prstGeom prst="rect">
            <a:avLst/>
          </a:prstGeom>
        </p:spPr>
      </p:pic>
      <p:pic>
        <p:nvPicPr>
          <p:cNvPr id="54" name="رسم 53" descr="أدوات مع تعبئة خالصة">
            <a:extLst>
              <a:ext uri="{FF2B5EF4-FFF2-40B4-BE49-F238E27FC236}">
                <a16:creationId xmlns:a16="http://schemas.microsoft.com/office/drawing/2014/main" id="{1FE481DB-F5A1-2BDC-61A9-A238E1E4A55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316400" y="1444680"/>
            <a:ext cx="914400" cy="914400"/>
          </a:xfrm>
          <a:prstGeom prst="rect">
            <a:avLst/>
          </a:prstGeom>
        </p:spPr>
      </p:pic>
      <p:pic>
        <p:nvPicPr>
          <p:cNvPr id="56" name="رسم 55" descr="مخروط المرور مع تعبئة خالصة">
            <a:extLst>
              <a:ext uri="{FF2B5EF4-FFF2-40B4-BE49-F238E27FC236}">
                <a16:creationId xmlns:a16="http://schemas.microsoft.com/office/drawing/2014/main" id="{CA31D69C-E668-2BF2-036B-DDD5DFD7881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647360" y="1343080"/>
            <a:ext cx="914400" cy="914400"/>
          </a:xfrm>
          <a:prstGeom prst="rect">
            <a:avLst/>
          </a:prstGeom>
        </p:spPr>
      </p:pic>
      <p:pic>
        <p:nvPicPr>
          <p:cNvPr id="58" name="رسم 57" descr="مسطرة على شكل مثلث مع تعبئة خالصة">
            <a:extLst>
              <a:ext uri="{FF2B5EF4-FFF2-40B4-BE49-F238E27FC236}">
                <a16:creationId xmlns:a16="http://schemas.microsoft.com/office/drawing/2014/main" id="{771EAA22-4993-C308-46FF-F1A40196D76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29120" y="1282120"/>
            <a:ext cx="914400" cy="914400"/>
          </a:xfrm>
          <a:prstGeom prst="rect">
            <a:avLst/>
          </a:prstGeom>
        </p:spPr>
      </p:pic>
      <p:pic>
        <p:nvPicPr>
          <p:cNvPr id="60" name="رسم 59" descr="مفتاح ربط مع تعبئة خالصة">
            <a:extLst>
              <a:ext uri="{FF2B5EF4-FFF2-40B4-BE49-F238E27FC236}">
                <a16:creationId xmlns:a16="http://schemas.microsoft.com/office/drawing/2014/main" id="{C7960BAC-E879-86C0-B314-55B0D118D24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339760" y="12821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67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رسم بياني</a:t>
            </a:r>
          </a:p>
        </p:txBody>
      </p:sp>
      <p:pic>
        <p:nvPicPr>
          <p:cNvPr id="6" name="رسم 5" descr="مخطط شريطي مع تعبئة خالصة">
            <a:extLst>
              <a:ext uri="{FF2B5EF4-FFF2-40B4-BE49-F238E27FC236}">
                <a16:creationId xmlns:a16="http://schemas.microsoft.com/office/drawing/2014/main" id="{A56F9B30-E44D-03F4-C33E-DF13F55A8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8720" y="4074280"/>
            <a:ext cx="914400" cy="914400"/>
          </a:xfrm>
          <a:prstGeom prst="rect">
            <a:avLst/>
          </a:prstGeom>
        </p:spPr>
      </p:pic>
      <p:pic>
        <p:nvPicPr>
          <p:cNvPr id="10" name="رسم 9" descr="مخطط شريط باتجاه هبوطي مع تعبئة خالصة">
            <a:extLst>
              <a:ext uri="{FF2B5EF4-FFF2-40B4-BE49-F238E27FC236}">
                <a16:creationId xmlns:a16="http://schemas.microsoft.com/office/drawing/2014/main" id="{61323588-42A6-D852-D8AD-D187E5327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2080" y="5415400"/>
            <a:ext cx="914400" cy="914400"/>
          </a:xfrm>
          <a:prstGeom prst="rect">
            <a:avLst/>
          </a:prstGeom>
        </p:spPr>
      </p:pic>
      <p:pic>
        <p:nvPicPr>
          <p:cNvPr id="12" name="رسم 11" descr="مخطط شريط باتجاه صعودي مع تعبئة خالصة">
            <a:extLst>
              <a:ext uri="{FF2B5EF4-FFF2-40B4-BE49-F238E27FC236}">
                <a16:creationId xmlns:a16="http://schemas.microsoft.com/office/drawing/2014/main" id="{51E4BF4A-51FC-D87F-548C-78AB40261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2960" y="4135240"/>
            <a:ext cx="914400" cy="914400"/>
          </a:xfrm>
          <a:prstGeom prst="rect">
            <a:avLst/>
          </a:prstGeom>
        </p:spPr>
      </p:pic>
      <p:pic>
        <p:nvPicPr>
          <p:cNvPr id="14" name="رسم 13" descr="مخطط شريط باتجاه صعودي مع تعبئة خالصة">
            <a:extLst>
              <a:ext uri="{FF2B5EF4-FFF2-40B4-BE49-F238E27FC236}">
                <a16:creationId xmlns:a16="http://schemas.microsoft.com/office/drawing/2014/main" id="{956564CA-AD2E-7118-DBCB-DE5A00B5C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6320" y="5395080"/>
            <a:ext cx="914400" cy="914400"/>
          </a:xfrm>
          <a:prstGeom prst="rect">
            <a:avLst/>
          </a:prstGeom>
        </p:spPr>
      </p:pic>
      <p:pic>
        <p:nvPicPr>
          <p:cNvPr id="16" name="رسم 15" descr="رسم اتجاه لأسفل مع تعبئة خالصة">
            <a:extLst>
              <a:ext uri="{FF2B5EF4-FFF2-40B4-BE49-F238E27FC236}">
                <a16:creationId xmlns:a16="http://schemas.microsoft.com/office/drawing/2014/main" id="{7C043EE4-D5A0-D051-B605-E157E698B3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52160" y="4053960"/>
            <a:ext cx="914400" cy="914400"/>
          </a:xfrm>
          <a:prstGeom prst="rect">
            <a:avLst/>
          </a:prstGeom>
        </p:spPr>
      </p:pic>
      <p:pic>
        <p:nvPicPr>
          <p:cNvPr id="18" name="رسم 17" descr="رسم اتجاه لأسفل مع تعبئة خالصة">
            <a:extLst>
              <a:ext uri="{FF2B5EF4-FFF2-40B4-BE49-F238E27FC236}">
                <a16:creationId xmlns:a16="http://schemas.microsoft.com/office/drawing/2014/main" id="{37A3C0FC-29CF-78E6-71C3-F0EBA75CA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320" y="5405240"/>
            <a:ext cx="914400" cy="914400"/>
          </a:xfrm>
          <a:prstGeom prst="rect">
            <a:avLst/>
          </a:prstGeom>
        </p:spPr>
      </p:pic>
      <p:pic>
        <p:nvPicPr>
          <p:cNvPr id="20" name="رسم 19" descr="رسم بياني أسي مع تعبئة خالصة">
            <a:extLst>
              <a:ext uri="{FF2B5EF4-FFF2-40B4-BE49-F238E27FC236}">
                <a16:creationId xmlns:a16="http://schemas.microsoft.com/office/drawing/2014/main" id="{A965279C-8FAE-C0FE-B13E-31E50CA97F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72480" y="5395080"/>
            <a:ext cx="914400" cy="914400"/>
          </a:xfrm>
          <a:prstGeom prst="rect">
            <a:avLst/>
          </a:prstGeom>
        </p:spPr>
      </p:pic>
      <p:pic>
        <p:nvPicPr>
          <p:cNvPr id="22" name="رسم 21" descr="رسم بياني أسي مع تعبئة خالصة">
            <a:extLst>
              <a:ext uri="{FF2B5EF4-FFF2-40B4-BE49-F238E27FC236}">
                <a16:creationId xmlns:a16="http://schemas.microsoft.com/office/drawing/2014/main" id="{858BB7D8-3B8A-3881-C63B-3F2B01C064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03440" y="5425560"/>
            <a:ext cx="914400" cy="914400"/>
          </a:xfrm>
          <a:prstGeom prst="rect">
            <a:avLst/>
          </a:prstGeom>
        </p:spPr>
      </p:pic>
      <p:pic>
        <p:nvPicPr>
          <p:cNvPr id="24" name="رسم 23" descr="تدرج هيكلي مع تعبئة خالصة">
            <a:extLst>
              <a:ext uri="{FF2B5EF4-FFF2-40B4-BE49-F238E27FC236}">
                <a16:creationId xmlns:a16="http://schemas.microsoft.com/office/drawing/2014/main" id="{2DDA0769-8228-F2D6-383E-6F211CBAD0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63280" y="5364600"/>
            <a:ext cx="914400" cy="914400"/>
          </a:xfrm>
          <a:prstGeom prst="rect">
            <a:avLst/>
          </a:prstGeom>
        </p:spPr>
      </p:pic>
      <p:pic>
        <p:nvPicPr>
          <p:cNvPr id="26" name="رسم 25" descr="رسم بياني على شكل انحناء عصا الهوكي مع تعبئة خالصة">
            <a:extLst>
              <a:ext uri="{FF2B5EF4-FFF2-40B4-BE49-F238E27FC236}">
                <a16:creationId xmlns:a16="http://schemas.microsoft.com/office/drawing/2014/main" id="{43DD163E-482F-BDDB-1F46-933D78F38A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45040" y="5425560"/>
            <a:ext cx="914400" cy="914400"/>
          </a:xfrm>
          <a:prstGeom prst="rect">
            <a:avLst/>
          </a:prstGeom>
        </p:spPr>
      </p:pic>
      <p:pic>
        <p:nvPicPr>
          <p:cNvPr id="32" name="رسم 31" descr="رسم بياني طولي مع تعبئة خالصة">
            <a:extLst>
              <a:ext uri="{FF2B5EF4-FFF2-40B4-BE49-F238E27FC236}">
                <a16:creationId xmlns:a16="http://schemas.microsoft.com/office/drawing/2014/main" id="{F3CF7972-9EC0-1BB5-ACDB-2EE9D01984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78560" y="5405240"/>
            <a:ext cx="914400" cy="914400"/>
          </a:xfrm>
          <a:prstGeom prst="rect">
            <a:avLst/>
          </a:prstGeom>
        </p:spPr>
      </p:pic>
      <p:pic>
        <p:nvPicPr>
          <p:cNvPr id="34" name="رسم 33" descr="رسم بياني لوغاريتمي مع تعبئة خالصة">
            <a:extLst>
              <a:ext uri="{FF2B5EF4-FFF2-40B4-BE49-F238E27FC236}">
                <a16:creationId xmlns:a16="http://schemas.microsoft.com/office/drawing/2014/main" id="{07FA72CA-00B2-26B4-6989-E75B470A82B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19600" y="4114920"/>
            <a:ext cx="914400" cy="914400"/>
          </a:xfrm>
          <a:prstGeom prst="rect">
            <a:avLst/>
          </a:prstGeom>
        </p:spPr>
      </p:pic>
      <p:pic>
        <p:nvPicPr>
          <p:cNvPr id="38" name="رسم 37" descr="الشبكة مع تعبئة خالصة">
            <a:extLst>
              <a:ext uri="{FF2B5EF4-FFF2-40B4-BE49-F238E27FC236}">
                <a16:creationId xmlns:a16="http://schemas.microsoft.com/office/drawing/2014/main" id="{7206FD6C-1C81-C17D-1F08-EB7E4C4434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693280" y="4094600"/>
            <a:ext cx="914400" cy="914400"/>
          </a:xfrm>
          <a:prstGeom prst="rect">
            <a:avLst/>
          </a:prstGeom>
        </p:spPr>
      </p:pic>
      <p:pic>
        <p:nvPicPr>
          <p:cNvPr id="40" name="رسم 39" descr="رسم بياني شريطي منحني اسي بانديميك مع تعبئة خالصة">
            <a:extLst>
              <a:ext uri="{FF2B5EF4-FFF2-40B4-BE49-F238E27FC236}">
                <a16:creationId xmlns:a16="http://schemas.microsoft.com/office/drawing/2014/main" id="{1193A874-50FA-E755-46FC-D69D48B7FCA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44560" y="4094600"/>
            <a:ext cx="914400" cy="914400"/>
          </a:xfrm>
          <a:prstGeom prst="rect">
            <a:avLst/>
          </a:prstGeom>
        </p:spPr>
      </p:pic>
      <p:pic>
        <p:nvPicPr>
          <p:cNvPr id="44" name="رسم 43" descr="رسم خطي منحني اسي بانديميك مع تعبئة خالصة">
            <a:extLst>
              <a:ext uri="{FF2B5EF4-FFF2-40B4-BE49-F238E27FC236}">
                <a16:creationId xmlns:a16="http://schemas.microsoft.com/office/drawing/2014/main" id="{BD9085A0-F567-B51F-8F37-CEC5BD694E6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36960" y="4114920"/>
            <a:ext cx="914400" cy="914400"/>
          </a:xfrm>
          <a:prstGeom prst="rect">
            <a:avLst/>
          </a:prstGeom>
        </p:spPr>
      </p:pic>
      <p:pic>
        <p:nvPicPr>
          <p:cNvPr id="48" name="رسم 47" descr="رسم بياني شريطي منحني بانديميك التسوية مع تعبئة خالصة">
            <a:extLst>
              <a:ext uri="{FF2B5EF4-FFF2-40B4-BE49-F238E27FC236}">
                <a16:creationId xmlns:a16="http://schemas.microsoft.com/office/drawing/2014/main" id="{1E3C50A3-61E9-CF31-9C75-8DBCA350C3F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470000" y="4094600"/>
            <a:ext cx="914400" cy="914400"/>
          </a:xfrm>
          <a:prstGeom prst="rect">
            <a:avLst/>
          </a:prstGeom>
        </p:spPr>
      </p:pic>
      <p:pic>
        <p:nvPicPr>
          <p:cNvPr id="50" name="رسم 49" descr="رسم بياني شريطي منحني بانديميك التسوية مع تعبئة خالصة">
            <a:extLst>
              <a:ext uri="{FF2B5EF4-FFF2-40B4-BE49-F238E27FC236}">
                <a16:creationId xmlns:a16="http://schemas.microsoft.com/office/drawing/2014/main" id="{0E4E12A2-877D-8E18-A9C4-61EAD79836B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29760" y="2692520"/>
            <a:ext cx="914400" cy="914400"/>
          </a:xfrm>
          <a:prstGeom prst="rect">
            <a:avLst/>
          </a:prstGeom>
        </p:spPr>
      </p:pic>
      <p:pic>
        <p:nvPicPr>
          <p:cNvPr id="52" name="رسم 51" descr="رسم خطي منحني بانديميك التسوية مع تعبئة خالصة">
            <a:extLst>
              <a:ext uri="{FF2B5EF4-FFF2-40B4-BE49-F238E27FC236}">
                <a16:creationId xmlns:a16="http://schemas.microsoft.com/office/drawing/2014/main" id="{E8714D0D-9C30-52F1-9036-A9A4BFDCDB8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50080" y="1422520"/>
            <a:ext cx="914400" cy="914400"/>
          </a:xfrm>
          <a:prstGeom prst="rect">
            <a:avLst/>
          </a:prstGeom>
        </p:spPr>
      </p:pic>
      <p:pic>
        <p:nvPicPr>
          <p:cNvPr id="54" name="رسم 53" descr="رسم خطي منحني بانديميك التسوية مع تعبئة خالصة">
            <a:extLst>
              <a:ext uri="{FF2B5EF4-FFF2-40B4-BE49-F238E27FC236}">
                <a16:creationId xmlns:a16="http://schemas.microsoft.com/office/drawing/2014/main" id="{7995F372-7AFB-667D-EA78-5EEB73C78B4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362320" y="1392040"/>
            <a:ext cx="914400" cy="914400"/>
          </a:xfrm>
          <a:prstGeom prst="rect">
            <a:avLst/>
          </a:prstGeom>
        </p:spPr>
      </p:pic>
      <p:pic>
        <p:nvPicPr>
          <p:cNvPr id="56" name="رسم 55" descr="رسم بياني دوري مع تعبئة خالصة">
            <a:extLst>
              <a:ext uri="{FF2B5EF4-FFF2-40B4-BE49-F238E27FC236}">
                <a16:creationId xmlns:a16="http://schemas.microsoft.com/office/drawing/2014/main" id="{3DC79B1E-666F-C56C-C02F-38D7BFE8E7F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311520" y="2723000"/>
            <a:ext cx="914400" cy="914400"/>
          </a:xfrm>
          <a:prstGeom prst="rect">
            <a:avLst/>
          </a:prstGeom>
        </p:spPr>
      </p:pic>
      <p:pic>
        <p:nvPicPr>
          <p:cNvPr id="58" name="رسم 57" descr="رسم بياني دوري مع تعبئة خالصة">
            <a:extLst>
              <a:ext uri="{FF2B5EF4-FFF2-40B4-BE49-F238E27FC236}">
                <a16:creationId xmlns:a16="http://schemas.microsoft.com/office/drawing/2014/main" id="{62C1F35B-6C3B-D749-6469-0E48374B8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662800" y="1412360"/>
            <a:ext cx="914400" cy="914400"/>
          </a:xfrm>
          <a:prstGeom prst="rect">
            <a:avLst/>
          </a:prstGeom>
        </p:spPr>
      </p:pic>
      <p:pic>
        <p:nvPicPr>
          <p:cNvPr id="60" name="رسم 59" descr="مخطط دائري مع تعبئة خالصة">
            <a:extLst>
              <a:ext uri="{FF2B5EF4-FFF2-40B4-BE49-F238E27FC236}">
                <a16:creationId xmlns:a16="http://schemas.microsoft.com/office/drawing/2014/main" id="{C735D958-0749-0DAE-F7E4-DC7B8E2C409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571360" y="2753480"/>
            <a:ext cx="914400" cy="914400"/>
          </a:xfrm>
          <a:prstGeom prst="rect">
            <a:avLst/>
          </a:prstGeom>
        </p:spPr>
      </p:pic>
      <p:pic>
        <p:nvPicPr>
          <p:cNvPr id="62" name="رسم 61" descr="عرض تقديمي بمخطط الشريط مع تعبئة خالصة">
            <a:extLst>
              <a:ext uri="{FF2B5EF4-FFF2-40B4-BE49-F238E27FC236}">
                <a16:creationId xmlns:a16="http://schemas.microsoft.com/office/drawing/2014/main" id="{17D7E048-52D9-94B5-398C-1172B19228E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983600" y="1442840"/>
            <a:ext cx="914400" cy="914400"/>
          </a:xfrm>
          <a:prstGeom prst="rect">
            <a:avLst/>
          </a:prstGeom>
        </p:spPr>
      </p:pic>
      <p:pic>
        <p:nvPicPr>
          <p:cNvPr id="64" name="رسم 63" descr="عرض تقديمي بمخطط الشريط مع تعبئة خالصة">
            <a:extLst>
              <a:ext uri="{FF2B5EF4-FFF2-40B4-BE49-F238E27FC236}">
                <a16:creationId xmlns:a16="http://schemas.microsoft.com/office/drawing/2014/main" id="{8EF02776-309C-4C84-D56B-772F67670C6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953120" y="2824600"/>
            <a:ext cx="914400" cy="914400"/>
          </a:xfrm>
          <a:prstGeom prst="rect">
            <a:avLst/>
          </a:prstGeom>
        </p:spPr>
      </p:pic>
      <p:pic>
        <p:nvPicPr>
          <p:cNvPr id="66" name="رسم 65" descr="مخطط نسيجي مع تعبئة خالصة">
            <a:extLst>
              <a:ext uri="{FF2B5EF4-FFF2-40B4-BE49-F238E27FC236}">
                <a16:creationId xmlns:a16="http://schemas.microsoft.com/office/drawing/2014/main" id="{B8448683-DC47-6986-B545-5086CF3579F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375520" y="1463160"/>
            <a:ext cx="914400" cy="914400"/>
          </a:xfrm>
          <a:prstGeom prst="rect">
            <a:avLst/>
          </a:prstGeom>
        </p:spPr>
      </p:pic>
      <p:pic>
        <p:nvPicPr>
          <p:cNvPr id="68" name="رسم 67" descr="مخطط تشتت مع تعبئة خالصة">
            <a:extLst>
              <a:ext uri="{FF2B5EF4-FFF2-40B4-BE49-F238E27FC236}">
                <a16:creationId xmlns:a16="http://schemas.microsoft.com/office/drawing/2014/main" id="{DAA4F408-0DD0-33FA-3415-6A1CAEB9F8C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345040" y="2743320"/>
            <a:ext cx="914400" cy="914400"/>
          </a:xfrm>
          <a:prstGeom prst="rect">
            <a:avLst/>
          </a:prstGeom>
        </p:spPr>
      </p:pic>
      <p:pic>
        <p:nvPicPr>
          <p:cNvPr id="70" name="رسم 69" descr="مخطط تشتت مع تعبئة خالصة">
            <a:extLst>
              <a:ext uri="{FF2B5EF4-FFF2-40B4-BE49-F238E27FC236}">
                <a16:creationId xmlns:a16="http://schemas.microsoft.com/office/drawing/2014/main" id="{E60564CB-1CA1-CABA-1546-907AC7D7341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686160" y="1422520"/>
            <a:ext cx="914400" cy="914400"/>
          </a:xfrm>
          <a:prstGeom prst="rect">
            <a:avLst/>
          </a:prstGeom>
        </p:spPr>
      </p:pic>
      <p:pic>
        <p:nvPicPr>
          <p:cNvPr id="72" name="رسم 71" descr="إشارة مع تعبئة خالصة">
            <a:extLst>
              <a:ext uri="{FF2B5EF4-FFF2-40B4-BE49-F238E27FC236}">
                <a16:creationId xmlns:a16="http://schemas.microsoft.com/office/drawing/2014/main" id="{A905DBFD-E8B0-D62C-B70F-85B8225D3982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676000" y="2712840"/>
            <a:ext cx="914400" cy="914400"/>
          </a:xfrm>
          <a:prstGeom prst="rect">
            <a:avLst/>
          </a:prstGeom>
        </p:spPr>
      </p:pic>
      <p:pic>
        <p:nvPicPr>
          <p:cNvPr id="74" name="رسم 73" descr="عرض وطلب مع تعبئة خالصة">
            <a:extLst>
              <a:ext uri="{FF2B5EF4-FFF2-40B4-BE49-F238E27FC236}">
                <a16:creationId xmlns:a16="http://schemas.microsoft.com/office/drawing/2014/main" id="{3715BF88-0558-5000-5946-069A30E6ED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128880" y="2773800"/>
            <a:ext cx="914400" cy="914400"/>
          </a:xfrm>
          <a:prstGeom prst="rect">
            <a:avLst/>
          </a:prstGeom>
        </p:spPr>
      </p:pic>
      <p:pic>
        <p:nvPicPr>
          <p:cNvPr id="76" name="رسم 75" descr="عرض وطلب مع تعبئة خالصة">
            <a:extLst>
              <a:ext uri="{FF2B5EF4-FFF2-40B4-BE49-F238E27FC236}">
                <a16:creationId xmlns:a16="http://schemas.microsoft.com/office/drawing/2014/main" id="{A8E4CCC8-4FB3-ACCC-0829-980C3B017854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09040" y="2692520"/>
            <a:ext cx="914400" cy="914400"/>
          </a:xfrm>
          <a:prstGeom prst="rect">
            <a:avLst/>
          </a:prstGeom>
        </p:spPr>
      </p:pic>
      <p:pic>
        <p:nvPicPr>
          <p:cNvPr id="78" name="رسم 77" descr="اتجاه صاعد مع تعبئة خالصة">
            <a:extLst>
              <a:ext uri="{FF2B5EF4-FFF2-40B4-BE49-F238E27FC236}">
                <a16:creationId xmlns:a16="http://schemas.microsoft.com/office/drawing/2014/main" id="{81AA6F6C-C310-F50D-D2E3-900E4EB99EB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37440" y="1432680"/>
            <a:ext cx="914400" cy="914400"/>
          </a:xfrm>
          <a:prstGeom prst="rect">
            <a:avLst/>
          </a:prstGeom>
        </p:spPr>
      </p:pic>
      <p:pic>
        <p:nvPicPr>
          <p:cNvPr id="80" name="رسم 79" descr="اتجاه صاعد مع تعبئة خالصة">
            <a:extLst>
              <a:ext uri="{FF2B5EF4-FFF2-40B4-BE49-F238E27FC236}">
                <a16:creationId xmlns:a16="http://schemas.microsoft.com/office/drawing/2014/main" id="{0648F0D4-5483-029A-8DEF-7F0123F1FDA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17600" y="1453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83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رسم بياني</a:t>
            </a:r>
          </a:p>
        </p:txBody>
      </p:sp>
      <p:pic>
        <p:nvPicPr>
          <p:cNvPr id="36" name="رسم 35" descr="مخطط نسيجي مع تعبئة خالصة">
            <a:extLst>
              <a:ext uri="{FF2B5EF4-FFF2-40B4-BE49-F238E27FC236}">
                <a16:creationId xmlns:a16="http://schemas.microsoft.com/office/drawing/2014/main" id="{5F4618F4-4E1C-E505-C9BD-F1D80CD52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560" y="5386960"/>
            <a:ext cx="914400" cy="914400"/>
          </a:xfrm>
          <a:prstGeom prst="rect">
            <a:avLst/>
          </a:prstGeom>
        </p:spPr>
      </p:pic>
      <p:pic>
        <p:nvPicPr>
          <p:cNvPr id="38" name="رسم 37" descr="انعكاس مع تعبئة خالصة">
            <a:extLst>
              <a:ext uri="{FF2B5EF4-FFF2-40B4-BE49-F238E27FC236}">
                <a16:creationId xmlns:a16="http://schemas.microsoft.com/office/drawing/2014/main" id="{3ACF63BC-DF5E-946B-4212-5436228CA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4200" y="5386960"/>
            <a:ext cx="914400" cy="914400"/>
          </a:xfrm>
          <a:prstGeom prst="rect">
            <a:avLst/>
          </a:prstGeom>
        </p:spPr>
      </p:pic>
      <p:pic>
        <p:nvPicPr>
          <p:cNvPr id="40" name="رسم 39" descr="بحث مع تعبئة خالصة">
            <a:extLst>
              <a:ext uri="{FF2B5EF4-FFF2-40B4-BE49-F238E27FC236}">
                <a16:creationId xmlns:a16="http://schemas.microsoft.com/office/drawing/2014/main" id="{61DB9B9F-B9DB-59FA-5D7C-420184FB1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24200" y="5386960"/>
            <a:ext cx="914400" cy="914400"/>
          </a:xfrm>
          <a:prstGeom prst="rect">
            <a:avLst/>
          </a:prstGeom>
        </p:spPr>
      </p:pic>
      <p:pic>
        <p:nvPicPr>
          <p:cNvPr id="42" name="رسم 41" descr="فصي المخ الأيمن والأيسر مع تعبئة خالصة">
            <a:extLst>
              <a:ext uri="{FF2B5EF4-FFF2-40B4-BE49-F238E27FC236}">
                <a16:creationId xmlns:a16="http://schemas.microsoft.com/office/drawing/2014/main" id="{84A30DC8-7F08-1212-06F2-29838FF40D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6600" y="5336160"/>
            <a:ext cx="914400" cy="914400"/>
          </a:xfrm>
          <a:prstGeom prst="rect">
            <a:avLst/>
          </a:prstGeom>
        </p:spPr>
      </p:pic>
      <p:pic>
        <p:nvPicPr>
          <p:cNvPr id="44" name="رسم 43" descr="فص المخ الأيمن مع تعبئة خالصة">
            <a:extLst>
              <a:ext uri="{FF2B5EF4-FFF2-40B4-BE49-F238E27FC236}">
                <a16:creationId xmlns:a16="http://schemas.microsoft.com/office/drawing/2014/main" id="{CBA538FD-BC9D-C42C-4B6C-1EA5BC1BE7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5320" y="4056000"/>
            <a:ext cx="914400" cy="914400"/>
          </a:xfrm>
          <a:prstGeom prst="rect">
            <a:avLst/>
          </a:prstGeom>
        </p:spPr>
      </p:pic>
      <p:pic>
        <p:nvPicPr>
          <p:cNvPr id="48" name="رسم 47" descr="مخطط تشتت مع تعبئة خالصة">
            <a:extLst>
              <a:ext uri="{FF2B5EF4-FFF2-40B4-BE49-F238E27FC236}">
                <a16:creationId xmlns:a16="http://schemas.microsoft.com/office/drawing/2014/main" id="{79EE02E8-E482-1B0D-46D6-BEDA05E196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16600" y="5336160"/>
            <a:ext cx="914400" cy="914400"/>
          </a:xfrm>
          <a:prstGeom prst="rect">
            <a:avLst/>
          </a:prstGeom>
        </p:spPr>
      </p:pic>
      <p:pic>
        <p:nvPicPr>
          <p:cNvPr id="50" name="رسم 49" descr="تفكير علمي مع تعبئة خالصة">
            <a:extLst>
              <a:ext uri="{FF2B5EF4-FFF2-40B4-BE49-F238E27FC236}">
                <a16:creationId xmlns:a16="http://schemas.microsoft.com/office/drawing/2014/main" id="{E422ED7D-E1DA-4301-82F1-FB62D1E2A0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08520" y="5346320"/>
            <a:ext cx="914400" cy="914400"/>
          </a:xfrm>
          <a:prstGeom prst="rect">
            <a:avLst/>
          </a:prstGeom>
        </p:spPr>
      </p:pic>
      <p:pic>
        <p:nvPicPr>
          <p:cNvPr id="52" name="رسم 51" descr="عالم انثي مع تعبئة خالصة">
            <a:extLst>
              <a:ext uri="{FF2B5EF4-FFF2-40B4-BE49-F238E27FC236}">
                <a16:creationId xmlns:a16="http://schemas.microsoft.com/office/drawing/2014/main" id="{6306F1F5-56AD-0A20-C284-A25D90EA5A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90280" y="5336160"/>
            <a:ext cx="914400" cy="914400"/>
          </a:xfrm>
          <a:prstGeom prst="rect">
            <a:avLst/>
          </a:prstGeom>
        </p:spPr>
      </p:pic>
      <p:pic>
        <p:nvPicPr>
          <p:cNvPr id="54" name="رسم 53" descr="ذكر عالم مع تعبئة خالصة">
            <a:extLst>
              <a:ext uri="{FF2B5EF4-FFF2-40B4-BE49-F238E27FC236}">
                <a16:creationId xmlns:a16="http://schemas.microsoft.com/office/drawing/2014/main" id="{A3F53996-01FE-AE15-EBA3-BDD92D91FC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11080" y="5326000"/>
            <a:ext cx="914400" cy="914400"/>
          </a:xfrm>
          <a:prstGeom prst="rect">
            <a:avLst/>
          </a:prstGeom>
        </p:spPr>
      </p:pic>
      <p:pic>
        <p:nvPicPr>
          <p:cNvPr id="56" name="رسم 55" descr="ترس أحادي مع تعبئة خالصة">
            <a:extLst>
              <a:ext uri="{FF2B5EF4-FFF2-40B4-BE49-F238E27FC236}">
                <a16:creationId xmlns:a16="http://schemas.microsoft.com/office/drawing/2014/main" id="{6976CDE0-2110-D5AF-F681-563582E89C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62280" y="4147440"/>
            <a:ext cx="914400" cy="914400"/>
          </a:xfrm>
          <a:prstGeom prst="rect">
            <a:avLst/>
          </a:prstGeom>
        </p:spPr>
      </p:pic>
      <p:pic>
        <p:nvPicPr>
          <p:cNvPr id="58" name="رسم 57" descr="عداد سرعة منخفض مع تعبئة خالصة">
            <a:extLst>
              <a:ext uri="{FF2B5EF4-FFF2-40B4-BE49-F238E27FC236}">
                <a16:creationId xmlns:a16="http://schemas.microsoft.com/office/drawing/2014/main" id="{6FF6C4DD-AA93-EEEE-DEE8-66FAED6305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22120" y="4147440"/>
            <a:ext cx="914400" cy="914400"/>
          </a:xfrm>
          <a:prstGeom prst="rect">
            <a:avLst/>
          </a:prstGeom>
        </p:spPr>
      </p:pic>
      <p:pic>
        <p:nvPicPr>
          <p:cNvPr id="60" name="رسم 59" descr="عداد سرعة في المنتصف مع تعبئة خالصة">
            <a:extLst>
              <a:ext uri="{FF2B5EF4-FFF2-40B4-BE49-F238E27FC236}">
                <a16:creationId xmlns:a16="http://schemas.microsoft.com/office/drawing/2014/main" id="{1A328057-4737-01F3-32C7-4C42A017509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85160" y="4106800"/>
            <a:ext cx="914400" cy="914400"/>
          </a:xfrm>
          <a:prstGeom prst="rect">
            <a:avLst/>
          </a:prstGeom>
        </p:spPr>
      </p:pic>
      <p:pic>
        <p:nvPicPr>
          <p:cNvPr id="62" name="رسم 61" descr="إحصائيات مع تعبئة خالصة">
            <a:extLst>
              <a:ext uri="{FF2B5EF4-FFF2-40B4-BE49-F238E27FC236}">
                <a16:creationId xmlns:a16="http://schemas.microsoft.com/office/drawing/2014/main" id="{8ADA3C83-9050-E1DF-5067-CD73F34816E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46600" y="4086480"/>
            <a:ext cx="914400" cy="914400"/>
          </a:xfrm>
          <a:prstGeom prst="rect">
            <a:avLst/>
          </a:prstGeom>
        </p:spPr>
      </p:pic>
      <p:pic>
        <p:nvPicPr>
          <p:cNvPr id="66" name="رسم 65" descr="ساعة توقيت مع تعبئة خالصة">
            <a:extLst>
              <a:ext uri="{FF2B5EF4-FFF2-40B4-BE49-F238E27FC236}">
                <a16:creationId xmlns:a16="http://schemas.microsoft.com/office/drawing/2014/main" id="{4008DF09-14A9-7640-F357-7EC2A13945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57720" y="4096640"/>
            <a:ext cx="914400" cy="914400"/>
          </a:xfrm>
          <a:prstGeom prst="rect">
            <a:avLst/>
          </a:prstGeom>
        </p:spPr>
      </p:pic>
      <p:pic>
        <p:nvPicPr>
          <p:cNvPr id="68" name="رسم 67" descr="ساعة توقيت مع تعبئة خالصة">
            <a:extLst>
              <a:ext uri="{FF2B5EF4-FFF2-40B4-BE49-F238E27FC236}">
                <a16:creationId xmlns:a16="http://schemas.microsoft.com/office/drawing/2014/main" id="{E18805C5-3AC6-AD4E-767F-9DA947F6C40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48040" y="4167760"/>
            <a:ext cx="914400" cy="914400"/>
          </a:xfrm>
          <a:prstGeom prst="rect">
            <a:avLst/>
          </a:prstGeom>
        </p:spPr>
      </p:pic>
      <p:pic>
        <p:nvPicPr>
          <p:cNvPr id="70" name="رسم 69" descr="ساعة توقيت 25% مع تعبئة خالصة">
            <a:extLst>
              <a:ext uri="{FF2B5EF4-FFF2-40B4-BE49-F238E27FC236}">
                <a16:creationId xmlns:a16="http://schemas.microsoft.com/office/drawing/2014/main" id="{A88854EF-62B9-29B9-0D8C-91E4A97BB8D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39960" y="4106800"/>
            <a:ext cx="914400" cy="914400"/>
          </a:xfrm>
          <a:prstGeom prst="rect">
            <a:avLst/>
          </a:prstGeom>
        </p:spPr>
      </p:pic>
      <p:pic>
        <p:nvPicPr>
          <p:cNvPr id="72" name="رسم 71" descr="ساعة توقيت 33% مع تعبئة خالصة">
            <a:extLst>
              <a:ext uri="{FF2B5EF4-FFF2-40B4-BE49-F238E27FC236}">
                <a16:creationId xmlns:a16="http://schemas.microsoft.com/office/drawing/2014/main" id="{35A33C31-B5B9-804E-A905-BDEFB9BF701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70840" y="2775840"/>
            <a:ext cx="914400" cy="914400"/>
          </a:xfrm>
          <a:prstGeom prst="rect">
            <a:avLst/>
          </a:prstGeom>
        </p:spPr>
      </p:pic>
      <p:pic>
        <p:nvPicPr>
          <p:cNvPr id="74" name="رسم 73" descr="ساعة توقيت 50% مع تعبئة خالصة">
            <a:extLst>
              <a:ext uri="{FF2B5EF4-FFF2-40B4-BE49-F238E27FC236}">
                <a16:creationId xmlns:a16="http://schemas.microsoft.com/office/drawing/2014/main" id="{60F5544E-CBDD-E3A4-CB31-CDB1D6B5711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52600" y="2765680"/>
            <a:ext cx="914400" cy="914400"/>
          </a:xfrm>
          <a:prstGeom prst="rect">
            <a:avLst/>
          </a:prstGeom>
        </p:spPr>
      </p:pic>
      <p:pic>
        <p:nvPicPr>
          <p:cNvPr id="76" name="رسم 75" descr="ساعة توقيت 66% مع تعبئة خالصة">
            <a:extLst>
              <a:ext uri="{FF2B5EF4-FFF2-40B4-BE49-F238E27FC236}">
                <a16:creationId xmlns:a16="http://schemas.microsoft.com/office/drawing/2014/main" id="{CFE1ED1B-01B0-5753-A8FC-BA10C6309F6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634360" y="2755520"/>
            <a:ext cx="914400" cy="914400"/>
          </a:xfrm>
          <a:prstGeom prst="rect">
            <a:avLst/>
          </a:prstGeom>
        </p:spPr>
      </p:pic>
      <p:pic>
        <p:nvPicPr>
          <p:cNvPr id="78" name="رسم 77" descr="ساعة توقيت 75% مع تعبئة خالصة">
            <a:extLst>
              <a:ext uri="{FF2B5EF4-FFF2-40B4-BE49-F238E27FC236}">
                <a16:creationId xmlns:a16="http://schemas.microsoft.com/office/drawing/2014/main" id="{D56D2F18-AA06-6B98-E983-657D9537A44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005960" y="2714880"/>
            <a:ext cx="914400" cy="914400"/>
          </a:xfrm>
          <a:prstGeom prst="rect">
            <a:avLst/>
          </a:prstGeom>
        </p:spPr>
      </p:pic>
      <p:pic>
        <p:nvPicPr>
          <p:cNvPr id="80" name="رسم 79" descr="ساعة توقيت 75% مع تعبئة خالصة">
            <a:extLst>
              <a:ext uri="{FF2B5EF4-FFF2-40B4-BE49-F238E27FC236}">
                <a16:creationId xmlns:a16="http://schemas.microsoft.com/office/drawing/2014/main" id="{35A3C1E3-72E7-2F65-73CF-FCB717F5D78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336920" y="2796160"/>
            <a:ext cx="914400" cy="914400"/>
          </a:xfrm>
          <a:prstGeom prst="rect">
            <a:avLst/>
          </a:prstGeom>
        </p:spPr>
      </p:pic>
      <p:pic>
        <p:nvPicPr>
          <p:cNvPr id="82" name="رسم 81" descr="عرض وطلب مع تعبئة خالصة">
            <a:extLst>
              <a:ext uri="{FF2B5EF4-FFF2-40B4-BE49-F238E27FC236}">
                <a16:creationId xmlns:a16="http://schemas.microsoft.com/office/drawing/2014/main" id="{6CA5E954-7E75-080B-6EEE-8FFA1763CA5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49160" y="2643760"/>
            <a:ext cx="914400" cy="914400"/>
          </a:xfrm>
          <a:prstGeom prst="rect">
            <a:avLst/>
          </a:prstGeom>
        </p:spPr>
      </p:pic>
      <p:pic>
        <p:nvPicPr>
          <p:cNvPr id="84" name="رسم 83" descr="عرض وطلب مع تعبئة خالصة">
            <a:extLst>
              <a:ext uri="{FF2B5EF4-FFF2-40B4-BE49-F238E27FC236}">
                <a16:creationId xmlns:a16="http://schemas.microsoft.com/office/drawing/2014/main" id="{30F68A79-18EE-DF79-362D-ADF800C3364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978520" y="2714880"/>
            <a:ext cx="914400" cy="914400"/>
          </a:xfrm>
          <a:prstGeom prst="rect">
            <a:avLst/>
          </a:prstGeom>
        </p:spPr>
      </p:pic>
      <p:pic>
        <p:nvPicPr>
          <p:cNvPr id="86" name="رسم 85" descr="جدول مع تعبئة خالصة">
            <a:extLst>
              <a:ext uri="{FF2B5EF4-FFF2-40B4-BE49-F238E27FC236}">
                <a16:creationId xmlns:a16="http://schemas.microsoft.com/office/drawing/2014/main" id="{9E04C6A1-BA29-0C0C-8FAE-5067CD2D192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258680" y="2745360"/>
            <a:ext cx="914400" cy="914400"/>
          </a:xfrm>
          <a:prstGeom prst="rect">
            <a:avLst/>
          </a:prstGeom>
        </p:spPr>
      </p:pic>
      <p:pic>
        <p:nvPicPr>
          <p:cNvPr id="88" name="رسم 87" descr="إحصاء مع تعبئة خالصة">
            <a:extLst>
              <a:ext uri="{FF2B5EF4-FFF2-40B4-BE49-F238E27FC236}">
                <a16:creationId xmlns:a16="http://schemas.microsoft.com/office/drawing/2014/main" id="{A25519C7-5A16-272C-A280-57E014AD0B6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24840" y="1394080"/>
            <a:ext cx="914400" cy="914400"/>
          </a:xfrm>
          <a:prstGeom prst="rect">
            <a:avLst/>
          </a:prstGeom>
        </p:spPr>
      </p:pic>
      <p:pic>
        <p:nvPicPr>
          <p:cNvPr id="90" name="رسم 89" descr="هدف مع تعبئة خالصة">
            <a:extLst>
              <a:ext uri="{FF2B5EF4-FFF2-40B4-BE49-F238E27FC236}">
                <a16:creationId xmlns:a16="http://schemas.microsoft.com/office/drawing/2014/main" id="{B95C3A70-B431-C9D0-0C34-935CE67763A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313560" y="1444880"/>
            <a:ext cx="914400" cy="914400"/>
          </a:xfrm>
          <a:prstGeom prst="rect">
            <a:avLst/>
          </a:prstGeom>
        </p:spPr>
      </p:pic>
      <p:pic>
        <p:nvPicPr>
          <p:cNvPr id="92" name="رسم 91" descr="فكرة مع تعبئة خالصة">
            <a:extLst>
              <a:ext uri="{FF2B5EF4-FFF2-40B4-BE49-F238E27FC236}">
                <a16:creationId xmlns:a16="http://schemas.microsoft.com/office/drawing/2014/main" id="{0DD9D6E0-38F3-396F-D29A-6D07FC7707F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776600" y="1455040"/>
            <a:ext cx="914400" cy="914400"/>
          </a:xfrm>
          <a:prstGeom prst="rect">
            <a:avLst/>
          </a:prstGeom>
        </p:spPr>
      </p:pic>
      <p:pic>
        <p:nvPicPr>
          <p:cNvPr id="94" name="رسم 93" descr="فكرة مع تعبئة خالصة">
            <a:extLst>
              <a:ext uri="{FF2B5EF4-FFF2-40B4-BE49-F238E27FC236}">
                <a16:creationId xmlns:a16="http://schemas.microsoft.com/office/drawing/2014/main" id="{A3076773-7797-E041-DBA8-0C354E111EE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975480" y="1444880"/>
            <a:ext cx="914400" cy="914400"/>
          </a:xfrm>
          <a:prstGeom prst="rect">
            <a:avLst/>
          </a:prstGeom>
        </p:spPr>
      </p:pic>
      <p:pic>
        <p:nvPicPr>
          <p:cNvPr id="96" name="رسم 95" descr="فقاعة فكرة مع تعبئة خالصة">
            <a:extLst>
              <a:ext uri="{FF2B5EF4-FFF2-40B4-BE49-F238E27FC236}">
                <a16:creationId xmlns:a16="http://schemas.microsoft.com/office/drawing/2014/main" id="{0C9EC574-9588-591B-9901-CF956EAAA59D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296280" y="1434720"/>
            <a:ext cx="914400" cy="914400"/>
          </a:xfrm>
          <a:prstGeom prst="rect">
            <a:avLst/>
          </a:prstGeom>
        </p:spPr>
      </p:pic>
      <p:pic>
        <p:nvPicPr>
          <p:cNvPr id="98" name="رسم 97" descr="اتجاه صاعد مع تعبئة خالصة">
            <a:extLst>
              <a:ext uri="{FF2B5EF4-FFF2-40B4-BE49-F238E27FC236}">
                <a16:creationId xmlns:a16="http://schemas.microsoft.com/office/drawing/2014/main" id="{3F190947-DDA2-D088-6BFF-BE9A51F951F6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647560" y="1322960"/>
            <a:ext cx="914400" cy="914400"/>
          </a:xfrm>
          <a:prstGeom prst="rect">
            <a:avLst/>
          </a:prstGeom>
        </p:spPr>
      </p:pic>
      <p:pic>
        <p:nvPicPr>
          <p:cNvPr id="100" name="رسم 99" descr="اتجاه صاعد مع تعبئة خالصة">
            <a:extLst>
              <a:ext uri="{FF2B5EF4-FFF2-40B4-BE49-F238E27FC236}">
                <a16:creationId xmlns:a16="http://schemas.microsoft.com/office/drawing/2014/main" id="{F0B89444-1886-BE54-1A90-C2501C020FF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80120" y="1322960"/>
            <a:ext cx="914400" cy="914400"/>
          </a:xfrm>
          <a:prstGeom prst="rect">
            <a:avLst/>
          </a:prstGeom>
        </p:spPr>
      </p:pic>
      <p:pic>
        <p:nvPicPr>
          <p:cNvPr id="102" name="رسم 101" descr="مخطط متداخل مع تعبئة خالصة">
            <a:extLst>
              <a:ext uri="{FF2B5EF4-FFF2-40B4-BE49-F238E27FC236}">
                <a16:creationId xmlns:a16="http://schemas.microsoft.com/office/drawing/2014/main" id="{71F22386-DA65-84C5-14CA-4E7083D9FE8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70440" y="13940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53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رسم بياني</a:t>
            </a:r>
          </a:p>
        </p:txBody>
      </p:sp>
      <p:pic>
        <p:nvPicPr>
          <p:cNvPr id="4" name="رسم 3" descr="رسم بياني شريطي منحني اسي بانديميك مع تعبئة خالصة">
            <a:extLst>
              <a:ext uri="{FF2B5EF4-FFF2-40B4-BE49-F238E27FC236}">
                <a16:creationId xmlns:a16="http://schemas.microsoft.com/office/drawing/2014/main" id="{F0D18B68-1B2E-FE82-874F-23335E847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3560" y="2775840"/>
            <a:ext cx="914400" cy="914400"/>
          </a:xfrm>
          <a:prstGeom prst="rect">
            <a:avLst/>
          </a:prstGeom>
        </p:spPr>
      </p:pic>
      <p:pic>
        <p:nvPicPr>
          <p:cNvPr id="6" name="رسم 5" descr="رسم خطي منحني اسي بانديميك مع تعبئة خالصة">
            <a:extLst>
              <a:ext uri="{FF2B5EF4-FFF2-40B4-BE49-F238E27FC236}">
                <a16:creationId xmlns:a16="http://schemas.microsoft.com/office/drawing/2014/main" id="{55807DC3-4C48-3332-ED8D-38150A1B4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3400" y="1475360"/>
            <a:ext cx="914400" cy="914400"/>
          </a:xfrm>
          <a:prstGeom prst="rect">
            <a:avLst/>
          </a:prstGeom>
        </p:spPr>
      </p:pic>
      <p:pic>
        <p:nvPicPr>
          <p:cNvPr id="8" name="رسم 7" descr="رسم خطي منحني اسي بانديميك مع تعبئة خالصة">
            <a:extLst>
              <a:ext uri="{FF2B5EF4-FFF2-40B4-BE49-F238E27FC236}">
                <a16:creationId xmlns:a16="http://schemas.microsoft.com/office/drawing/2014/main" id="{16A50AC0-69AC-28EC-F6EF-15C4ADC8C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5960" y="2694560"/>
            <a:ext cx="914400" cy="914400"/>
          </a:xfrm>
          <a:prstGeom prst="rect">
            <a:avLst/>
          </a:prstGeom>
        </p:spPr>
      </p:pic>
      <p:pic>
        <p:nvPicPr>
          <p:cNvPr id="10" name="رسم 9" descr="رسم بياني شريطي منحني بانديميك التسوية مع تعبئة خالصة">
            <a:extLst>
              <a:ext uri="{FF2B5EF4-FFF2-40B4-BE49-F238E27FC236}">
                <a16:creationId xmlns:a16="http://schemas.microsoft.com/office/drawing/2014/main" id="{A84F4A95-ACC3-A33C-CF30-B2D3E5C6B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5960" y="1353440"/>
            <a:ext cx="914400" cy="914400"/>
          </a:xfrm>
          <a:prstGeom prst="rect">
            <a:avLst/>
          </a:prstGeom>
        </p:spPr>
      </p:pic>
      <p:pic>
        <p:nvPicPr>
          <p:cNvPr id="12" name="رسم 11" descr="رسم بياني شريطي منحني بانديميك التسوية مع تعبئة خالصة">
            <a:extLst>
              <a:ext uri="{FF2B5EF4-FFF2-40B4-BE49-F238E27FC236}">
                <a16:creationId xmlns:a16="http://schemas.microsoft.com/office/drawing/2014/main" id="{39FABEE4-05CD-AB5D-B8FE-A7E1B692E4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66920" y="1394080"/>
            <a:ext cx="914400" cy="914400"/>
          </a:xfrm>
          <a:prstGeom prst="rect">
            <a:avLst/>
          </a:prstGeom>
        </p:spPr>
      </p:pic>
      <p:pic>
        <p:nvPicPr>
          <p:cNvPr id="14" name="رسم 13" descr="رسم خطي منحني بانديميك التسوية مع تعبئة خالصة">
            <a:extLst>
              <a:ext uri="{FF2B5EF4-FFF2-40B4-BE49-F238E27FC236}">
                <a16:creationId xmlns:a16="http://schemas.microsoft.com/office/drawing/2014/main" id="{024E3394-9EAC-2DC4-A3DA-00265B6794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36440" y="2775840"/>
            <a:ext cx="914400" cy="914400"/>
          </a:xfrm>
          <a:prstGeom prst="rect">
            <a:avLst/>
          </a:prstGeom>
        </p:spPr>
      </p:pic>
      <p:pic>
        <p:nvPicPr>
          <p:cNvPr id="16" name="رسم 15" descr="رسم بياني دوري مع تعبئة خالصة">
            <a:extLst>
              <a:ext uri="{FF2B5EF4-FFF2-40B4-BE49-F238E27FC236}">
                <a16:creationId xmlns:a16="http://schemas.microsoft.com/office/drawing/2014/main" id="{D150CB6E-8263-CE38-90A6-EFCD741A26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47080" y="2725040"/>
            <a:ext cx="914400" cy="914400"/>
          </a:xfrm>
          <a:prstGeom prst="rect">
            <a:avLst/>
          </a:prstGeom>
        </p:spPr>
      </p:pic>
      <p:pic>
        <p:nvPicPr>
          <p:cNvPr id="18" name="رسم 17" descr="رسم بياني دوري مع تعبئة خالصة">
            <a:extLst>
              <a:ext uri="{FF2B5EF4-FFF2-40B4-BE49-F238E27FC236}">
                <a16:creationId xmlns:a16="http://schemas.microsoft.com/office/drawing/2014/main" id="{47D99480-7CA1-7F79-CEE9-8FD393EA8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98840" y="4035680"/>
            <a:ext cx="914400" cy="914400"/>
          </a:xfrm>
          <a:prstGeom prst="rect">
            <a:avLst/>
          </a:prstGeom>
        </p:spPr>
      </p:pic>
      <p:pic>
        <p:nvPicPr>
          <p:cNvPr id="20" name="رسم 19" descr="شخص لديه فكرة مع تعبئة خالصة">
            <a:extLst>
              <a:ext uri="{FF2B5EF4-FFF2-40B4-BE49-F238E27FC236}">
                <a16:creationId xmlns:a16="http://schemas.microsoft.com/office/drawing/2014/main" id="{039750BA-3A72-A18E-DE06-40DD600D6F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11080" y="4086480"/>
            <a:ext cx="914400" cy="914400"/>
          </a:xfrm>
          <a:prstGeom prst="rect">
            <a:avLst/>
          </a:prstGeom>
        </p:spPr>
      </p:pic>
      <p:pic>
        <p:nvPicPr>
          <p:cNvPr id="22" name="رسم 21" descr="مخطط دائري مع تعبئة خالصة">
            <a:extLst>
              <a:ext uri="{FF2B5EF4-FFF2-40B4-BE49-F238E27FC236}">
                <a16:creationId xmlns:a16="http://schemas.microsoft.com/office/drawing/2014/main" id="{9A4CDEB5-5C34-3178-6709-9F81341DD4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09480" y="2755520"/>
            <a:ext cx="914400" cy="914400"/>
          </a:xfrm>
          <a:prstGeom prst="rect">
            <a:avLst/>
          </a:prstGeom>
        </p:spPr>
      </p:pic>
      <p:pic>
        <p:nvPicPr>
          <p:cNvPr id="24" name="رسم 23" descr="دليل المبادئ مع تعبئة خالصة">
            <a:extLst>
              <a:ext uri="{FF2B5EF4-FFF2-40B4-BE49-F238E27FC236}">
                <a16:creationId xmlns:a16="http://schemas.microsoft.com/office/drawing/2014/main" id="{48854800-918B-EBF1-B151-C7A4FFE572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67880" y="2674240"/>
            <a:ext cx="914400" cy="914400"/>
          </a:xfrm>
          <a:prstGeom prst="rect">
            <a:avLst/>
          </a:prstGeom>
        </p:spPr>
      </p:pic>
      <p:pic>
        <p:nvPicPr>
          <p:cNvPr id="26" name="رسم 25" descr="ورقة لعب مع تعبئة خالصة">
            <a:extLst>
              <a:ext uri="{FF2B5EF4-FFF2-40B4-BE49-F238E27FC236}">
                <a16:creationId xmlns:a16="http://schemas.microsoft.com/office/drawing/2014/main" id="{151FA9D0-D586-83D4-A26A-45FE5593EB9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100440" y="2653920"/>
            <a:ext cx="914400" cy="914400"/>
          </a:xfrm>
          <a:prstGeom prst="rect">
            <a:avLst/>
          </a:prstGeom>
        </p:spPr>
      </p:pic>
      <p:pic>
        <p:nvPicPr>
          <p:cNvPr id="28" name="رسم 27" descr="عرض تقديمي بمخطط الشريط مع تعبئة خالصة">
            <a:extLst>
              <a:ext uri="{FF2B5EF4-FFF2-40B4-BE49-F238E27FC236}">
                <a16:creationId xmlns:a16="http://schemas.microsoft.com/office/drawing/2014/main" id="{FEC9024E-05C8-49F2-4AA3-2BC41B49F71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06440" y="1383920"/>
            <a:ext cx="914400" cy="914400"/>
          </a:xfrm>
          <a:prstGeom prst="rect">
            <a:avLst/>
          </a:prstGeom>
        </p:spPr>
      </p:pic>
      <p:pic>
        <p:nvPicPr>
          <p:cNvPr id="30" name="رسم 29" descr="عرض تقديمي بمخطط الشريط مع تعبئة خالصة">
            <a:extLst>
              <a:ext uri="{FF2B5EF4-FFF2-40B4-BE49-F238E27FC236}">
                <a16:creationId xmlns:a16="http://schemas.microsoft.com/office/drawing/2014/main" id="{842422CE-0A59-3DC1-BCF8-A8741526CF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57720" y="1343280"/>
            <a:ext cx="914400" cy="914400"/>
          </a:xfrm>
          <a:prstGeom prst="rect">
            <a:avLst/>
          </a:prstGeom>
        </p:spPr>
      </p:pic>
      <p:pic>
        <p:nvPicPr>
          <p:cNvPr id="32" name="رسم 31" descr="عرض تقديمي بمخطط المنظمة مع تعبئة خالصة">
            <a:extLst>
              <a:ext uri="{FF2B5EF4-FFF2-40B4-BE49-F238E27FC236}">
                <a16:creationId xmlns:a16="http://schemas.microsoft.com/office/drawing/2014/main" id="{ADFEA721-543A-DA5B-6C26-882CFAD32A8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8520" y="1383920"/>
            <a:ext cx="914400" cy="914400"/>
          </a:xfrm>
          <a:prstGeom prst="rect">
            <a:avLst/>
          </a:prstGeom>
        </p:spPr>
      </p:pic>
      <p:pic>
        <p:nvPicPr>
          <p:cNvPr id="34" name="رسم 33" descr="عرض تقديمي مع مخطط دائري مع تعبئة خالصة">
            <a:extLst>
              <a:ext uri="{FF2B5EF4-FFF2-40B4-BE49-F238E27FC236}">
                <a16:creationId xmlns:a16="http://schemas.microsoft.com/office/drawing/2014/main" id="{94641399-3638-1EA1-552C-02BC9E2B940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70440" y="1383920"/>
            <a:ext cx="914400" cy="914400"/>
          </a:xfrm>
          <a:prstGeom prst="rect">
            <a:avLst/>
          </a:prstGeom>
        </p:spPr>
      </p:pic>
      <p:pic>
        <p:nvPicPr>
          <p:cNvPr id="120" name="رسم 119" descr="ساعة رملية 90% مع تعبئة خالصة">
            <a:extLst>
              <a:ext uri="{FF2B5EF4-FFF2-40B4-BE49-F238E27FC236}">
                <a16:creationId xmlns:a16="http://schemas.microsoft.com/office/drawing/2014/main" id="{1B61D98E-F2B4-7EDC-9C57-1E5E3211CB9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29800" y="5376800"/>
            <a:ext cx="914400" cy="914400"/>
          </a:xfrm>
          <a:prstGeom prst="rect">
            <a:avLst/>
          </a:prstGeom>
        </p:spPr>
      </p:pic>
      <p:pic>
        <p:nvPicPr>
          <p:cNvPr id="122" name="رسم 121" descr="فكرة مع تعبئة خالصة">
            <a:extLst>
              <a:ext uri="{FF2B5EF4-FFF2-40B4-BE49-F238E27FC236}">
                <a16:creationId xmlns:a16="http://schemas.microsoft.com/office/drawing/2014/main" id="{2A6B7451-1ADD-E16A-75A2-E194EC0E715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029320" y="5417440"/>
            <a:ext cx="914400" cy="914400"/>
          </a:xfrm>
          <a:prstGeom prst="rect">
            <a:avLst/>
          </a:prstGeom>
        </p:spPr>
      </p:pic>
      <p:pic>
        <p:nvPicPr>
          <p:cNvPr id="124" name="رسم 123" descr="فص المخ الأيسر مع تعبئة خالصة">
            <a:extLst>
              <a:ext uri="{FF2B5EF4-FFF2-40B4-BE49-F238E27FC236}">
                <a16:creationId xmlns:a16="http://schemas.microsoft.com/office/drawing/2014/main" id="{AED09C26-91FF-736E-B2A9-AAB2B4B015A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606920" y="5488560"/>
            <a:ext cx="914400" cy="914400"/>
          </a:xfrm>
          <a:prstGeom prst="rect">
            <a:avLst/>
          </a:prstGeom>
        </p:spPr>
      </p:pic>
      <p:pic>
        <p:nvPicPr>
          <p:cNvPr id="126" name="رسم 125" descr="مصباح مع تعبئة خالصة">
            <a:extLst>
              <a:ext uri="{FF2B5EF4-FFF2-40B4-BE49-F238E27FC236}">
                <a16:creationId xmlns:a16="http://schemas.microsoft.com/office/drawing/2014/main" id="{4B54BE0E-4671-BAE7-9845-56390C9D015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255640" y="5427600"/>
            <a:ext cx="914400" cy="914400"/>
          </a:xfrm>
          <a:prstGeom prst="rect">
            <a:avLst/>
          </a:prstGeom>
        </p:spPr>
      </p:pic>
      <p:pic>
        <p:nvPicPr>
          <p:cNvPr id="128" name="رسم 127" descr="مصباح ومعدّات مع تعبئة خالصة">
            <a:extLst>
              <a:ext uri="{FF2B5EF4-FFF2-40B4-BE49-F238E27FC236}">
                <a16:creationId xmlns:a16="http://schemas.microsoft.com/office/drawing/2014/main" id="{744044EF-A703-8336-DC3C-DC937DEF119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843400" y="5417440"/>
            <a:ext cx="914400" cy="914400"/>
          </a:xfrm>
          <a:prstGeom prst="rect">
            <a:avLst/>
          </a:prstGeom>
        </p:spPr>
      </p:pic>
      <p:pic>
        <p:nvPicPr>
          <p:cNvPr id="130" name="رسم 129" descr="تشغيل الأضواء مع تعبئة خالصة">
            <a:extLst>
              <a:ext uri="{FF2B5EF4-FFF2-40B4-BE49-F238E27FC236}">
                <a16:creationId xmlns:a16="http://schemas.microsoft.com/office/drawing/2014/main" id="{DEF85E99-3A0C-2E07-3491-19196FF833E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563240" y="5275200"/>
            <a:ext cx="914400" cy="914400"/>
          </a:xfrm>
          <a:prstGeom prst="rect">
            <a:avLst/>
          </a:prstGeom>
        </p:spPr>
      </p:pic>
      <p:pic>
        <p:nvPicPr>
          <p:cNvPr id="132" name="رسم 131" descr="رسم بياني طولي مع تعبئة خالصة">
            <a:extLst>
              <a:ext uri="{FF2B5EF4-FFF2-40B4-BE49-F238E27FC236}">
                <a16:creationId xmlns:a16="http://schemas.microsoft.com/office/drawing/2014/main" id="{B40595ED-1CEF-4C7F-4444-94E1FE7F109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293240" y="5346320"/>
            <a:ext cx="914400" cy="914400"/>
          </a:xfrm>
          <a:prstGeom prst="rect">
            <a:avLst/>
          </a:prstGeom>
        </p:spPr>
      </p:pic>
      <p:pic>
        <p:nvPicPr>
          <p:cNvPr id="134" name="رسم 133" descr="رسم بياني طولي مع تعبئة خالصة">
            <a:extLst>
              <a:ext uri="{FF2B5EF4-FFF2-40B4-BE49-F238E27FC236}">
                <a16:creationId xmlns:a16="http://schemas.microsoft.com/office/drawing/2014/main" id="{8A289929-4DEE-6101-0B20-E6131235518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3400" y="5336160"/>
            <a:ext cx="914400" cy="914400"/>
          </a:xfrm>
          <a:prstGeom prst="rect">
            <a:avLst/>
          </a:prstGeom>
        </p:spPr>
      </p:pic>
      <p:pic>
        <p:nvPicPr>
          <p:cNvPr id="136" name="رسم 135" descr="رسم بياني لوغاريتمي مع تعبئة خالصة">
            <a:extLst>
              <a:ext uri="{FF2B5EF4-FFF2-40B4-BE49-F238E27FC236}">
                <a16:creationId xmlns:a16="http://schemas.microsoft.com/office/drawing/2014/main" id="{17CCAA99-4AFC-4A49-919F-446247C3FDC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647560" y="4157600"/>
            <a:ext cx="914400" cy="914400"/>
          </a:xfrm>
          <a:prstGeom prst="rect">
            <a:avLst/>
          </a:prstGeom>
        </p:spPr>
      </p:pic>
      <p:pic>
        <p:nvPicPr>
          <p:cNvPr id="138" name="رسم 137" descr="رسم بياني لوغاريتمي مع تعبئة خالصة">
            <a:extLst>
              <a:ext uri="{FF2B5EF4-FFF2-40B4-BE49-F238E27FC236}">
                <a16:creationId xmlns:a16="http://schemas.microsoft.com/office/drawing/2014/main" id="{1BDDCA94-B8A6-54D1-6463-09A9858999D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75960" y="4076320"/>
            <a:ext cx="914400" cy="914400"/>
          </a:xfrm>
          <a:prstGeom prst="rect">
            <a:avLst/>
          </a:prstGeom>
        </p:spPr>
      </p:pic>
      <p:pic>
        <p:nvPicPr>
          <p:cNvPr id="140" name="رسم 139" descr="عدسة مكبرة مع تعبئة خالصة">
            <a:extLst>
              <a:ext uri="{FF2B5EF4-FFF2-40B4-BE49-F238E27FC236}">
                <a16:creationId xmlns:a16="http://schemas.microsoft.com/office/drawing/2014/main" id="{22C3849E-28A6-F936-943E-2CAEEE0200B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965320" y="3995040"/>
            <a:ext cx="914400" cy="914400"/>
          </a:xfrm>
          <a:prstGeom prst="rect">
            <a:avLst/>
          </a:prstGeom>
        </p:spPr>
      </p:pic>
      <p:pic>
        <p:nvPicPr>
          <p:cNvPr id="142" name="رسم 141" descr="متاهة مع تعبئة خالصة">
            <a:extLst>
              <a:ext uri="{FF2B5EF4-FFF2-40B4-BE49-F238E27FC236}">
                <a16:creationId xmlns:a16="http://schemas.microsoft.com/office/drawing/2014/main" id="{85E02091-0010-E63C-369A-866C051ED1B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3603880" y="4035680"/>
            <a:ext cx="914400" cy="914400"/>
          </a:xfrm>
          <a:prstGeom prst="rect">
            <a:avLst/>
          </a:prstGeom>
        </p:spPr>
      </p:pic>
      <p:pic>
        <p:nvPicPr>
          <p:cNvPr id="144" name="رسم 143" descr="ميكروسكوب مع تعبئة خالصة">
            <a:extLst>
              <a:ext uri="{FF2B5EF4-FFF2-40B4-BE49-F238E27FC236}">
                <a16:creationId xmlns:a16="http://schemas.microsoft.com/office/drawing/2014/main" id="{C7169044-A076-C4B5-8FEF-86DCE6214B0D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20040" y="3934080"/>
            <a:ext cx="914400" cy="914400"/>
          </a:xfrm>
          <a:prstGeom prst="rect">
            <a:avLst/>
          </a:prstGeom>
        </p:spPr>
      </p:pic>
      <p:pic>
        <p:nvPicPr>
          <p:cNvPr id="146" name="رسم 145" descr="التوزيع الطبيعي مع تعبئة خالصة">
            <a:extLst>
              <a:ext uri="{FF2B5EF4-FFF2-40B4-BE49-F238E27FC236}">
                <a16:creationId xmlns:a16="http://schemas.microsoft.com/office/drawing/2014/main" id="{CF2D91EE-4872-8E64-4211-6EA40235845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303400" y="4035680"/>
            <a:ext cx="914400" cy="914400"/>
          </a:xfrm>
          <a:prstGeom prst="rect">
            <a:avLst/>
          </a:prstGeom>
        </p:spPr>
      </p:pic>
      <p:pic>
        <p:nvPicPr>
          <p:cNvPr id="148" name="رسم 147" descr="التوزيع الطبيعي مع تعبئة خالصة">
            <a:extLst>
              <a:ext uri="{FF2B5EF4-FFF2-40B4-BE49-F238E27FC236}">
                <a16:creationId xmlns:a16="http://schemas.microsoft.com/office/drawing/2014/main" id="{63399D35-650A-2EC7-5553-5E46C0713EB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99720" y="2674240"/>
            <a:ext cx="914400" cy="914400"/>
          </a:xfrm>
          <a:prstGeom prst="rect">
            <a:avLst/>
          </a:prstGeom>
        </p:spPr>
      </p:pic>
      <p:pic>
        <p:nvPicPr>
          <p:cNvPr id="150" name="رسم 149" descr="رسم بياني شريطي منحني اسي بانديميك مع تعبئة خالصة">
            <a:extLst>
              <a:ext uri="{FF2B5EF4-FFF2-40B4-BE49-F238E27FC236}">
                <a16:creationId xmlns:a16="http://schemas.microsoft.com/office/drawing/2014/main" id="{A3D1EEAE-593B-0877-FE51-3682FDE4B741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50520" y="13839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8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رسم بياني</a:t>
            </a:r>
          </a:p>
        </p:txBody>
      </p:sp>
      <p:pic>
        <p:nvPicPr>
          <p:cNvPr id="35" name="رسم 34" descr="تصفية مع تعبئة خالصة">
            <a:extLst>
              <a:ext uri="{FF2B5EF4-FFF2-40B4-BE49-F238E27FC236}">
                <a16:creationId xmlns:a16="http://schemas.microsoft.com/office/drawing/2014/main" id="{6AC98E3E-E947-11BC-3232-1D1DF14B5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0600" y="5336160"/>
            <a:ext cx="914400" cy="914400"/>
          </a:xfrm>
          <a:prstGeom prst="rect">
            <a:avLst/>
          </a:prstGeom>
        </p:spPr>
      </p:pic>
      <p:pic>
        <p:nvPicPr>
          <p:cNvPr id="36" name="رسم 35" descr="مخطط جانت مع تعبئة خالصة">
            <a:extLst>
              <a:ext uri="{FF2B5EF4-FFF2-40B4-BE49-F238E27FC236}">
                <a16:creationId xmlns:a16="http://schemas.microsoft.com/office/drawing/2014/main" id="{3FA42D22-DEB4-05BB-F910-37E18AC70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6760" y="1399160"/>
            <a:ext cx="914400" cy="914400"/>
          </a:xfrm>
          <a:prstGeom prst="rect">
            <a:avLst/>
          </a:prstGeom>
        </p:spPr>
      </p:pic>
      <p:pic>
        <p:nvPicPr>
          <p:cNvPr id="38" name="رسم 37" descr="جهاز قياس مع تعبئة خالصة">
            <a:extLst>
              <a:ext uri="{FF2B5EF4-FFF2-40B4-BE49-F238E27FC236}">
                <a16:creationId xmlns:a16="http://schemas.microsoft.com/office/drawing/2014/main" id="{C535493F-03E6-0770-2F09-46C3EAD35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8520" y="5336160"/>
            <a:ext cx="914400" cy="914400"/>
          </a:xfrm>
          <a:prstGeom prst="rect">
            <a:avLst/>
          </a:prstGeom>
        </p:spPr>
      </p:pic>
      <p:pic>
        <p:nvPicPr>
          <p:cNvPr id="39" name="رسم 38" descr="تروس مع تعبئة خالصة">
            <a:extLst>
              <a:ext uri="{FF2B5EF4-FFF2-40B4-BE49-F238E27FC236}">
                <a16:creationId xmlns:a16="http://schemas.microsoft.com/office/drawing/2014/main" id="{EEB0B524-307B-3319-0CE6-456C8196AD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6120" y="5336160"/>
            <a:ext cx="914400" cy="914400"/>
          </a:xfrm>
          <a:prstGeom prst="rect">
            <a:avLst/>
          </a:prstGeom>
        </p:spPr>
      </p:pic>
      <p:pic>
        <p:nvPicPr>
          <p:cNvPr id="40" name="رسم 39" descr="فكرة جيدة مع تعبئة خالصة">
            <a:extLst>
              <a:ext uri="{FF2B5EF4-FFF2-40B4-BE49-F238E27FC236}">
                <a16:creationId xmlns:a16="http://schemas.microsoft.com/office/drawing/2014/main" id="{350FF8FE-44A1-37B5-4C63-6C84062BCC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09480" y="1399160"/>
            <a:ext cx="914400" cy="914400"/>
          </a:xfrm>
          <a:prstGeom prst="rect">
            <a:avLst/>
          </a:prstGeom>
        </p:spPr>
      </p:pic>
      <p:pic>
        <p:nvPicPr>
          <p:cNvPr id="41" name="رسم 40" descr="كرات هارفي 0% مع تعبئة خالصة">
            <a:extLst>
              <a:ext uri="{FF2B5EF4-FFF2-40B4-BE49-F238E27FC236}">
                <a16:creationId xmlns:a16="http://schemas.microsoft.com/office/drawing/2014/main" id="{CDBA4977-6CF6-84DB-33AC-D3BE8F5CA4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05960" y="5336160"/>
            <a:ext cx="914400" cy="914400"/>
          </a:xfrm>
          <a:prstGeom prst="rect">
            <a:avLst/>
          </a:prstGeom>
        </p:spPr>
      </p:pic>
      <p:pic>
        <p:nvPicPr>
          <p:cNvPr id="42" name="رسم 41" descr="كرات هارفي 10% مع تعبئة خالصة">
            <a:extLst>
              <a:ext uri="{FF2B5EF4-FFF2-40B4-BE49-F238E27FC236}">
                <a16:creationId xmlns:a16="http://schemas.microsoft.com/office/drawing/2014/main" id="{216AB3D0-E96F-EFBC-38D4-60177C3E2C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81960" y="5336160"/>
            <a:ext cx="914400" cy="914400"/>
          </a:xfrm>
          <a:prstGeom prst="rect">
            <a:avLst/>
          </a:prstGeom>
        </p:spPr>
      </p:pic>
      <p:pic>
        <p:nvPicPr>
          <p:cNvPr id="43" name="رسم 42" descr="كرات هارفي 100% مع تعبئة خالصة">
            <a:extLst>
              <a:ext uri="{FF2B5EF4-FFF2-40B4-BE49-F238E27FC236}">
                <a16:creationId xmlns:a16="http://schemas.microsoft.com/office/drawing/2014/main" id="{05F3B29B-63D4-C7C1-123F-ED757964CF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72920" y="5336160"/>
            <a:ext cx="914400" cy="914400"/>
          </a:xfrm>
          <a:prstGeom prst="rect">
            <a:avLst/>
          </a:prstGeom>
        </p:spPr>
      </p:pic>
      <p:pic>
        <p:nvPicPr>
          <p:cNvPr id="44" name="رسم 43" descr="كرات هارفي 15% مع تعبئة خالصة">
            <a:extLst>
              <a:ext uri="{FF2B5EF4-FFF2-40B4-BE49-F238E27FC236}">
                <a16:creationId xmlns:a16="http://schemas.microsoft.com/office/drawing/2014/main" id="{FD9E5DB2-7AF7-7212-E9AF-E2B1AA0D60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2120" y="5336160"/>
            <a:ext cx="914400" cy="914400"/>
          </a:xfrm>
          <a:prstGeom prst="rect">
            <a:avLst/>
          </a:prstGeom>
        </p:spPr>
      </p:pic>
      <p:pic>
        <p:nvPicPr>
          <p:cNvPr id="45" name="رسم 44" descr="كرات هارفي 20% مع تعبئة خالصة">
            <a:extLst>
              <a:ext uri="{FF2B5EF4-FFF2-40B4-BE49-F238E27FC236}">
                <a16:creationId xmlns:a16="http://schemas.microsoft.com/office/drawing/2014/main" id="{A2972F7A-B1E9-1FB5-4DD5-2CA3D5FD22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57080" y="4071240"/>
            <a:ext cx="914400" cy="914400"/>
          </a:xfrm>
          <a:prstGeom prst="rect">
            <a:avLst/>
          </a:prstGeom>
        </p:spPr>
      </p:pic>
      <p:pic>
        <p:nvPicPr>
          <p:cNvPr id="46" name="رسم 45" descr="كرات هارفي 25% مع تعبئة خالصة">
            <a:extLst>
              <a:ext uri="{FF2B5EF4-FFF2-40B4-BE49-F238E27FC236}">
                <a16:creationId xmlns:a16="http://schemas.microsoft.com/office/drawing/2014/main" id="{0613AA76-7F33-9C48-61A9-6EC526AA2F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130920" y="4071240"/>
            <a:ext cx="914400" cy="914400"/>
          </a:xfrm>
          <a:prstGeom prst="rect">
            <a:avLst/>
          </a:prstGeom>
        </p:spPr>
      </p:pic>
      <p:pic>
        <p:nvPicPr>
          <p:cNvPr id="47" name="رسم 46" descr="كرات هارفي 30% مع تعبئة خالصة">
            <a:extLst>
              <a:ext uri="{FF2B5EF4-FFF2-40B4-BE49-F238E27FC236}">
                <a16:creationId xmlns:a16="http://schemas.microsoft.com/office/drawing/2014/main" id="{ED5AE55F-C6E7-7D42-9302-4322BCFAB3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76440" y="4071240"/>
            <a:ext cx="914400" cy="914400"/>
          </a:xfrm>
          <a:prstGeom prst="rect">
            <a:avLst/>
          </a:prstGeom>
        </p:spPr>
      </p:pic>
      <p:pic>
        <p:nvPicPr>
          <p:cNvPr id="48" name="رسم 47" descr="كرات هارفي 35% مع تعبئة خالصة">
            <a:extLst>
              <a:ext uri="{FF2B5EF4-FFF2-40B4-BE49-F238E27FC236}">
                <a16:creationId xmlns:a16="http://schemas.microsoft.com/office/drawing/2014/main" id="{F3D2617E-BA0E-E599-C0F1-05B52D7B85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174360" y="4071240"/>
            <a:ext cx="914400" cy="914400"/>
          </a:xfrm>
          <a:prstGeom prst="rect">
            <a:avLst/>
          </a:prstGeom>
        </p:spPr>
      </p:pic>
      <p:pic>
        <p:nvPicPr>
          <p:cNvPr id="49" name="رسم 48" descr="كرات هارفي 40% مع تعبئة خالصة">
            <a:extLst>
              <a:ext uri="{FF2B5EF4-FFF2-40B4-BE49-F238E27FC236}">
                <a16:creationId xmlns:a16="http://schemas.microsoft.com/office/drawing/2014/main" id="{9EF989D7-C790-0063-222B-CF74740ECE4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65320" y="4071240"/>
            <a:ext cx="914400" cy="914400"/>
          </a:xfrm>
          <a:prstGeom prst="rect">
            <a:avLst/>
          </a:prstGeom>
        </p:spPr>
      </p:pic>
      <p:pic>
        <p:nvPicPr>
          <p:cNvPr id="50" name="رسم 49" descr="كرات هارفي 45% مع تعبئة خالصة">
            <a:extLst>
              <a:ext uri="{FF2B5EF4-FFF2-40B4-BE49-F238E27FC236}">
                <a16:creationId xmlns:a16="http://schemas.microsoft.com/office/drawing/2014/main" id="{200F8B3D-42D3-F8A5-3E3B-078332B2A23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553080" y="4071240"/>
            <a:ext cx="914400" cy="914400"/>
          </a:xfrm>
          <a:prstGeom prst="rect">
            <a:avLst/>
          </a:prstGeom>
        </p:spPr>
      </p:pic>
      <p:pic>
        <p:nvPicPr>
          <p:cNvPr id="51" name="رسم 50" descr="كرات هارفي 5% مع تعبئة خالصة">
            <a:extLst>
              <a:ext uri="{FF2B5EF4-FFF2-40B4-BE49-F238E27FC236}">
                <a16:creationId xmlns:a16="http://schemas.microsoft.com/office/drawing/2014/main" id="{04F6EF96-14E2-E1B0-AEC6-8A675B1FFCB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262760" y="4071240"/>
            <a:ext cx="914400" cy="914400"/>
          </a:xfrm>
          <a:prstGeom prst="rect">
            <a:avLst/>
          </a:prstGeom>
        </p:spPr>
      </p:pic>
      <p:pic>
        <p:nvPicPr>
          <p:cNvPr id="52" name="رسم 51" descr="كرات هارفي 50% مع تعبئة خالصة">
            <a:extLst>
              <a:ext uri="{FF2B5EF4-FFF2-40B4-BE49-F238E27FC236}">
                <a16:creationId xmlns:a16="http://schemas.microsoft.com/office/drawing/2014/main" id="{9807860D-9B4E-1913-56A3-CF8B5947976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31800" y="4071240"/>
            <a:ext cx="914400" cy="914400"/>
          </a:xfrm>
          <a:prstGeom prst="rect">
            <a:avLst/>
          </a:prstGeom>
        </p:spPr>
      </p:pic>
      <p:pic>
        <p:nvPicPr>
          <p:cNvPr id="53" name="رسم 52" descr="كرات هارفي 55% مع تعبئة خالصة">
            <a:extLst>
              <a:ext uri="{FF2B5EF4-FFF2-40B4-BE49-F238E27FC236}">
                <a16:creationId xmlns:a16="http://schemas.microsoft.com/office/drawing/2014/main" id="{60EF74E1-DC7C-0262-DBCE-AA053FCEE19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268840" y="2704720"/>
            <a:ext cx="914400" cy="914400"/>
          </a:xfrm>
          <a:prstGeom prst="rect">
            <a:avLst/>
          </a:prstGeom>
        </p:spPr>
      </p:pic>
      <p:pic>
        <p:nvPicPr>
          <p:cNvPr id="54" name="رسم 53" descr="كرات هارفي 60% مع تعبئة خالصة">
            <a:extLst>
              <a:ext uri="{FF2B5EF4-FFF2-40B4-BE49-F238E27FC236}">
                <a16:creationId xmlns:a16="http://schemas.microsoft.com/office/drawing/2014/main" id="{18EAE6B6-A2F7-0D50-F581-A0DDC3AD9D9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998840" y="2704720"/>
            <a:ext cx="914400" cy="914400"/>
          </a:xfrm>
          <a:prstGeom prst="rect">
            <a:avLst/>
          </a:prstGeom>
        </p:spPr>
      </p:pic>
      <p:pic>
        <p:nvPicPr>
          <p:cNvPr id="55" name="رسم 54" descr="كرات هارفي 65% مع تعبئة خالصة">
            <a:extLst>
              <a:ext uri="{FF2B5EF4-FFF2-40B4-BE49-F238E27FC236}">
                <a16:creationId xmlns:a16="http://schemas.microsoft.com/office/drawing/2014/main" id="{FACE6786-728E-D981-4924-96D7C68238B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586600" y="2704720"/>
            <a:ext cx="914400" cy="914400"/>
          </a:xfrm>
          <a:prstGeom prst="rect">
            <a:avLst/>
          </a:prstGeom>
        </p:spPr>
      </p:pic>
      <p:pic>
        <p:nvPicPr>
          <p:cNvPr id="56" name="رسم 55" descr="كرات هارفي 70% مع تعبئة خالصة">
            <a:extLst>
              <a:ext uri="{FF2B5EF4-FFF2-40B4-BE49-F238E27FC236}">
                <a16:creationId xmlns:a16="http://schemas.microsoft.com/office/drawing/2014/main" id="{DACCA0AD-E229-0D34-778C-D686A66FD0E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215000" y="2704720"/>
            <a:ext cx="914400" cy="914400"/>
          </a:xfrm>
          <a:prstGeom prst="rect">
            <a:avLst/>
          </a:prstGeom>
        </p:spPr>
      </p:pic>
      <p:pic>
        <p:nvPicPr>
          <p:cNvPr id="57" name="رسم 56" descr="كرات هارفي 75% مع تعبئة خالصة">
            <a:extLst>
              <a:ext uri="{FF2B5EF4-FFF2-40B4-BE49-F238E27FC236}">
                <a16:creationId xmlns:a16="http://schemas.microsoft.com/office/drawing/2014/main" id="{A44B1721-A8E4-BB2E-9E06-7CEBD13577B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945000" y="2704720"/>
            <a:ext cx="914400" cy="914400"/>
          </a:xfrm>
          <a:prstGeom prst="rect">
            <a:avLst/>
          </a:prstGeom>
        </p:spPr>
      </p:pic>
      <p:pic>
        <p:nvPicPr>
          <p:cNvPr id="58" name="رسم 57" descr="كرات هارفي 80% مع تعبئة خالصة">
            <a:extLst>
              <a:ext uri="{FF2B5EF4-FFF2-40B4-BE49-F238E27FC236}">
                <a16:creationId xmlns:a16="http://schemas.microsoft.com/office/drawing/2014/main" id="{45577160-30A9-4584-B812-0A2E93355E9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583560" y="2704720"/>
            <a:ext cx="914400" cy="914400"/>
          </a:xfrm>
          <a:prstGeom prst="rect">
            <a:avLst/>
          </a:prstGeom>
        </p:spPr>
      </p:pic>
      <p:pic>
        <p:nvPicPr>
          <p:cNvPr id="59" name="رسم 58" descr="كرات هارفي 85% مع تعبئة خالصة">
            <a:extLst>
              <a:ext uri="{FF2B5EF4-FFF2-40B4-BE49-F238E27FC236}">
                <a16:creationId xmlns:a16="http://schemas.microsoft.com/office/drawing/2014/main" id="{BE4D8D70-9860-CBD0-E3C9-0263899B2F0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272920" y="2704720"/>
            <a:ext cx="914400" cy="914400"/>
          </a:xfrm>
          <a:prstGeom prst="rect">
            <a:avLst/>
          </a:prstGeom>
        </p:spPr>
      </p:pic>
      <p:pic>
        <p:nvPicPr>
          <p:cNvPr id="60" name="رسم 59" descr="كرات هارفي 90% مع تعبئة خالصة">
            <a:extLst>
              <a:ext uri="{FF2B5EF4-FFF2-40B4-BE49-F238E27FC236}">
                <a16:creationId xmlns:a16="http://schemas.microsoft.com/office/drawing/2014/main" id="{653CC942-4510-98BC-A5EF-4EA23B016FA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62280" y="2704720"/>
            <a:ext cx="914400" cy="914400"/>
          </a:xfrm>
          <a:prstGeom prst="rect">
            <a:avLst/>
          </a:prstGeom>
        </p:spPr>
      </p:pic>
      <p:pic>
        <p:nvPicPr>
          <p:cNvPr id="61" name="رسم 60" descr="كرات هارفي 95% مع تعبئة خالصة">
            <a:extLst>
              <a:ext uri="{FF2B5EF4-FFF2-40B4-BE49-F238E27FC236}">
                <a16:creationId xmlns:a16="http://schemas.microsoft.com/office/drawing/2014/main" id="{9A286F9E-62C6-AF42-70D2-956D6B459F2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04840" y="5336160"/>
            <a:ext cx="914400" cy="914400"/>
          </a:xfrm>
          <a:prstGeom prst="rect">
            <a:avLst/>
          </a:prstGeom>
        </p:spPr>
      </p:pic>
      <p:pic>
        <p:nvPicPr>
          <p:cNvPr id="62" name="رسم 61" descr="رأس بتروس مع تعبئة خالصة">
            <a:extLst>
              <a:ext uri="{FF2B5EF4-FFF2-40B4-BE49-F238E27FC236}">
                <a16:creationId xmlns:a16="http://schemas.microsoft.com/office/drawing/2014/main" id="{C83688C5-E468-A0C1-5208-00D829F2834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09000" y="1399160"/>
            <a:ext cx="914400" cy="914400"/>
          </a:xfrm>
          <a:prstGeom prst="rect">
            <a:avLst/>
          </a:prstGeom>
        </p:spPr>
      </p:pic>
      <p:pic>
        <p:nvPicPr>
          <p:cNvPr id="63" name="رسم 62" descr="رسم بياني على شكل انحناء عصا الهوكي مع تعبئة خالصة">
            <a:extLst>
              <a:ext uri="{FF2B5EF4-FFF2-40B4-BE49-F238E27FC236}">
                <a16:creationId xmlns:a16="http://schemas.microsoft.com/office/drawing/2014/main" id="{0669CDCE-59D9-2CB4-D518-C55F64342BA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525640" y="1399160"/>
            <a:ext cx="914400" cy="914400"/>
          </a:xfrm>
          <a:prstGeom prst="rect">
            <a:avLst/>
          </a:prstGeom>
        </p:spPr>
      </p:pic>
      <p:pic>
        <p:nvPicPr>
          <p:cNvPr id="65" name="رسم 64" descr="ساعة رملية منتهية مع تعبئة خالصة">
            <a:extLst>
              <a:ext uri="{FF2B5EF4-FFF2-40B4-BE49-F238E27FC236}">
                <a16:creationId xmlns:a16="http://schemas.microsoft.com/office/drawing/2014/main" id="{833A2642-7561-8E93-E70B-C743DDC5C36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965320" y="1399160"/>
            <a:ext cx="914400" cy="914400"/>
          </a:xfrm>
          <a:prstGeom prst="rect">
            <a:avLst/>
          </a:prstGeom>
        </p:spPr>
      </p:pic>
      <p:pic>
        <p:nvPicPr>
          <p:cNvPr id="66" name="رسم 65" descr="ساعة رملية كاملة مع تعبئة خالصة">
            <a:extLst>
              <a:ext uri="{FF2B5EF4-FFF2-40B4-BE49-F238E27FC236}">
                <a16:creationId xmlns:a16="http://schemas.microsoft.com/office/drawing/2014/main" id="{3BAA911D-B047-D030-B3EE-845B1D4B939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3603880" y="1399160"/>
            <a:ext cx="914400" cy="914400"/>
          </a:xfrm>
          <a:prstGeom prst="rect">
            <a:avLst/>
          </a:prstGeom>
        </p:spPr>
      </p:pic>
      <p:pic>
        <p:nvPicPr>
          <p:cNvPr id="67" name="رسم 66" descr="ساعة رملية 30% مع تعبئة خالصة">
            <a:extLst>
              <a:ext uri="{FF2B5EF4-FFF2-40B4-BE49-F238E27FC236}">
                <a16:creationId xmlns:a16="http://schemas.microsoft.com/office/drawing/2014/main" id="{D1E770A5-A601-A027-B151-7E46C9CAF0C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201800" y="1399160"/>
            <a:ext cx="914400" cy="914400"/>
          </a:xfrm>
          <a:prstGeom prst="rect">
            <a:avLst/>
          </a:prstGeom>
        </p:spPr>
      </p:pic>
      <p:pic>
        <p:nvPicPr>
          <p:cNvPr id="68" name="رسم 67" descr="ساعة رملية 60% مع تعبئة خالصة">
            <a:extLst>
              <a:ext uri="{FF2B5EF4-FFF2-40B4-BE49-F238E27FC236}">
                <a16:creationId xmlns:a16="http://schemas.microsoft.com/office/drawing/2014/main" id="{D7A8A4DF-E5B2-E55F-0C5D-80B2FCD27723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31800" y="1399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الطب</a:t>
            </a:r>
          </a:p>
        </p:txBody>
      </p:sp>
      <p:pic>
        <p:nvPicPr>
          <p:cNvPr id="4" name="رسم 3" descr="ذكر طبيب مع تعبئة خالصة">
            <a:extLst>
              <a:ext uri="{FF2B5EF4-FFF2-40B4-BE49-F238E27FC236}">
                <a16:creationId xmlns:a16="http://schemas.microsoft.com/office/drawing/2014/main" id="{46279430-174A-C792-F5AD-DC23CF20B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80" y="2747760"/>
            <a:ext cx="914400" cy="914400"/>
          </a:xfrm>
          <a:prstGeom prst="rect">
            <a:avLst/>
          </a:prstGeom>
        </p:spPr>
      </p:pic>
      <p:pic>
        <p:nvPicPr>
          <p:cNvPr id="6" name="رسم 5" descr="قطّارة عيون مع تعبئة خالصة">
            <a:extLst>
              <a:ext uri="{FF2B5EF4-FFF2-40B4-BE49-F238E27FC236}">
                <a16:creationId xmlns:a16="http://schemas.microsoft.com/office/drawing/2014/main" id="{D9AC1DC7-013E-4E05-C639-9155B2806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5800" y="2737600"/>
            <a:ext cx="914400" cy="914400"/>
          </a:xfrm>
          <a:prstGeom prst="rect">
            <a:avLst/>
          </a:prstGeom>
        </p:spPr>
      </p:pic>
      <p:pic>
        <p:nvPicPr>
          <p:cNvPr id="8" name="رسم 7" descr="مواد كيميائية مع تعبئة خالصة">
            <a:extLst>
              <a:ext uri="{FF2B5EF4-FFF2-40B4-BE49-F238E27FC236}">
                <a16:creationId xmlns:a16="http://schemas.microsoft.com/office/drawing/2014/main" id="{24A1C253-3A88-7D58-25F4-5BF3A53FD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5960" y="2768080"/>
            <a:ext cx="914400" cy="914400"/>
          </a:xfrm>
          <a:prstGeom prst="rect">
            <a:avLst/>
          </a:prstGeom>
        </p:spPr>
      </p:pic>
      <p:pic>
        <p:nvPicPr>
          <p:cNvPr id="10" name="رسم 9" descr="فقدان وزن مع تعبئة خالصة">
            <a:extLst>
              <a:ext uri="{FF2B5EF4-FFF2-40B4-BE49-F238E27FC236}">
                <a16:creationId xmlns:a16="http://schemas.microsoft.com/office/drawing/2014/main" id="{A7A2366B-1913-B009-A0B0-CBD6AF728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8360" y="2727440"/>
            <a:ext cx="914400" cy="914400"/>
          </a:xfrm>
          <a:prstGeom prst="rect">
            <a:avLst/>
          </a:prstGeom>
        </p:spPr>
      </p:pic>
      <p:pic>
        <p:nvPicPr>
          <p:cNvPr id="12" name="رسم 11" descr="طبيب انثي مع تعبئة خالصة">
            <a:extLst>
              <a:ext uri="{FF2B5EF4-FFF2-40B4-BE49-F238E27FC236}">
                <a16:creationId xmlns:a16="http://schemas.microsoft.com/office/drawing/2014/main" id="{4339FF03-7349-F419-045F-D0EDFB93A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8360" y="2727440"/>
            <a:ext cx="914400" cy="914400"/>
          </a:xfrm>
          <a:prstGeom prst="rect">
            <a:avLst/>
          </a:prstGeom>
        </p:spPr>
      </p:pic>
      <p:pic>
        <p:nvPicPr>
          <p:cNvPr id="14" name="رسم 13" descr="رعاية مع تعبئة خالصة">
            <a:extLst>
              <a:ext uri="{FF2B5EF4-FFF2-40B4-BE49-F238E27FC236}">
                <a16:creationId xmlns:a16="http://schemas.microsoft.com/office/drawing/2014/main" id="{3BA0D8BD-C27A-0704-8540-7ABDA164E9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0760" y="2768080"/>
            <a:ext cx="914400" cy="914400"/>
          </a:xfrm>
          <a:prstGeom prst="rect">
            <a:avLst/>
          </a:prstGeom>
        </p:spPr>
      </p:pic>
      <p:pic>
        <p:nvPicPr>
          <p:cNvPr id="16" name="رسم 15" descr="فقدان وزن مع تعبئة خالصة">
            <a:extLst>
              <a:ext uri="{FF2B5EF4-FFF2-40B4-BE49-F238E27FC236}">
                <a16:creationId xmlns:a16="http://schemas.microsoft.com/office/drawing/2014/main" id="{709461C4-CF0E-87CF-552C-FCB2937E83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62200" y="2788400"/>
            <a:ext cx="914400" cy="914400"/>
          </a:xfrm>
          <a:prstGeom prst="rect">
            <a:avLst/>
          </a:prstGeom>
        </p:spPr>
      </p:pic>
      <p:pic>
        <p:nvPicPr>
          <p:cNvPr id="18" name="رسم 17" descr="أدوات الأسنان مع تعبئة خالصة">
            <a:extLst>
              <a:ext uri="{FF2B5EF4-FFF2-40B4-BE49-F238E27FC236}">
                <a16:creationId xmlns:a16="http://schemas.microsoft.com/office/drawing/2014/main" id="{C59CF658-17E2-D31B-AACD-152BB89405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22040" y="2778240"/>
            <a:ext cx="914400" cy="914400"/>
          </a:xfrm>
          <a:prstGeom prst="rect">
            <a:avLst/>
          </a:prstGeom>
        </p:spPr>
      </p:pic>
      <p:pic>
        <p:nvPicPr>
          <p:cNvPr id="20" name="رسم 19" descr="فقدان وزن مع تعبئة خالصة">
            <a:extLst>
              <a:ext uri="{FF2B5EF4-FFF2-40B4-BE49-F238E27FC236}">
                <a16:creationId xmlns:a16="http://schemas.microsoft.com/office/drawing/2014/main" id="{AA9269D5-9525-53B7-484B-2DAC9EED89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62680" y="1426960"/>
            <a:ext cx="914400" cy="914400"/>
          </a:xfrm>
          <a:prstGeom prst="rect">
            <a:avLst/>
          </a:prstGeom>
        </p:spPr>
      </p:pic>
      <p:pic>
        <p:nvPicPr>
          <p:cNvPr id="22" name="رسم 21" descr="زيادة الوزن مع تعبئة خالصة">
            <a:extLst>
              <a:ext uri="{FF2B5EF4-FFF2-40B4-BE49-F238E27FC236}">
                <a16:creationId xmlns:a16="http://schemas.microsoft.com/office/drawing/2014/main" id="{A3AA543D-FB45-B110-9A6F-44409C22F4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11400" y="1416800"/>
            <a:ext cx="914400" cy="914400"/>
          </a:xfrm>
          <a:prstGeom prst="rect">
            <a:avLst/>
          </a:prstGeom>
        </p:spPr>
      </p:pic>
      <p:pic>
        <p:nvPicPr>
          <p:cNvPr id="24" name="رسم 23" descr="زيادة الوزن مع تعبئة خالصة">
            <a:extLst>
              <a:ext uri="{FF2B5EF4-FFF2-40B4-BE49-F238E27FC236}">
                <a16:creationId xmlns:a16="http://schemas.microsoft.com/office/drawing/2014/main" id="{AB41883D-CC70-5E8F-6D9E-9C0BB1107B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49960" y="1416800"/>
            <a:ext cx="914400" cy="914400"/>
          </a:xfrm>
          <a:prstGeom prst="rect">
            <a:avLst/>
          </a:prstGeom>
        </p:spPr>
      </p:pic>
      <p:pic>
        <p:nvPicPr>
          <p:cNvPr id="26" name="رسم 25" descr="حمالة مع تعبئة خالصة">
            <a:extLst>
              <a:ext uri="{FF2B5EF4-FFF2-40B4-BE49-F238E27FC236}">
                <a16:creationId xmlns:a16="http://schemas.microsoft.com/office/drawing/2014/main" id="{62F4A49B-9615-503E-FE34-AB08BB0F750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98680" y="1376160"/>
            <a:ext cx="914400" cy="914400"/>
          </a:xfrm>
          <a:prstGeom prst="rect">
            <a:avLst/>
          </a:prstGeom>
        </p:spPr>
      </p:pic>
      <p:pic>
        <p:nvPicPr>
          <p:cNvPr id="28" name="رسم 27" descr="سن مع تعبئة خالصة">
            <a:extLst>
              <a:ext uri="{FF2B5EF4-FFF2-40B4-BE49-F238E27FC236}">
                <a16:creationId xmlns:a16="http://schemas.microsoft.com/office/drawing/2014/main" id="{0ADE23F8-68CD-0AFF-89A5-2ED55F9453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27080" y="1416800"/>
            <a:ext cx="914400" cy="914400"/>
          </a:xfrm>
          <a:prstGeom prst="rect">
            <a:avLst/>
          </a:prstGeom>
        </p:spPr>
      </p:pic>
      <p:pic>
        <p:nvPicPr>
          <p:cNvPr id="30" name="رسم 29" descr="لونجس مع الفيروس مع تعبئة خالصة">
            <a:extLst>
              <a:ext uri="{FF2B5EF4-FFF2-40B4-BE49-F238E27FC236}">
                <a16:creationId xmlns:a16="http://schemas.microsoft.com/office/drawing/2014/main" id="{1149A0A3-BF59-23CE-2C72-D25597751C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565640" y="1426960"/>
            <a:ext cx="914400" cy="914400"/>
          </a:xfrm>
          <a:prstGeom prst="rect">
            <a:avLst/>
          </a:prstGeom>
        </p:spPr>
      </p:pic>
      <p:pic>
        <p:nvPicPr>
          <p:cNvPr id="32" name="رسم 31" descr="أدوات إسعافات أولية مع تعبئة خالصة">
            <a:extLst>
              <a:ext uri="{FF2B5EF4-FFF2-40B4-BE49-F238E27FC236}">
                <a16:creationId xmlns:a16="http://schemas.microsoft.com/office/drawing/2014/main" id="{F4C7AB90-4AA5-54FA-A620-EA2D88D57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376920" y="1467600"/>
            <a:ext cx="914400" cy="914400"/>
          </a:xfrm>
          <a:prstGeom prst="rect">
            <a:avLst/>
          </a:prstGeom>
        </p:spPr>
      </p:pic>
      <p:pic>
        <p:nvPicPr>
          <p:cNvPr id="34" name="رسم 33" descr="كوفيد-19 مع تعبئة خالصة">
            <a:extLst>
              <a:ext uri="{FF2B5EF4-FFF2-40B4-BE49-F238E27FC236}">
                <a16:creationId xmlns:a16="http://schemas.microsoft.com/office/drawing/2014/main" id="{E402A859-F1A2-9D65-15F5-CF24388B634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42760" y="1457440"/>
            <a:ext cx="914400" cy="914400"/>
          </a:xfrm>
          <a:prstGeom prst="rect">
            <a:avLst/>
          </a:prstGeom>
        </p:spPr>
      </p:pic>
      <p:pic>
        <p:nvPicPr>
          <p:cNvPr id="55" name="رسم 54" descr="عيون مع تعبئة خالصة">
            <a:extLst>
              <a:ext uri="{FF2B5EF4-FFF2-40B4-BE49-F238E27FC236}">
                <a16:creationId xmlns:a16="http://schemas.microsoft.com/office/drawing/2014/main" id="{978F4939-C2EF-FE7E-9EA1-B4CA0CE03F6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78760" y="5374560"/>
            <a:ext cx="914400" cy="914400"/>
          </a:xfrm>
          <a:prstGeom prst="rect">
            <a:avLst/>
          </a:prstGeom>
        </p:spPr>
      </p:pic>
      <p:pic>
        <p:nvPicPr>
          <p:cNvPr id="59" name="رسم 58" descr="قدم مع تعبئة خالصة">
            <a:extLst>
              <a:ext uri="{FF2B5EF4-FFF2-40B4-BE49-F238E27FC236}">
                <a16:creationId xmlns:a16="http://schemas.microsoft.com/office/drawing/2014/main" id="{DBF63AB2-67EC-63BC-C191-9AA9A04FD97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372280" y="5313600"/>
            <a:ext cx="914400" cy="914400"/>
          </a:xfrm>
          <a:prstGeom prst="rect">
            <a:avLst/>
          </a:prstGeom>
        </p:spPr>
      </p:pic>
      <p:pic>
        <p:nvPicPr>
          <p:cNvPr id="61" name="رسم 60" descr="عضو القلب مع تعبئة خالصة">
            <a:extLst>
              <a:ext uri="{FF2B5EF4-FFF2-40B4-BE49-F238E27FC236}">
                <a16:creationId xmlns:a16="http://schemas.microsoft.com/office/drawing/2014/main" id="{21445FC2-2472-BCD4-02D3-3C82DE6DE73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351960" y="4104560"/>
            <a:ext cx="914400" cy="914400"/>
          </a:xfrm>
          <a:prstGeom prst="rect">
            <a:avLst/>
          </a:prstGeom>
        </p:spPr>
      </p:pic>
      <p:pic>
        <p:nvPicPr>
          <p:cNvPr id="63" name="رسم 62" descr="الكُلى مع تعبئة خالصة">
            <a:extLst>
              <a:ext uri="{FF2B5EF4-FFF2-40B4-BE49-F238E27FC236}">
                <a16:creationId xmlns:a16="http://schemas.microsoft.com/office/drawing/2014/main" id="{E9B04A1D-3710-F655-1300-54AAACA4237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703240" y="5405040"/>
            <a:ext cx="914400" cy="914400"/>
          </a:xfrm>
          <a:prstGeom prst="rect">
            <a:avLst/>
          </a:prstGeom>
        </p:spPr>
      </p:pic>
      <p:pic>
        <p:nvPicPr>
          <p:cNvPr id="65" name="رسم 64" descr="رموش مع تعبئة خالصة">
            <a:extLst>
              <a:ext uri="{FF2B5EF4-FFF2-40B4-BE49-F238E27FC236}">
                <a16:creationId xmlns:a16="http://schemas.microsoft.com/office/drawing/2014/main" id="{BF4CC496-2876-5C92-3182-CF2D2DEC278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601640" y="4145200"/>
            <a:ext cx="914400" cy="914400"/>
          </a:xfrm>
          <a:prstGeom prst="rect">
            <a:avLst/>
          </a:prstGeom>
        </p:spPr>
      </p:pic>
      <p:pic>
        <p:nvPicPr>
          <p:cNvPr id="67" name="رسم 66" descr="شفاه مع تعبئة خالصة">
            <a:extLst>
              <a:ext uri="{FF2B5EF4-FFF2-40B4-BE49-F238E27FC236}">
                <a16:creationId xmlns:a16="http://schemas.microsoft.com/office/drawing/2014/main" id="{E1AAB72C-E962-81C2-7125-1C48A73087E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024040" y="5405040"/>
            <a:ext cx="914400" cy="914400"/>
          </a:xfrm>
          <a:prstGeom prst="rect">
            <a:avLst/>
          </a:prstGeom>
        </p:spPr>
      </p:pic>
      <p:pic>
        <p:nvPicPr>
          <p:cNvPr id="69" name="رسم 68" descr="الرئتان مع تعبئة خالصة">
            <a:extLst>
              <a:ext uri="{FF2B5EF4-FFF2-40B4-BE49-F238E27FC236}">
                <a16:creationId xmlns:a16="http://schemas.microsoft.com/office/drawing/2014/main" id="{02B89B62-2275-D700-4E1C-9BF51EE72A1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044360" y="4135040"/>
            <a:ext cx="914400" cy="914400"/>
          </a:xfrm>
          <a:prstGeom prst="rect">
            <a:avLst/>
          </a:prstGeom>
        </p:spPr>
      </p:pic>
      <p:pic>
        <p:nvPicPr>
          <p:cNvPr id="73" name="رسم 72" descr="ذراع بارز العضلات مع تعبئة خالصة">
            <a:extLst>
              <a:ext uri="{FF2B5EF4-FFF2-40B4-BE49-F238E27FC236}">
                <a16:creationId xmlns:a16="http://schemas.microsoft.com/office/drawing/2014/main" id="{8DFB299F-A4FF-AE45-5CEB-90D1F899919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334680" y="4114720"/>
            <a:ext cx="914400" cy="914400"/>
          </a:xfrm>
          <a:prstGeom prst="rect">
            <a:avLst/>
          </a:prstGeom>
        </p:spPr>
      </p:pic>
      <p:pic>
        <p:nvPicPr>
          <p:cNvPr id="75" name="رسم 74" descr="أنف مع تعبئة خالصة">
            <a:extLst>
              <a:ext uri="{FF2B5EF4-FFF2-40B4-BE49-F238E27FC236}">
                <a16:creationId xmlns:a16="http://schemas.microsoft.com/office/drawing/2014/main" id="{C6056686-F739-1B99-2E31-331CF452F6D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787560" y="5394880"/>
            <a:ext cx="914400" cy="914400"/>
          </a:xfrm>
          <a:prstGeom prst="rect">
            <a:avLst/>
          </a:prstGeom>
        </p:spPr>
      </p:pic>
      <p:pic>
        <p:nvPicPr>
          <p:cNvPr id="77" name="رسم 76" descr="يد مفتوحة مع تعبئة خالصة">
            <a:extLst>
              <a:ext uri="{FF2B5EF4-FFF2-40B4-BE49-F238E27FC236}">
                <a16:creationId xmlns:a16="http://schemas.microsoft.com/office/drawing/2014/main" id="{92344B60-A971-3557-5271-FC2B90C7782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675800" y="4094400"/>
            <a:ext cx="914400" cy="914400"/>
          </a:xfrm>
          <a:prstGeom prst="rect">
            <a:avLst/>
          </a:prstGeom>
        </p:spPr>
      </p:pic>
      <p:pic>
        <p:nvPicPr>
          <p:cNvPr id="79" name="رسم 78" descr="يد واقية مع تعبئة خالصة">
            <a:extLst>
              <a:ext uri="{FF2B5EF4-FFF2-40B4-BE49-F238E27FC236}">
                <a16:creationId xmlns:a16="http://schemas.microsoft.com/office/drawing/2014/main" id="{27BCEDCF-8E2C-7D6B-25D8-9DDA6539894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67720" y="5394880"/>
            <a:ext cx="914400" cy="914400"/>
          </a:xfrm>
          <a:prstGeom prst="rect">
            <a:avLst/>
          </a:prstGeom>
        </p:spPr>
      </p:pic>
      <p:pic>
        <p:nvPicPr>
          <p:cNvPr id="81" name="رسم 80" descr="هيكل عظمي مع تعبئة خالصة">
            <a:extLst>
              <a:ext uri="{FF2B5EF4-FFF2-40B4-BE49-F238E27FC236}">
                <a16:creationId xmlns:a16="http://schemas.microsoft.com/office/drawing/2014/main" id="{6BC6EFBB-2FBB-E75E-E6DD-84533DBBB26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98200" y="4114720"/>
            <a:ext cx="914400" cy="914400"/>
          </a:xfrm>
          <a:prstGeom prst="rect">
            <a:avLst/>
          </a:prstGeom>
        </p:spPr>
      </p:pic>
      <p:pic>
        <p:nvPicPr>
          <p:cNvPr id="83" name="رسم 82" descr="معدة مع تعبئة خالصة">
            <a:extLst>
              <a:ext uri="{FF2B5EF4-FFF2-40B4-BE49-F238E27FC236}">
                <a16:creationId xmlns:a16="http://schemas.microsoft.com/office/drawing/2014/main" id="{A24BAC2B-719C-6639-4CEF-2556820D604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439320" y="5466000"/>
            <a:ext cx="914400" cy="914400"/>
          </a:xfrm>
          <a:prstGeom prst="rect">
            <a:avLst/>
          </a:prstGeom>
        </p:spPr>
      </p:pic>
      <p:pic>
        <p:nvPicPr>
          <p:cNvPr id="85" name="رسم 84" descr="‫لسان مع تعبئة خالصة">
            <a:extLst>
              <a:ext uri="{FF2B5EF4-FFF2-40B4-BE49-F238E27FC236}">
                <a16:creationId xmlns:a16="http://schemas.microsoft.com/office/drawing/2014/main" id="{AA0E08F7-B230-C78E-5C10-DF26DB7F535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29160" y="4175680"/>
            <a:ext cx="914400" cy="914400"/>
          </a:xfrm>
          <a:prstGeom prst="rect">
            <a:avLst/>
          </a:prstGeom>
        </p:spPr>
      </p:pic>
      <p:pic>
        <p:nvPicPr>
          <p:cNvPr id="87" name="رسم 86" descr="عظم مع تعبئة خالصة">
            <a:extLst>
              <a:ext uri="{FF2B5EF4-FFF2-40B4-BE49-F238E27FC236}">
                <a16:creationId xmlns:a16="http://schemas.microsoft.com/office/drawing/2014/main" id="{C770D944-DC19-E015-4EC9-FCCB86F1FC0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31160" y="4023280"/>
            <a:ext cx="914400" cy="914400"/>
          </a:xfrm>
          <a:prstGeom prst="rect">
            <a:avLst/>
          </a:prstGeom>
        </p:spPr>
      </p:pic>
      <p:pic>
        <p:nvPicPr>
          <p:cNvPr id="89" name="رسم 88" descr="أُذن مع تعبئة خالصة">
            <a:extLst>
              <a:ext uri="{FF2B5EF4-FFF2-40B4-BE49-F238E27FC236}">
                <a16:creationId xmlns:a16="http://schemas.microsoft.com/office/drawing/2014/main" id="{CDE45D6B-C87F-1C2B-D9E8-17B2982F7243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314360" y="54355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2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التكنولوجيا</a:t>
            </a:r>
          </a:p>
        </p:txBody>
      </p:sp>
      <p:pic>
        <p:nvPicPr>
          <p:cNvPr id="40" name="رسم 39" descr="كمبيوتر محمول مع تعبئة خالصة">
            <a:extLst>
              <a:ext uri="{FF2B5EF4-FFF2-40B4-BE49-F238E27FC236}">
                <a16:creationId xmlns:a16="http://schemas.microsoft.com/office/drawing/2014/main" id="{B5F1B1D1-64A5-30B9-2816-92DDE71C1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960" y="5386960"/>
            <a:ext cx="914400" cy="914400"/>
          </a:xfrm>
          <a:prstGeom prst="rect">
            <a:avLst/>
          </a:prstGeom>
        </p:spPr>
      </p:pic>
      <p:pic>
        <p:nvPicPr>
          <p:cNvPr id="42" name="رسم 41" descr="تصميم طبقات مع تعبئة خالصة">
            <a:extLst>
              <a:ext uri="{FF2B5EF4-FFF2-40B4-BE49-F238E27FC236}">
                <a16:creationId xmlns:a16="http://schemas.microsoft.com/office/drawing/2014/main" id="{87B426BA-1411-35B3-BAD8-1FE2EB819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480" y="4157600"/>
            <a:ext cx="914400" cy="914400"/>
          </a:xfrm>
          <a:prstGeom prst="rect">
            <a:avLst/>
          </a:prstGeom>
        </p:spPr>
      </p:pic>
      <p:pic>
        <p:nvPicPr>
          <p:cNvPr id="44" name="رسم 43" descr="شاشة العرض مع تعبئة خالصة">
            <a:extLst>
              <a:ext uri="{FF2B5EF4-FFF2-40B4-BE49-F238E27FC236}">
                <a16:creationId xmlns:a16="http://schemas.microsoft.com/office/drawing/2014/main" id="{338E6033-4F4B-7975-3DBB-275FE3DC7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2600" y="2796160"/>
            <a:ext cx="914400" cy="914400"/>
          </a:xfrm>
          <a:prstGeom prst="rect">
            <a:avLst/>
          </a:prstGeom>
        </p:spPr>
      </p:pic>
      <p:pic>
        <p:nvPicPr>
          <p:cNvPr id="46" name="رسم 45" descr="فأر مع تعبئة خالصة">
            <a:extLst>
              <a:ext uri="{FF2B5EF4-FFF2-40B4-BE49-F238E27FC236}">
                <a16:creationId xmlns:a16="http://schemas.microsoft.com/office/drawing/2014/main" id="{968D67CE-1158-C2A7-1823-D7BA092BC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160" y="1516000"/>
            <a:ext cx="914400" cy="914400"/>
          </a:xfrm>
          <a:prstGeom prst="rect">
            <a:avLst/>
          </a:prstGeom>
        </p:spPr>
      </p:pic>
      <p:pic>
        <p:nvPicPr>
          <p:cNvPr id="48" name="رسم 47" descr="ممنوع استخدام الهواتف مع تعبئة خالصة">
            <a:extLst>
              <a:ext uri="{FF2B5EF4-FFF2-40B4-BE49-F238E27FC236}">
                <a16:creationId xmlns:a16="http://schemas.microsoft.com/office/drawing/2014/main" id="{3A0883A1-814D-2503-AA0D-BA0073B53E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11960" y="5417440"/>
            <a:ext cx="914400" cy="914400"/>
          </a:xfrm>
          <a:prstGeom prst="rect">
            <a:avLst/>
          </a:prstGeom>
        </p:spPr>
      </p:pic>
      <p:pic>
        <p:nvPicPr>
          <p:cNvPr id="50" name="رسم 49" descr="اجتماع عبر الإنترنت مع تعبئة خالصة">
            <a:extLst>
              <a:ext uri="{FF2B5EF4-FFF2-40B4-BE49-F238E27FC236}">
                <a16:creationId xmlns:a16="http://schemas.microsoft.com/office/drawing/2014/main" id="{A44BECF5-8736-CCB3-E8C5-5F86AB6CDD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23720" y="4005200"/>
            <a:ext cx="914400" cy="914400"/>
          </a:xfrm>
          <a:prstGeom prst="rect">
            <a:avLst/>
          </a:prstGeom>
        </p:spPr>
      </p:pic>
      <p:pic>
        <p:nvPicPr>
          <p:cNvPr id="52" name="رسم 51" descr="شبكة على الإنترنت مع تعبئة خالصة">
            <a:extLst>
              <a:ext uri="{FF2B5EF4-FFF2-40B4-BE49-F238E27FC236}">
                <a16:creationId xmlns:a16="http://schemas.microsoft.com/office/drawing/2014/main" id="{51EA9356-EFDD-1492-5C72-8888ECB882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83080" y="2755520"/>
            <a:ext cx="914400" cy="914400"/>
          </a:xfrm>
          <a:prstGeom prst="rect">
            <a:avLst/>
          </a:prstGeom>
        </p:spPr>
      </p:pic>
      <p:pic>
        <p:nvPicPr>
          <p:cNvPr id="54" name="رسم 53" descr="قرص بصري مع تعبئة خالصة">
            <a:extLst>
              <a:ext uri="{FF2B5EF4-FFF2-40B4-BE49-F238E27FC236}">
                <a16:creationId xmlns:a16="http://schemas.microsoft.com/office/drawing/2014/main" id="{4CD0565F-060E-D449-9AB1-1D5E42F95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83080" y="1424560"/>
            <a:ext cx="914400" cy="914400"/>
          </a:xfrm>
          <a:prstGeom prst="rect">
            <a:avLst/>
          </a:prstGeom>
        </p:spPr>
      </p:pic>
      <p:pic>
        <p:nvPicPr>
          <p:cNvPr id="56" name="رسم 55" descr="اهتزاز الهاتف مع تعبئة خالصة">
            <a:extLst>
              <a:ext uri="{FF2B5EF4-FFF2-40B4-BE49-F238E27FC236}">
                <a16:creationId xmlns:a16="http://schemas.microsoft.com/office/drawing/2014/main" id="{E9609941-025C-0CAD-A4EF-DE25448F01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24200" y="5417440"/>
            <a:ext cx="914400" cy="914400"/>
          </a:xfrm>
          <a:prstGeom prst="rect">
            <a:avLst/>
          </a:prstGeom>
        </p:spPr>
      </p:pic>
      <p:pic>
        <p:nvPicPr>
          <p:cNvPr id="58" name="رسم 57" descr="ماكينة تصوير مع تعبئة خالصة">
            <a:extLst>
              <a:ext uri="{FF2B5EF4-FFF2-40B4-BE49-F238E27FC236}">
                <a16:creationId xmlns:a16="http://schemas.microsoft.com/office/drawing/2014/main" id="{28D5D03C-EA59-7C0F-E905-4537C9E9DF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14040" y="4106800"/>
            <a:ext cx="914400" cy="914400"/>
          </a:xfrm>
          <a:prstGeom prst="rect">
            <a:avLst/>
          </a:prstGeom>
        </p:spPr>
      </p:pic>
      <p:pic>
        <p:nvPicPr>
          <p:cNvPr id="60" name="رسم 59" descr="جهاز توصيل مع تعبئة خالصة">
            <a:extLst>
              <a:ext uri="{FF2B5EF4-FFF2-40B4-BE49-F238E27FC236}">
                <a16:creationId xmlns:a16="http://schemas.microsoft.com/office/drawing/2014/main" id="{FA20C345-3458-AFAA-B055-585E5CE819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75000" y="2735200"/>
            <a:ext cx="914400" cy="914400"/>
          </a:xfrm>
          <a:prstGeom prst="rect">
            <a:avLst/>
          </a:prstGeom>
        </p:spPr>
      </p:pic>
      <p:pic>
        <p:nvPicPr>
          <p:cNvPr id="62" name="رسم 61" descr="موصول غير موصول مع تعبئة خالصة">
            <a:extLst>
              <a:ext uri="{FF2B5EF4-FFF2-40B4-BE49-F238E27FC236}">
                <a16:creationId xmlns:a16="http://schemas.microsoft.com/office/drawing/2014/main" id="{AA1695E6-3F37-945E-5363-3C18D700C41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34360" y="1455040"/>
            <a:ext cx="914400" cy="914400"/>
          </a:xfrm>
          <a:prstGeom prst="rect">
            <a:avLst/>
          </a:prstGeom>
        </p:spPr>
      </p:pic>
      <p:pic>
        <p:nvPicPr>
          <p:cNvPr id="64" name="رسم 63" descr="الطابعة مع تعبئة خالصة">
            <a:extLst>
              <a:ext uri="{FF2B5EF4-FFF2-40B4-BE49-F238E27FC236}">
                <a16:creationId xmlns:a16="http://schemas.microsoft.com/office/drawing/2014/main" id="{2D790941-D29D-3831-AE25-A453CE03BE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66920" y="5366640"/>
            <a:ext cx="914400" cy="914400"/>
          </a:xfrm>
          <a:prstGeom prst="rect">
            <a:avLst/>
          </a:prstGeom>
        </p:spPr>
      </p:pic>
      <p:pic>
        <p:nvPicPr>
          <p:cNvPr id="66" name="رسم 65" descr="معالج مع تعبئة خالصة">
            <a:extLst>
              <a:ext uri="{FF2B5EF4-FFF2-40B4-BE49-F238E27FC236}">
                <a16:creationId xmlns:a16="http://schemas.microsoft.com/office/drawing/2014/main" id="{F10B2316-66DB-18B5-5785-BCA551C5FE6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55160" y="4147440"/>
            <a:ext cx="914400" cy="914400"/>
          </a:xfrm>
          <a:prstGeom prst="rect">
            <a:avLst/>
          </a:prstGeom>
        </p:spPr>
      </p:pic>
      <p:pic>
        <p:nvPicPr>
          <p:cNvPr id="68" name="رسم 67" descr="بروجيكتور مع تعبئة خالصة">
            <a:extLst>
              <a:ext uri="{FF2B5EF4-FFF2-40B4-BE49-F238E27FC236}">
                <a16:creationId xmlns:a16="http://schemas.microsoft.com/office/drawing/2014/main" id="{5EB329E2-CB33-7A92-C872-401C9A7CCA4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26280" y="2725040"/>
            <a:ext cx="914400" cy="914400"/>
          </a:xfrm>
          <a:prstGeom prst="rect">
            <a:avLst/>
          </a:prstGeom>
        </p:spPr>
      </p:pic>
      <p:pic>
        <p:nvPicPr>
          <p:cNvPr id="70" name="رسم 69" descr="شاشة جهاز العرض مع تعبئة خالصة">
            <a:extLst>
              <a:ext uri="{FF2B5EF4-FFF2-40B4-BE49-F238E27FC236}">
                <a16:creationId xmlns:a16="http://schemas.microsoft.com/office/drawing/2014/main" id="{37928931-469A-2C57-36CE-8D8787ACCA0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087240" y="1475360"/>
            <a:ext cx="914400" cy="914400"/>
          </a:xfrm>
          <a:prstGeom prst="rect">
            <a:avLst/>
          </a:prstGeom>
        </p:spPr>
      </p:pic>
      <p:pic>
        <p:nvPicPr>
          <p:cNvPr id="72" name="رسم 71" descr="رمز QR مع تعبئة خالصة">
            <a:extLst>
              <a:ext uri="{FF2B5EF4-FFF2-40B4-BE49-F238E27FC236}">
                <a16:creationId xmlns:a16="http://schemas.microsoft.com/office/drawing/2014/main" id="{A2651766-CD4E-538B-C696-22582F3D611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377560" y="5397120"/>
            <a:ext cx="914400" cy="914400"/>
          </a:xfrm>
          <a:prstGeom prst="rect">
            <a:avLst/>
          </a:prstGeom>
        </p:spPr>
      </p:pic>
      <p:pic>
        <p:nvPicPr>
          <p:cNvPr id="74" name="رسم 73" descr="طائرة رباعية مع تعبئة خالصة">
            <a:extLst>
              <a:ext uri="{FF2B5EF4-FFF2-40B4-BE49-F238E27FC236}">
                <a16:creationId xmlns:a16="http://schemas.microsoft.com/office/drawing/2014/main" id="{45FA9BDE-B6F6-73C0-5317-CEFC1F339FA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67400" y="4025520"/>
            <a:ext cx="914400" cy="914400"/>
          </a:xfrm>
          <a:prstGeom prst="rect">
            <a:avLst/>
          </a:prstGeom>
        </p:spPr>
      </p:pic>
      <p:pic>
        <p:nvPicPr>
          <p:cNvPr id="76" name="رسم 75" descr="راديو مع تعبئة خالصة">
            <a:extLst>
              <a:ext uri="{FF2B5EF4-FFF2-40B4-BE49-F238E27FC236}">
                <a16:creationId xmlns:a16="http://schemas.microsoft.com/office/drawing/2014/main" id="{FB547648-5E84-EA3F-6EC2-5FC571C45CA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316600" y="2836800"/>
            <a:ext cx="914400" cy="914400"/>
          </a:xfrm>
          <a:prstGeom prst="rect">
            <a:avLst/>
          </a:prstGeom>
        </p:spPr>
      </p:pic>
      <p:pic>
        <p:nvPicPr>
          <p:cNvPr id="78" name="رسم 77" descr="سجل مع تعبئة خالصة">
            <a:extLst>
              <a:ext uri="{FF2B5EF4-FFF2-40B4-BE49-F238E27FC236}">
                <a16:creationId xmlns:a16="http://schemas.microsoft.com/office/drawing/2014/main" id="{D4AD3BAA-8113-6DA4-88FD-66D159F632B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47080" y="1536320"/>
            <a:ext cx="914400" cy="914400"/>
          </a:xfrm>
          <a:prstGeom prst="rect">
            <a:avLst/>
          </a:prstGeom>
        </p:spPr>
      </p:pic>
      <p:pic>
        <p:nvPicPr>
          <p:cNvPr id="80" name="رسم 79" descr="تحكم عن بعد مع تعبئة خالصة">
            <a:extLst>
              <a:ext uri="{FF2B5EF4-FFF2-40B4-BE49-F238E27FC236}">
                <a16:creationId xmlns:a16="http://schemas.microsoft.com/office/drawing/2014/main" id="{0CD9A1A0-2CE2-1674-2644-C7477C2A10A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769480" y="5437760"/>
            <a:ext cx="914400" cy="914400"/>
          </a:xfrm>
          <a:prstGeom prst="rect">
            <a:avLst/>
          </a:prstGeom>
        </p:spPr>
      </p:pic>
      <p:pic>
        <p:nvPicPr>
          <p:cNvPr id="82" name="رسم 81" descr="طاقة متجددة مع تعبئة خالصة">
            <a:extLst>
              <a:ext uri="{FF2B5EF4-FFF2-40B4-BE49-F238E27FC236}">
                <a16:creationId xmlns:a16="http://schemas.microsoft.com/office/drawing/2014/main" id="{D34D570A-C7D4-85D9-3942-EDD768539A8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678040" y="4157600"/>
            <a:ext cx="914400" cy="914400"/>
          </a:xfrm>
          <a:prstGeom prst="rect">
            <a:avLst/>
          </a:prstGeom>
        </p:spPr>
      </p:pic>
      <p:pic>
        <p:nvPicPr>
          <p:cNvPr id="84" name="رسم 83" descr="روبوت مع تعبئة خالصة">
            <a:extLst>
              <a:ext uri="{FF2B5EF4-FFF2-40B4-BE49-F238E27FC236}">
                <a16:creationId xmlns:a16="http://schemas.microsoft.com/office/drawing/2014/main" id="{77864F5B-BF2D-5BA3-EC2C-8C6A3D7C60F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789800" y="2735200"/>
            <a:ext cx="914400" cy="914400"/>
          </a:xfrm>
          <a:prstGeom prst="rect">
            <a:avLst/>
          </a:prstGeom>
        </p:spPr>
      </p:pic>
      <p:pic>
        <p:nvPicPr>
          <p:cNvPr id="86" name="رسم 85" descr="يد روبوت مع تعبئة خالصة">
            <a:extLst>
              <a:ext uri="{FF2B5EF4-FFF2-40B4-BE49-F238E27FC236}">
                <a16:creationId xmlns:a16="http://schemas.microsoft.com/office/drawing/2014/main" id="{F7B1D048-30DE-B8A2-B076-6D469BD75DB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799960" y="1465200"/>
            <a:ext cx="914400" cy="914400"/>
          </a:xfrm>
          <a:prstGeom prst="rect">
            <a:avLst/>
          </a:prstGeom>
        </p:spPr>
      </p:pic>
      <p:pic>
        <p:nvPicPr>
          <p:cNvPr id="88" name="رسم 87" descr="ماسح ضوئي مع تعبئة خالصة">
            <a:extLst>
              <a:ext uri="{FF2B5EF4-FFF2-40B4-BE49-F238E27FC236}">
                <a16:creationId xmlns:a16="http://schemas.microsoft.com/office/drawing/2014/main" id="{A9C9C3FA-26EB-940A-779E-6B513E29931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120760" y="5458080"/>
            <a:ext cx="914400" cy="914400"/>
          </a:xfrm>
          <a:prstGeom prst="rect">
            <a:avLst/>
          </a:prstGeom>
        </p:spPr>
      </p:pic>
      <p:pic>
        <p:nvPicPr>
          <p:cNvPr id="90" name="رسم 89" descr="صورة ذاتية مع تعبئة خالصة">
            <a:extLst>
              <a:ext uri="{FF2B5EF4-FFF2-40B4-BE49-F238E27FC236}">
                <a16:creationId xmlns:a16="http://schemas.microsoft.com/office/drawing/2014/main" id="{94C713C3-B0D6-9750-8B76-C6F20ED3BCB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039480" y="4127120"/>
            <a:ext cx="914400" cy="914400"/>
          </a:xfrm>
          <a:prstGeom prst="rect">
            <a:avLst/>
          </a:prstGeom>
        </p:spPr>
      </p:pic>
      <p:pic>
        <p:nvPicPr>
          <p:cNvPr id="92" name="رسم 91" descr="عصا صورة ذاتية مع تعبئة خالصة">
            <a:extLst>
              <a:ext uri="{FF2B5EF4-FFF2-40B4-BE49-F238E27FC236}">
                <a16:creationId xmlns:a16="http://schemas.microsoft.com/office/drawing/2014/main" id="{FD347602-B47D-3C22-7D71-FA4042D3BBB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130920" y="2765680"/>
            <a:ext cx="914400" cy="914400"/>
          </a:xfrm>
          <a:prstGeom prst="rect">
            <a:avLst/>
          </a:prstGeom>
        </p:spPr>
      </p:pic>
      <p:pic>
        <p:nvPicPr>
          <p:cNvPr id="94" name="رسم 93" descr="خادم مع تعبئة خالصة">
            <a:extLst>
              <a:ext uri="{FF2B5EF4-FFF2-40B4-BE49-F238E27FC236}">
                <a16:creationId xmlns:a16="http://schemas.microsoft.com/office/drawing/2014/main" id="{5A45FC63-2906-5D53-634D-CA2653A3A87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39480" y="1424560"/>
            <a:ext cx="914400" cy="914400"/>
          </a:xfrm>
          <a:prstGeom prst="rect">
            <a:avLst/>
          </a:prstGeom>
        </p:spPr>
      </p:pic>
      <p:pic>
        <p:nvPicPr>
          <p:cNvPr id="96" name="رسم 95" descr="آلة تقطيع مع تعبئة خالصة">
            <a:extLst>
              <a:ext uri="{FF2B5EF4-FFF2-40B4-BE49-F238E27FC236}">
                <a16:creationId xmlns:a16="http://schemas.microsoft.com/office/drawing/2014/main" id="{E0E955F7-2804-E141-44E0-69C5F43AB05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472040" y="5407280"/>
            <a:ext cx="914400" cy="914400"/>
          </a:xfrm>
          <a:prstGeom prst="rect">
            <a:avLst/>
          </a:prstGeom>
        </p:spPr>
      </p:pic>
      <p:pic>
        <p:nvPicPr>
          <p:cNvPr id="98" name="رسم 97" descr="هاتف ذكي مع تعبئة خالصة">
            <a:extLst>
              <a:ext uri="{FF2B5EF4-FFF2-40B4-BE49-F238E27FC236}">
                <a16:creationId xmlns:a16="http://schemas.microsoft.com/office/drawing/2014/main" id="{8CE60900-8FC2-0FBA-F037-FF15A5C4583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309480" y="4035680"/>
            <a:ext cx="914400" cy="914400"/>
          </a:xfrm>
          <a:prstGeom prst="rect">
            <a:avLst/>
          </a:prstGeom>
        </p:spPr>
      </p:pic>
      <p:pic>
        <p:nvPicPr>
          <p:cNvPr id="100" name="رسم 99" descr="دوران مع تعبئة خالصة">
            <a:extLst>
              <a:ext uri="{FF2B5EF4-FFF2-40B4-BE49-F238E27FC236}">
                <a16:creationId xmlns:a16="http://schemas.microsoft.com/office/drawing/2014/main" id="{EB4BD7DA-7CE1-ED32-B013-E49B7F832CB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411080" y="2755520"/>
            <a:ext cx="914400" cy="914400"/>
          </a:xfrm>
          <a:prstGeom prst="rect">
            <a:avLst/>
          </a:prstGeom>
        </p:spPr>
      </p:pic>
      <p:pic>
        <p:nvPicPr>
          <p:cNvPr id="102" name="رسم 101" descr="آلة كاتبة مع تعبئة خالصة">
            <a:extLst>
              <a:ext uri="{FF2B5EF4-FFF2-40B4-BE49-F238E27FC236}">
                <a16:creationId xmlns:a16="http://schemas.microsoft.com/office/drawing/2014/main" id="{19B52154-35C6-1747-4342-B45CC8188F8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09480" y="14042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68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التكنولوجيا</a:t>
            </a:r>
          </a:p>
        </p:txBody>
      </p:sp>
      <p:pic>
        <p:nvPicPr>
          <p:cNvPr id="3" name="رسم 2" descr="المدونة مع تعبئة خالصة">
            <a:extLst>
              <a:ext uri="{FF2B5EF4-FFF2-40B4-BE49-F238E27FC236}">
                <a16:creationId xmlns:a16="http://schemas.microsoft.com/office/drawing/2014/main" id="{E22A0841-2DBA-77F9-2ACE-D38D1CA1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4680" y="2786000"/>
            <a:ext cx="914400" cy="914400"/>
          </a:xfrm>
          <a:prstGeom prst="rect">
            <a:avLst/>
          </a:prstGeom>
        </p:spPr>
      </p:pic>
      <p:pic>
        <p:nvPicPr>
          <p:cNvPr id="4" name="رسم 3" descr="المدونة مع تعبئة خالصة">
            <a:extLst>
              <a:ext uri="{FF2B5EF4-FFF2-40B4-BE49-F238E27FC236}">
                <a16:creationId xmlns:a16="http://schemas.microsoft.com/office/drawing/2014/main" id="{4D387404-8D0A-7EFC-63EF-8E67549A1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4200" y="1546480"/>
            <a:ext cx="914400" cy="914400"/>
          </a:xfrm>
          <a:prstGeom prst="rect">
            <a:avLst/>
          </a:prstGeom>
        </p:spPr>
      </p:pic>
      <p:pic>
        <p:nvPicPr>
          <p:cNvPr id="5" name="رسم 4" descr="محطة أمر طرفية مع تعبئة خالصة">
            <a:extLst>
              <a:ext uri="{FF2B5EF4-FFF2-40B4-BE49-F238E27FC236}">
                <a16:creationId xmlns:a16="http://schemas.microsoft.com/office/drawing/2014/main" id="{5B3F5F0D-1262-A17C-1D98-C1D8BD40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5480" y="2745360"/>
            <a:ext cx="914400" cy="914400"/>
          </a:xfrm>
          <a:prstGeom prst="rect">
            <a:avLst/>
          </a:prstGeom>
        </p:spPr>
      </p:pic>
      <p:pic>
        <p:nvPicPr>
          <p:cNvPr id="6" name="رسم 5" descr="محطة أمر طرفية مع تعبئة خالصة">
            <a:extLst>
              <a:ext uri="{FF2B5EF4-FFF2-40B4-BE49-F238E27FC236}">
                <a16:creationId xmlns:a16="http://schemas.microsoft.com/office/drawing/2014/main" id="{A161AA41-A617-3A14-5184-36D9FD23E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6600" y="1516000"/>
            <a:ext cx="914400" cy="914400"/>
          </a:xfrm>
          <a:prstGeom prst="rect">
            <a:avLst/>
          </a:prstGeom>
        </p:spPr>
      </p:pic>
      <p:pic>
        <p:nvPicPr>
          <p:cNvPr id="7" name="رسم 6" descr="كمبيوتر مع تعبئة خالصة">
            <a:extLst>
              <a:ext uri="{FF2B5EF4-FFF2-40B4-BE49-F238E27FC236}">
                <a16:creationId xmlns:a16="http://schemas.microsoft.com/office/drawing/2014/main" id="{5AF04C60-8E5A-E938-D1CE-3A8FB0D555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87720" y="2806320"/>
            <a:ext cx="914400" cy="914400"/>
          </a:xfrm>
          <a:prstGeom prst="rect">
            <a:avLst/>
          </a:prstGeom>
        </p:spPr>
      </p:pic>
      <p:pic>
        <p:nvPicPr>
          <p:cNvPr id="8" name="رسم 7" descr="قرص مع تعبئة خالصة">
            <a:extLst>
              <a:ext uri="{FF2B5EF4-FFF2-40B4-BE49-F238E27FC236}">
                <a16:creationId xmlns:a16="http://schemas.microsoft.com/office/drawing/2014/main" id="{516F65CB-72D1-FB3D-407F-32DCFCD7A5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8040" y="1505840"/>
            <a:ext cx="914400" cy="914400"/>
          </a:xfrm>
          <a:prstGeom prst="rect">
            <a:avLst/>
          </a:prstGeom>
        </p:spPr>
      </p:pic>
      <p:pic>
        <p:nvPicPr>
          <p:cNvPr id="9" name="رسم 8" descr="مشغل أقراص DVD مع تعبئة خالصة">
            <a:extLst>
              <a:ext uri="{FF2B5EF4-FFF2-40B4-BE49-F238E27FC236}">
                <a16:creationId xmlns:a16="http://schemas.microsoft.com/office/drawing/2014/main" id="{BCBFBC6F-E696-A96F-4B18-1A72B250B1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59320" y="5488560"/>
            <a:ext cx="914400" cy="914400"/>
          </a:xfrm>
          <a:prstGeom prst="rect">
            <a:avLst/>
          </a:prstGeom>
        </p:spPr>
      </p:pic>
      <p:pic>
        <p:nvPicPr>
          <p:cNvPr id="10" name="رسم 9" descr="سماعات الأذن مع تعبئة خالصة">
            <a:extLst>
              <a:ext uri="{FF2B5EF4-FFF2-40B4-BE49-F238E27FC236}">
                <a16:creationId xmlns:a16="http://schemas.microsoft.com/office/drawing/2014/main" id="{D55E8D1A-8E83-46FE-22A7-1D4319FBFE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39000" y="4147440"/>
            <a:ext cx="914400" cy="914400"/>
          </a:xfrm>
          <a:prstGeom prst="rect">
            <a:avLst/>
          </a:prstGeom>
        </p:spPr>
      </p:pic>
      <p:pic>
        <p:nvPicPr>
          <p:cNvPr id="11" name="رسم 10" descr="برج كهربائي مع تعبئة خالصة">
            <a:extLst>
              <a:ext uri="{FF2B5EF4-FFF2-40B4-BE49-F238E27FC236}">
                <a16:creationId xmlns:a16="http://schemas.microsoft.com/office/drawing/2014/main" id="{184B4BC8-6C08-0BB2-F2C8-22C3013883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67880" y="2704720"/>
            <a:ext cx="914400" cy="914400"/>
          </a:xfrm>
          <a:prstGeom prst="rect">
            <a:avLst/>
          </a:prstGeom>
        </p:spPr>
      </p:pic>
      <p:pic>
        <p:nvPicPr>
          <p:cNvPr id="12" name="رسم 11" descr="فاكس مع تعبئة خالصة">
            <a:extLst>
              <a:ext uri="{FF2B5EF4-FFF2-40B4-BE49-F238E27FC236}">
                <a16:creationId xmlns:a16="http://schemas.microsoft.com/office/drawing/2014/main" id="{CD441C97-AA28-BEF9-7F74-922A395C77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78040" y="1444880"/>
            <a:ext cx="914400" cy="914400"/>
          </a:xfrm>
          <a:prstGeom prst="rect">
            <a:avLst/>
          </a:prstGeom>
        </p:spPr>
      </p:pic>
      <p:pic>
        <p:nvPicPr>
          <p:cNvPr id="13" name="رسم 12" descr="مصباح الضوء الفلورسنت مع تعبئة خالصة">
            <a:extLst>
              <a:ext uri="{FF2B5EF4-FFF2-40B4-BE49-F238E27FC236}">
                <a16:creationId xmlns:a16="http://schemas.microsoft.com/office/drawing/2014/main" id="{3009F28C-973E-6F0A-111C-FE4D3051D8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120760" y="5468240"/>
            <a:ext cx="914400" cy="914400"/>
          </a:xfrm>
          <a:prstGeom prst="rect">
            <a:avLst/>
          </a:prstGeom>
        </p:spPr>
      </p:pic>
      <p:pic>
        <p:nvPicPr>
          <p:cNvPr id="14" name="رسم 13" descr="سماعات الرأس مع تعبئة خالصة">
            <a:extLst>
              <a:ext uri="{FF2B5EF4-FFF2-40B4-BE49-F238E27FC236}">
                <a16:creationId xmlns:a16="http://schemas.microsoft.com/office/drawing/2014/main" id="{466FA745-F96F-BD80-E620-24E4F15F4DE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090280" y="4086480"/>
            <a:ext cx="914400" cy="914400"/>
          </a:xfrm>
          <a:prstGeom prst="rect">
            <a:avLst/>
          </a:prstGeom>
        </p:spPr>
      </p:pic>
      <p:pic>
        <p:nvPicPr>
          <p:cNvPr id="15" name="رسم 14" descr="طاقة كهرومائية مع تعبئة خالصة">
            <a:extLst>
              <a:ext uri="{FF2B5EF4-FFF2-40B4-BE49-F238E27FC236}">
                <a16:creationId xmlns:a16="http://schemas.microsoft.com/office/drawing/2014/main" id="{B4846BBE-2D21-7661-D723-E7BDD7A5CD9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39480" y="2735200"/>
            <a:ext cx="914400" cy="914400"/>
          </a:xfrm>
          <a:prstGeom prst="rect">
            <a:avLst/>
          </a:prstGeom>
        </p:spPr>
      </p:pic>
      <p:pic>
        <p:nvPicPr>
          <p:cNvPr id="16" name="رسم 15" descr="رسّام مع تعبئة خالصة">
            <a:extLst>
              <a:ext uri="{FF2B5EF4-FFF2-40B4-BE49-F238E27FC236}">
                <a16:creationId xmlns:a16="http://schemas.microsoft.com/office/drawing/2014/main" id="{0BDE4BE7-00A6-371A-502A-794288130F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130920" y="1455040"/>
            <a:ext cx="914400" cy="914400"/>
          </a:xfrm>
          <a:prstGeom prst="rect">
            <a:avLst/>
          </a:prstGeom>
        </p:spPr>
      </p:pic>
      <p:pic>
        <p:nvPicPr>
          <p:cNvPr id="17" name="رسم 16" descr="مؤثِّر مع تعبئة خالصة">
            <a:extLst>
              <a:ext uri="{FF2B5EF4-FFF2-40B4-BE49-F238E27FC236}">
                <a16:creationId xmlns:a16="http://schemas.microsoft.com/office/drawing/2014/main" id="{7640BEE3-E9CF-25D2-DD61-7F0FE175E31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431400" y="5397120"/>
            <a:ext cx="914400" cy="914400"/>
          </a:xfrm>
          <a:prstGeom prst="rect">
            <a:avLst/>
          </a:prstGeom>
        </p:spPr>
      </p:pic>
      <p:pic>
        <p:nvPicPr>
          <p:cNvPr id="18" name="رسم 17" descr="الإنترنت مع تعبئة خالصة">
            <a:extLst>
              <a:ext uri="{FF2B5EF4-FFF2-40B4-BE49-F238E27FC236}">
                <a16:creationId xmlns:a16="http://schemas.microsoft.com/office/drawing/2014/main" id="{1FC2A4A8-1916-7771-4197-CDE18466513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400920" y="4096640"/>
            <a:ext cx="914400" cy="914400"/>
          </a:xfrm>
          <a:prstGeom prst="rect">
            <a:avLst/>
          </a:prstGeom>
        </p:spPr>
      </p:pic>
      <p:pic>
        <p:nvPicPr>
          <p:cNvPr id="19" name="رسم 18" descr="إنترنت الأشياء مع تعبئة خالصة">
            <a:extLst>
              <a:ext uri="{FF2B5EF4-FFF2-40B4-BE49-F238E27FC236}">
                <a16:creationId xmlns:a16="http://schemas.microsoft.com/office/drawing/2014/main" id="{F0A59313-98F6-355A-A46A-5FD8857673B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400920" y="2775840"/>
            <a:ext cx="914400" cy="914400"/>
          </a:xfrm>
          <a:prstGeom prst="rect">
            <a:avLst/>
          </a:prstGeom>
        </p:spPr>
      </p:pic>
      <p:pic>
        <p:nvPicPr>
          <p:cNvPr id="20" name="رسم 19" descr="لوحة مفاتيح مع تعبئة خالصة">
            <a:extLst>
              <a:ext uri="{FF2B5EF4-FFF2-40B4-BE49-F238E27FC236}">
                <a16:creationId xmlns:a16="http://schemas.microsoft.com/office/drawing/2014/main" id="{EE3D2C5C-DBE0-7A87-2FA1-78448609BB6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400920" y="1394080"/>
            <a:ext cx="914400" cy="914400"/>
          </a:xfrm>
          <a:prstGeom prst="rect">
            <a:avLst/>
          </a:prstGeom>
        </p:spPr>
      </p:pic>
      <p:pic>
        <p:nvPicPr>
          <p:cNvPr id="72" name="رسم 71" descr="كمبيوتر لوحي مع تعبئة خالصة">
            <a:extLst>
              <a:ext uri="{FF2B5EF4-FFF2-40B4-BE49-F238E27FC236}">
                <a16:creationId xmlns:a16="http://schemas.microsoft.com/office/drawing/2014/main" id="{C49D4376-CAE1-4A41-DFA7-D4D6BEEEC64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29760" y="5486520"/>
            <a:ext cx="914400" cy="914400"/>
          </a:xfrm>
          <a:prstGeom prst="rect">
            <a:avLst/>
          </a:prstGeom>
        </p:spPr>
      </p:pic>
      <p:pic>
        <p:nvPicPr>
          <p:cNvPr id="74" name="رسم 73" descr="تلفزيون مع تعبئة خالصة">
            <a:extLst>
              <a:ext uri="{FF2B5EF4-FFF2-40B4-BE49-F238E27FC236}">
                <a16:creationId xmlns:a16="http://schemas.microsoft.com/office/drawing/2014/main" id="{245E2E13-AB0E-55F5-5679-2AC1808280D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99280" y="1493640"/>
            <a:ext cx="914400" cy="914400"/>
          </a:xfrm>
          <a:prstGeom prst="rect">
            <a:avLst/>
          </a:prstGeom>
        </p:spPr>
      </p:pic>
      <p:pic>
        <p:nvPicPr>
          <p:cNvPr id="76" name="رسم 75" descr="لوحة تتبع مع تعبئة خالصة">
            <a:extLst>
              <a:ext uri="{FF2B5EF4-FFF2-40B4-BE49-F238E27FC236}">
                <a16:creationId xmlns:a16="http://schemas.microsoft.com/office/drawing/2014/main" id="{A1B0D493-6BC6-212C-649E-274A024535F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97680" y="2794120"/>
            <a:ext cx="914400" cy="914400"/>
          </a:xfrm>
          <a:prstGeom prst="rect">
            <a:avLst/>
          </a:prstGeom>
        </p:spPr>
      </p:pic>
      <p:pic>
        <p:nvPicPr>
          <p:cNvPr id="78" name="رسم 77" descr="دوران مع تعبئة خالصة">
            <a:extLst>
              <a:ext uri="{FF2B5EF4-FFF2-40B4-BE49-F238E27FC236}">
                <a16:creationId xmlns:a16="http://schemas.microsoft.com/office/drawing/2014/main" id="{A5D7273F-0BB4-EA46-E808-948EC1F4864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18000" y="4064120"/>
            <a:ext cx="914400" cy="914400"/>
          </a:xfrm>
          <a:prstGeom prst="rect">
            <a:avLst/>
          </a:prstGeom>
        </p:spPr>
      </p:pic>
      <p:pic>
        <p:nvPicPr>
          <p:cNvPr id="80" name="رسم 79" descr="آلة كاتبة مع تعبئة خالصة">
            <a:extLst>
              <a:ext uri="{FF2B5EF4-FFF2-40B4-BE49-F238E27FC236}">
                <a16:creationId xmlns:a16="http://schemas.microsoft.com/office/drawing/2014/main" id="{F4D5E8CE-A236-E622-6780-AB352012DFB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270880" y="1513960"/>
            <a:ext cx="914400" cy="914400"/>
          </a:xfrm>
          <a:prstGeom prst="rect">
            <a:avLst/>
          </a:prstGeom>
        </p:spPr>
      </p:pic>
      <p:pic>
        <p:nvPicPr>
          <p:cNvPr id="82" name="رسم 81" descr="تصميم واجهات المستخدم مع تعبئة خالصة">
            <a:extLst>
              <a:ext uri="{FF2B5EF4-FFF2-40B4-BE49-F238E27FC236}">
                <a16:creationId xmlns:a16="http://schemas.microsoft.com/office/drawing/2014/main" id="{75BACBC2-61E1-CF2D-D9B5-AADC84BEDF1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240400" y="2773800"/>
            <a:ext cx="914400" cy="914400"/>
          </a:xfrm>
          <a:prstGeom prst="rect">
            <a:avLst/>
          </a:prstGeom>
        </p:spPr>
      </p:pic>
      <p:pic>
        <p:nvPicPr>
          <p:cNvPr id="84" name="رسم 83" descr="USB مع تعبئة خالصة">
            <a:extLst>
              <a:ext uri="{FF2B5EF4-FFF2-40B4-BE49-F238E27FC236}">
                <a16:creationId xmlns:a16="http://schemas.microsoft.com/office/drawing/2014/main" id="{A01B9ED2-9A0E-8848-EF21-3E54BE7756C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250560" y="5415400"/>
            <a:ext cx="914400" cy="914400"/>
          </a:xfrm>
          <a:prstGeom prst="rect">
            <a:avLst/>
          </a:prstGeom>
        </p:spPr>
      </p:pic>
      <p:pic>
        <p:nvPicPr>
          <p:cNvPr id="86" name="رسم 85" descr="ماسك Usb مع تعبئة خالصة">
            <a:extLst>
              <a:ext uri="{FF2B5EF4-FFF2-40B4-BE49-F238E27FC236}">
                <a16:creationId xmlns:a16="http://schemas.microsoft.com/office/drawing/2014/main" id="{FF98B26C-A435-6AC3-3484-137361C1AD64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352160" y="4003160"/>
            <a:ext cx="914400" cy="914400"/>
          </a:xfrm>
          <a:prstGeom prst="rect">
            <a:avLst/>
          </a:prstGeom>
        </p:spPr>
      </p:pic>
      <p:pic>
        <p:nvPicPr>
          <p:cNvPr id="88" name="رسم 87" descr="مدونة فيديو مع تعبئة خالصة">
            <a:extLst>
              <a:ext uri="{FF2B5EF4-FFF2-40B4-BE49-F238E27FC236}">
                <a16:creationId xmlns:a16="http://schemas.microsoft.com/office/drawing/2014/main" id="{7366BE33-F727-71E6-FB0B-30B002AF6DB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530720" y="5466200"/>
            <a:ext cx="914400" cy="914400"/>
          </a:xfrm>
          <a:prstGeom prst="rect">
            <a:avLst/>
          </a:prstGeom>
        </p:spPr>
      </p:pic>
      <p:pic>
        <p:nvPicPr>
          <p:cNvPr id="90" name="رسم 89" descr="مدونة فيديو مع تعبئة خالصة">
            <a:extLst>
              <a:ext uri="{FF2B5EF4-FFF2-40B4-BE49-F238E27FC236}">
                <a16:creationId xmlns:a16="http://schemas.microsoft.com/office/drawing/2014/main" id="{E0BDB3E8-D2D0-8051-CEE7-C640128479E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3591680" y="4104760"/>
            <a:ext cx="914400" cy="914400"/>
          </a:xfrm>
          <a:prstGeom prst="rect">
            <a:avLst/>
          </a:prstGeom>
        </p:spPr>
      </p:pic>
      <p:pic>
        <p:nvPicPr>
          <p:cNvPr id="92" name="رسم 91" descr="سماعة رأس الواقع الافتراضي مع تعبئة خالصة">
            <a:extLst>
              <a:ext uri="{FF2B5EF4-FFF2-40B4-BE49-F238E27FC236}">
                <a16:creationId xmlns:a16="http://schemas.microsoft.com/office/drawing/2014/main" id="{6410DF53-F55A-15AB-F977-62B0D20154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942960" y="5293480"/>
            <a:ext cx="914400" cy="914400"/>
          </a:xfrm>
          <a:prstGeom prst="rect">
            <a:avLst/>
          </a:prstGeom>
        </p:spPr>
      </p:pic>
      <p:pic>
        <p:nvPicPr>
          <p:cNvPr id="94" name="رسم 93" descr="كاميرا ويب مع تعبئة خالصة">
            <a:extLst>
              <a:ext uri="{FF2B5EF4-FFF2-40B4-BE49-F238E27FC236}">
                <a16:creationId xmlns:a16="http://schemas.microsoft.com/office/drawing/2014/main" id="{41B6BAD2-F314-9C92-5F22-7EA4D9235E1B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922640" y="4064120"/>
            <a:ext cx="914400" cy="914400"/>
          </a:xfrm>
          <a:prstGeom prst="rect">
            <a:avLst/>
          </a:prstGeom>
        </p:spPr>
      </p:pic>
      <p:pic>
        <p:nvPicPr>
          <p:cNvPr id="96" name="رسم 95" descr="تربينات الرياح مع تعبئة خالصة">
            <a:extLst>
              <a:ext uri="{FF2B5EF4-FFF2-40B4-BE49-F238E27FC236}">
                <a16:creationId xmlns:a16="http://schemas.microsoft.com/office/drawing/2014/main" id="{B7DA1CC9-4C3E-FFB1-6E47-1D63F730215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345040" y="5435720"/>
            <a:ext cx="914400" cy="914400"/>
          </a:xfrm>
          <a:prstGeom prst="rect">
            <a:avLst/>
          </a:prstGeom>
        </p:spPr>
      </p:pic>
      <p:pic>
        <p:nvPicPr>
          <p:cNvPr id="98" name="رسم 97" descr="موجه لاسلكي مع تعبئة خالصة">
            <a:extLst>
              <a:ext uri="{FF2B5EF4-FFF2-40B4-BE49-F238E27FC236}">
                <a16:creationId xmlns:a16="http://schemas.microsoft.com/office/drawing/2014/main" id="{652A565D-52D2-EEC4-46BF-F741D98A7C6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212960" y="4104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07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التكنولوجيا</a:t>
            </a:r>
          </a:p>
        </p:txBody>
      </p:sp>
      <p:pic>
        <p:nvPicPr>
          <p:cNvPr id="3" name="رسم 2" descr="قرص بصري مع تعبئة خالصة">
            <a:extLst>
              <a:ext uri="{FF2B5EF4-FFF2-40B4-BE49-F238E27FC236}">
                <a16:creationId xmlns:a16="http://schemas.microsoft.com/office/drawing/2014/main" id="{95FEFE1C-0645-88D6-AFE7-09BD11C12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8720" y="5425560"/>
            <a:ext cx="914400" cy="914400"/>
          </a:xfrm>
          <a:prstGeom prst="rect">
            <a:avLst/>
          </a:prstGeom>
        </p:spPr>
      </p:pic>
      <p:pic>
        <p:nvPicPr>
          <p:cNvPr id="4" name="رسم 3" descr="اهتزاز الهاتف مع تعبئة خالصة">
            <a:extLst>
              <a:ext uri="{FF2B5EF4-FFF2-40B4-BE49-F238E27FC236}">
                <a16:creationId xmlns:a16="http://schemas.microsoft.com/office/drawing/2014/main" id="{E34898AA-BCC9-7C54-A3CB-25B67C8D8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080" y="4165720"/>
            <a:ext cx="914400" cy="914400"/>
          </a:xfrm>
          <a:prstGeom prst="rect">
            <a:avLst/>
          </a:prstGeom>
        </p:spPr>
      </p:pic>
      <p:pic>
        <p:nvPicPr>
          <p:cNvPr id="5" name="رسم 4" descr="ماكينة تصوير مع تعبئة خالصة">
            <a:extLst>
              <a:ext uri="{FF2B5EF4-FFF2-40B4-BE49-F238E27FC236}">
                <a16:creationId xmlns:a16="http://schemas.microsoft.com/office/drawing/2014/main" id="{CA368C31-4F7D-CD5F-BE94-C039FD28F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0720" y="4033640"/>
            <a:ext cx="914400" cy="914400"/>
          </a:xfrm>
          <a:prstGeom prst="rect">
            <a:avLst/>
          </a:prstGeom>
        </p:spPr>
      </p:pic>
      <p:pic>
        <p:nvPicPr>
          <p:cNvPr id="6" name="رسم 5" descr="جهاز توصيل مع تعبئة خالصة">
            <a:extLst>
              <a:ext uri="{FF2B5EF4-FFF2-40B4-BE49-F238E27FC236}">
                <a16:creationId xmlns:a16="http://schemas.microsoft.com/office/drawing/2014/main" id="{B03AFDAA-B2BE-49FB-A935-D70C9FA5A8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83120" y="4084440"/>
            <a:ext cx="914400" cy="914400"/>
          </a:xfrm>
          <a:prstGeom prst="rect">
            <a:avLst/>
          </a:prstGeom>
        </p:spPr>
      </p:pic>
      <p:pic>
        <p:nvPicPr>
          <p:cNvPr id="7" name="رسم 6" descr="موصول غير موصول مع تعبئة خالصة">
            <a:extLst>
              <a:ext uri="{FF2B5EF4-FFF2-40B4-BE49-F238E27FC236}">
                <a16:creationId xmlns:a16="http://schemas.microsoft.com/office/drawing/2014/main" id="{6A3A1DDD-0BE2-5D41-1B0F-FE39AA4D74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4560" y="4145400"/>
            <a:ext cx="914400" cy="914400"/>
          </a:xfrm>
          <a:prstGeom prst="rect">
            <a:avLst/>
          </a:prstGeom>
        </p:spPr>
      </p:pic>
      <p:pic>
        <p:nvPicPr>
          <p:cNvPr id="8" name="رسم 7" descr="الطابعة مع تعبئة خالصة">
            <a:extLst>
              <a:ext uri="{FF2B5EF4-FFF2-40B4-BE49-F238E27FC236}">
                <a16:creationId xmlns:a16="http://schemas.microsoft.com/office/drawing/2014/main" id="{49C38079-E1CA-258F-256F-6F7375CCBF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6000" y="4084440"/>
            <a:ext cx="914400" cy="914400"/>
          </a:xfrm>
          <a:prstGeom prst="rect">
            <a:avLst/>
          </a:prstGeom>
        </p:spPr>
      </p:pic>
      <p:pic>
        <p:nvPicPr>
          <p:cNvPr id="9" name="رسم 8" descr="معالج مع تعبئة خالصة">
            <a:extLst>
              <a:ext uri="{FF2B5EF4-FFF2-40B4-BE49-F238E27FC236}">
                <a16:creationId xmlns:a16="http://schemas.microsoft.com/office/drawing/2014/main" id="{3227EE87-B803-BAC6-265E-EB11440F85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47120" y="4013320"/>
            <a:ext cx="914400" cy="914400"/>
          </a:xfrm>
          <a:prstGeom prst="rect">
            <a:avLst/>
          </a:prstGeom>
        </p:spPr>
      </p:pic>
      <p:pic>
        <p:nvPicPr>
          <p:cNvPr id="10" name="رسم 9" descr="بروجيكتور مع تعبئة خالصة">
            <a:extLst>
              <a:ext uri="{FF2B5EF4-FFF2-40B4-BE49-F238E27FC236}">
                <a16:creationId xmlns:a16="http://schemas.microsoft.com/office/drawing/2014/main" id="{5DB213BB-9209-B3B2-FFB2-CC9BD8AB71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47600" y="4094600"/>
            <a:ext cx="914400" cy="914400"/>
          </a:xfrm>
          <a:prstGeom prst="rect">
            <a:avLst/>
          </a:prstGeom>
        </p:spPr>
      </p:pic>
      <p:pic>
        <p:nvPicPr>
          <p:cNvPr id="11" name="رسم 10" descr="شاشة جهاز العرض مع تعبئة خالصة">
            <a:extLst>
              <a:ext uri="{FF2B5EF4-FFF2-40B4-BE49-F238E27FC236}">
                <a16:creationId xmlns:a16="http://schemas.microsoft.com/office/drawing/2014/main" id="{712AF13F-317D-4399-1DAE-D024A20F1D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68400" y="4135240"/>
            <a:ext cx="914400" cy="914400"/>
          </a:xfrm>
          <a:prstGeom prst="rect">
            <a:avLst/>
          </a:prstGeom>
        </p:spPr>
      </p:pic>
      <p:pic>
        <p:nvPicPr>
          <p:cNvPr id="12" name="رسم 11" descr="رمز QR مع تعبئة خالصة">
            <a:extLst>
              <a:ext uri="{FF2B5EF4-FFF2-40B4-BE49-F238E27FC236}">
                <a16:creationId xmlns:a16="http://schemas.microsoft.com/office/drawing/2014/main" id="{06306B73-8308-9CBF-A3AD-1E12AD0397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0080" y="1442840"/>
            <a:ext cx="914400" cy="914400"/>
          </a:xfrm>
          <a:prstGeom prst="rect">
            <a:avLst/>
          </a:prstGeom>
        </p:spPr>
      </p:pic>
      <p:pic>
        <p:nvPicPr>
          <p:cNvPr id="13" name="رسم 12" descr="طائرة رباعية مع تعبئة خالصة">
            <a:extLst>
              <a:ext uri="{FF2B5EF4-FFF2-40B4-BE49-F238E27FC236}">
                <a16:creationId xmlns:a16="http://schemas.microsoft.com/office/drawing/2014/main" id="{6EAE3110-B4A0-00BB-63F6-0F7C69C472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19600" y="2773800"/>
            <a:ext cx="914400" cy="914400"/>
          </a:xfrm>
          <a:prstGeom prst="rect">
            <a:avLst/>
          </a:prstGeom>
        </p:spPr>
      </p:pic>
      <p:pic>
        <p:nvPicPr>
          <p:cNvPr id="14" name="رسم 13" descr="راديو مع تعبئة خالصة">
            <a:extLst>
              <a:ext uri="{FF2B5EF4-FFF2-40B4-BE49-F238E27FC236}">
                <a16:creationId xmlns:a16="http://schemas.microsoft.com/office/drawing/2014/main" id="{F1A133EE-E71B-9B86-2008-67AA83FAE0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30240" y="1463160"/>
            <a:ext cx="914400" cy="914400"/>
          </a:xfrm>
          <a:prstGeom prst="rect">
            <a:avLst/>
          </a:prstGeom>
        </p:spPr>
      </p:pic>
      <p:pic>
        <p:nvPicPr>
          <p:cNvPr id="15" name="رسم 14" descr="سجل مع تعبئة خالصة">
            <a:extLst>
              <a:ext uri="{FF2B5EF4-FFF2-40B4-BE49-F238E27FC236}">
                <a16:creationId xmlns:a16="http://schemas.microsoft.com/office/drawing/2014/main" id="{AECB56FD-5CC6-9153-AF66-ADFB0148C2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230240" y="2773800"/>
            <a:ext cx="914400" cy="914400"/>
          </a:xfrm>
          <a:prstGeom prst="rect">
            <a:avLst/>
          </a:prstGeom>
        </p:spPr>
      </p:pic>
      <p:pic>
        <p:nvPicPr>
          <p:cNvPr id="16" name="رسم 15" descr="تحكم عن بعد مع تعبئة خالصة">
            <a:extLst>
              <a:ext uri="{FF2B5EF4-FFF2-40B4-BE49-F238E27FC236}">
                <a16:creationId xmlns:a16="http://schemas.microsoft.com/office/drawing/2014/main" id="{FD7C8DFC-37B6-EF3D-41E6-1D37747597A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632320" y="1432680"/>
            <a:ext cx="914400" cy="914400"/>
          </a:xfrm>
          <a:prstGeom prst="rect">
            <a:avLst/>
          </a:prstGeom>
        </p:spPr>
      </p:pic>
      <p:pic>
        <p:nvPicPr>
          <p:cNvPr id="17" name="رسم 16" descr="طاقة متجددة مع تعبئة خالصة">
            <a:extLst>
              <a:ext uri="{FF2B5EF4-FFF2-40B4-BE49-F238E27FC236}">
                <a16:creationId xmlns:a16="http://schemas.microsoft.com/office/drawing/2014/main" id="{088EB981-B692-B9F6-5411-CD3C5D5BEC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612000" y="2753480"/>
            <a:ext cx="914400" cy="914400"/>
          </a:xfrm>
          <a:prstGeom prst="rect">
            <a:avLst/>
          </a:prstGeom>
        </p:spPr>
      </p:pic>
      <p:pic>
        <p:nvPicPr>
          <p:cNvPr id="18" name="رسم 17" descr="روبوت مع تعبئة خالصة">
            <a:extLst>
              <a:ext uri="{FF2B5EF4-FFF2-40B4-BE49-F238E27FC236}">
                <a16:creationId xmlns:a16="http://schemas.microsoft.com/office/drawing/2014/main" id="{F0497B29-07D0-C6CF-3A53-5E7647DAF75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63280" y="1402200"/>
            <a:ext cx="914400" cy="914400"/>
          </a:xfrm>
          <a:prstGeom prst="rect">
            <a:avLst/>
          </a:prstGeom>
        </p:spPr>
      </p:pic>
      <p:pic>
        <p:nvPicPr>
          <p:cNvPr id="19" name="رسم 18" descr="يد روبوت مع تعبئة خالصة">
            <a:extLst>
              <a:ext uri="{FF2B5EF4-FFF2-40B4-BE49-F238E27FC236}">
                <a16:creationId xmlns:a16="http://schemas.microsoft.com/office/drawing/2014/main" id="{70F65A94-8A2D-BA5C-9630-12F38DF0532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003920" y="2723000"/>
            <a:ext cx="914400" cy="914400"/>
          </a:xfrm>
          <a:prstGeom prst="rect">
            <a:avLst/>
          </a:prstGeom>
        </p:spPr>
      </p:pic>
      <p:pic>
        <p:nvPicPr>
          <p:cNvPr id="20" name="رسم 19" descr="ماسح ضوئي مع تعبئة خالصة">
            <a:extLst>
              <a:ext uri="{FF2B5EF4-FFF2-40B4-BE49-F238E27FC236}">
                <a16:creationId xmlns:a16="http://schemas.microsoft.com/office/drawing/2014/main" id="{679B04A3-4102-195B-DE33-D1787966333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45040" y="1351400"/>
            <a:ext cx="914400" cy="914400"/>
          </a:xfrm>
          <a:prstGeom prst="rect">
            <a:avLst/>
          </a:prstGeom>
        </p:spPr>
      </p:pic>
      <p:pic>
        <p:nvPicPr>
          <p:cNvPr id="21" name="رسم 20" descr="صورة ذاتية مع تعبئة خالصة">
            <a:extLst>
              <a:ext uri="{FF2B5EF4-FFF2-40B4-BE49-F238E27FC236}">
                <a16:creationId xmlns:a16="http://schemas.microsoft.com/office/drawing/2014/main" id="{40CADA63-09C4-5E76-482B-7D3D371824F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334880" y="2733160"/>
            <a:ext cx="914400" cy="914400"/>
          </a:xfrm>
          <a:prstGeom prst="rect">
            <a:avLst/>
          </a:prstGeom>
        </p:spPr>
      </p:pic>
      <p:pic>
        <p:nvPicPr>
          <p:cNvPr id="22" name="رسم 21" descr="عصا صورة ذاتية مع تعبئة خالصة">
            <a:extLst>
              <a:ext uri="{FF2B5EF4-FFF2-40B4-BE49-F238E27FC236}">
                <a16:creationId xmlns:a16="http://schemas.microsoft.com/office/drawing/2014/main" id="{1262E9A9-C5BF-991C-9C14-55170174E65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736960" y="1392040"/>
            <a:ext cx="914400" cy="914400"/>
          </a:xfrm>
          <a:prstGeom prst="rect">
            <a:avLst/>
          </a:prstGeom>
        </p:spPr>
      </p:pic>
      <p:pic>
        <p:nvPicPr>
          <p:cNvPr id="23" name="رسم 22" descr="خادم مع تعبئة خالصة">
            <a:extLst>
              <a:ext uri="{FF2B5EF4-FFF2-40B4-BE49-F238E27FC236}">
                <a16:creationId xmlns:a16="http://schemas.microsoft.com/office/drawing/2014/main" id="{FDF7FC08-057F-20EE-4A48-E5A6949797E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6000" y="2723000"/>
            <a:ext cx="914400" cy="914400"/>
          </a:xfrm>
          <a:prstGeom prst="rect">
            <a:avLst/>
          </a:prstGeom>
        </p:spPr>
      </p:pic>
      <p:pic>
        <p:nvPicPr>
          <p:cNvPr id="24" name="رسم 23" descr="آلة تقطيع مع تعبئة خالصة">
            <a:extLst>
              <a:ext uri="{FF2B5EF4-FFF2-40B4-BE49-F238E27FC236}">
                <a16:creationId xmlns:a16="http://schemas.microsoft.com/office/drawing/2014/main" id="{ED84D569-D07E-23AB-69E7-C515028908D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996800" y="1483480"/>
            <a:ext cx="914400" cy="914400"/>
          </a:xfrm>
          <a:prstGeom prst="rect">
            <a:avLst/>
          </a:prstGeom>
        </p:spPr>
      </p:pic>
      <p:pic>
        <p:nvPicPr>
          <p:cNvPr id="25" name="رسم 24" descr="هاتف ذكي مع تعبئة خالصة">
            <a:extLst>
              <a:ext uri="{FF2B5EF4-FFF2-40B4-BE49-F238E27FC236}">
                <a16:creationId xmlns:a16="http://schemas.microsoft.com/office/drawing/2014/main" id="{B28286B3-5904-39BD-8EFD-8B800CC420F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027280" y="2733160"/>
            <a:ext cx="914400" cy="914400"/>
          </a:xfrm>
          <a:prstGeom prst="rect">
            <a:avLst/>
          </a:prstGeom>
        </p:spPr>
      </p:pic>
      <p:pic>
        <p:nvPicPr>
          <p:cNvPr id="26" name="رسم 25" descr="ألواح شمسية مع تعبئة خالصة">
            <a:extLst>
              <a:ext uri="{FF2B5EF4-FFF2-40B4-BE49-F238E27FC236}">
                <a16:creationId xmlns:a16="http://schemas.microsoft.com/office/drawing/2014/main" id="{F4C656AA-4653-8553-60AD-9D50F39B3D7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287120" y="2692520"/>
            <a:ext cx="914400" cy="914400"/>
          </a:xfrm>
          <a:prstGeom prst="rect">
            <a:avLst/>
          </a:prstGeom>
        </p:spPr>
      </p:pic>
      <p:pic>
        <p:nvPicPr>
          <p:cNvPr id="27" name="رسم 26" descr="مكبرات صوت مع تعبئة خالصة">
            <a:extLst>
              <a:ext uri="{FF2B5EF4-FFF2-40B4-BE49-F238E27FC236}">
                <a16:creationId xmlns:a16="http://schemas.microsoft.com/office/drawing/2014/main" id="{427C2D5A-F9C8-5E6D-8AF9-9221E58E301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409040" y="14123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36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اتصالات</a:t>
            </a:r>
          </a:p>
        </p:txBody>
      </p:sp>
      <p:pic>
        <p:nvPicPr>
          <p:cNvPr id="3" name="رسم 2" descr="مركز اتصالات مع تعبئة خالصة">
            <a:extLst>
              <a:ext uri="{FF2B5EF4-FFF2-40B4-BE49-F238E27FC236}">
                <a16:creationId xmlns:a16="http://schemas.microsoft.com/office/drawing/2014/main" id="{9F76AEC4-C667-9FB5-C5F4-11388376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1400" y="4167760"/>
            <a:ext cx="914400" cy="914400"/>
          </a:xfrm>
          <a:prstGeom prst="rect">
            <a:avLst/>
          </a:prstGeom>
        </p:spPr>
      </p:pic>
      <p:pic>
        <p:nvPicPr>
          <p:cNvPr id="4" name="رسم 3" descr="برج اتصالات مع تعبئة خالصة">
            <a:extLst>
              <a:ext uri="{FF2B5EF4-FFF2-40B4-BE49-F238E27FC236}">
                <a16:creationId xmlns:a16="http://schemas.microsoft.com/office/drawing/2014/main" id="{982A2024-8411-C29D-E06E-3FB90D7EE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0760" y="4167760"/>
            <a:ext cx="914400" cy="914400"/>
          </a:xfrm>
          <a:prstGeom prst="rect">
            <a:avLst/>
          </a:prstGeom>
        </p:spPr>
      </p:pic>
      <p:pic>
        <p:nvPicPr>
          <p:cNvPr id="5" name="رسم 4" descr="دردشة مع تعبئة خالصة">
            <a:extLst>
              <a:ext uri="{FF2B5EF4-FFF2-40B4-BE49-F238E27FC236}">
                <a16:creationId xmlns:a16="http://schemas.microsoft.com/office/drawing/2014/main" id="{CC737EBE-8A87-158E-84F6-08603872D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400" y="2725040"/>
            <a:ext cx="914400" cy="914400"/>
          </a:xfrm>
          <a:prstGeom prst="rect">
            <a:avLst/>
          </a:prstGeom>
        </p:spPr>
      </p:pic>
      <p:pic>
        <p:nvPicPr>
          <p:cNvPr id="6" name="رسم 5" descr="قبضة مضمومة مع تعبئة خالصة">
            <a:extLst>
              <a:ext uri="{FF2B5EF4-FFF2-40B4-BE49-F238E27FC236}">
                <a16:creationId xmlns:a16="http://schemas.microsoft.com/office/drawing/2014/main" id="{A3D56DF1-D0F1-C944-1EDF-90600A9D07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160" y="1516000"/>
            <a:ext cx="914400" cy="914400"/>
          </a:xfrm>
          <a:prstGeom prst="rect">
            <a:avLst/>
          </a:prstGeom>
        </p:spPr>
      </p:pic>
      <p:pic>
        <p:nvPicPr>
          <p:cNvPr id="7" name="رسم 6" descr="إضافة تعليق مع تعبئة خالصة">
            <a:extLst>
              <a:ext uri="{FF2B5EF4-FFF2-40B4-BE49-F238E27FC236}">
                <a16:creationId xmlns:a16="http://schemas.microsoft.com/office/drawing/2014/main" id="{F31D33A8-7E93-2423-CA44-53038BE63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64360" y="2684400"/>
            <a:ext cx="914400" cy="914400"/>
          </a:xfrm>
          <a:prstGeom prst="rect">
            <a:avLst/>
          </a:prstGeom>
        </p:spPr>
      </p:pic>
      <p:pic>
        <p:nvPicPr>
          <p:cNvPr id="8" name="رسم 7" descr="تعليق بعدم الإعجاب مع تعبئة خالصة">
            <a:extLst>
              <a:ext uri="{FF2B5EF4-FFF2-40B4-BE49-F238E27FC236}">
                <a16:creationId xmlns:a16="http://schemas.microsoft.com/office/drawing/2014/main" id="{CDDEFB7C-000A-C02D-D599-D50299529F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05000" y="1526160"/>
            <a:ext cx="914400" cy="914400"/>
          </a:xfrm>
          <a:prstGeom prst="rect">
            <a:avLst/>
          </a:prstGeom>
        </p:spPr>
      </p:pic>
      <p:pic>
        <p:nvPicPr>
          <p:cNvPr id="9" name="رسم 8" descr="تعليق بشكل ناري مع تعبئة خالصة">
            <a:extLst>
              <a:ext uri="{FF2B5EF4-FFF2-40B4-BE49-F238E27FC236}">
                <a16:creationId xmlns:a16="http://schemas.microsoft.com/office/drawing/2014/main" id="{1368F29C-044F-A963-D577-D4ECB1F54C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03880" y="2704720"/>
            <a:ext cx="914400" cy="914400"/>
          </a:xfrm>
          <a:prstGeom prst="rect">
            <a:avLst/>
          </a:prstGeom>
        </p:spPr>
      </p:pic>
      <p:pic>
        <p:nvPicPr>
          <p:cNvPr id="10" name="رسم 9" descr="تعليق بقلب مع تعبئة خالصة">
            <a:extLst>
              <a:ext uri="{FF2B5EF4-FFF2-40B4-BE49-F238E27FC236}">
                <a16:creationId xmlns:a16="http://schemas.microsoft.com/office/drawing/2014/main" id="{FDF89082-16FE-ED62-4FDC-B4AD1566C0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03880" y="1475360"/>
            <a:ext cx="914400" cy="914400"/>
          </a:xfrm>
          <a:prstGeom prst="rect">
            <a:avLst/>
          </a:prstGeom>
        </p:spPr>
      </p:pic>
      <p:pic>
        <p:nvPicPr>
          <p:cNvPr id="11" name="رسم 10" descr="تعليق بقلب مكسور مع تعبئة خالصة">
            <a:extLst>
              <a:ext uri="{FF2B5EF4-FFF2-40B4-BE49-F238E27FC236}">
                <a16:creationId xmlns:a16="http://schemas.microsoft.com/office/drawing/2014/main" id="{722DBA25-1BDC-6E51-CB42-D33D737F15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77080" y="2735200"/>
            <a:ext cx="914400" cy="914400"/>
          </a:xfrm>
          <a:prstGeom prst="rect">
            <a:avLst/>
          </a:prstGeom>
        </p:spPr>
      </p:pic>
      <p:pic>
        <p:nvPicPr>
          <p:cNvPr id="12" name="رسم 11" descr="تعليق مهم مع تعبئة خالصة">
            <a:extLst>
              <a:ext uri="{FF2B5EF4-FFF2-40B4-BE49-F238E27FC236}">
                <a16:creationId xmlns:a16="http://schemas.microsoft.com/office/drawing/2014/main" id="{8A55A795-8512-DCB7-D70A-01F9A31669A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68520" y="1485520"/>
            <a:ext cx="914400" cy="914400"/>
          </a:xfrm>
          <a:prstGeom prst="rect">
            <a:avLst/>
          </a:prstGeom>
        </p:spPr>
      </p:pic>
      <p:pic>
        <p:nvPicPr>
          <p:cNvPr id="13" name="رسم 12" descr="تعليق بإعجاب مع تعبئة خالصة">
            <a:extLst>
              <a:ext uri="{FF2B5EF4-FFF2-40B4-BE49-F238E27FC236}">
                <a16:creationId xmlns:a16="http://schemas.microsoft.com/office/drawing/2014/main" id="{37040169-5C42-AF9A-AFB2-0051D52D91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36920" y="2704720"/>
            <a:ext cx="914400" cy="914400"/>
          </a:xfrm>
          <a:prstGeom prst="rect">
            <a:avLst/>
          </a:prstGeom>
        </p:spPr>
      </p:pic>
      <p:pic>
        <p:nvPicPr>
          <p:cNvPr id="14" name="رسم 13" descr="تعليق صامت موضوع عليه شرطة مائلة مع تعبئة خالصة">
            <a:extLst>
              <a:ext uri="{FF2B5EF4-FFF2-40B4-BE49-F238E27FC236}">
                <a16:creationId xmlns:a16="http://schemas.microsoft.com/office/drawing/2014/main" id="{FACDE6C3-AE5F-6119-0C0B-DB2A6E2384B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316600" y="1516000"/>
            <a:ext cx="914400" cy="914400"/>
          </a:xfrm>
          <a:prstGeom prst="rect">
            <a:avLst/>
          </a:prstGeom>
        </p:spPr>
      </p:pic>
      <p:pic>
        <p:nvPicPr>
          <p:cNvPr id="15" name="رسم 14" descr="إيماءة الضغط المزدوج مع تعبئة خالصة">
            <a:extLst>
              <a:ext uri="{FF2B5EF4-FFF2-40B4-BE49-F238E27FC236}">
                <a16:creationId xmlns:a16="http://schemas.microsoft.com/office/drawing/2014/main" id="{043B4E70-1EB9-4BD2-439F-64789247592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28840" y="1434720"/>
            <a:ext cx="914400" cy="914400"/>
          </a:xfrm>
          <a:prstGeom prst="rect">
            <a:avLst/>
          </a:prstGeom>
        </p:spPr>
      </p:pic>
      <p:pic>
        <p:nvPicPr>
          <p:cNvPr id="16" name="رسم 15" descr="تنزيل مع تعبئة خالصة">
            <a:extLst>
              <a:ext uri="{FF2B5EF4-FFF2-40B4-BE49-F238E27FC236}">
                <a16:creationId xmlns:a16="http://schemas.microsoft.com/office/drawing/2014/main" id="{E4A4D883-4949-2772-2AC5-FC141C01C1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39000" y="2796160"/>
            <a:ext cx="914400" cy="914400"/>
          </a:xfrm>
          <a:prstGeom prst="rect">
            <a:avLst/>
          </a:prstGeom>
        </p:spPr>
      </p:pic>
      <p:pic>
        <p:nvPicPr>
          <p:cNvPr id="17" name="رسم 16" descr="التنزيل من السحابة مع تعبئة خالصة">
            <a:extLst>
              <a:ext uri="{FF2B5EF4-FFF2-40B4-BE49-F238E27FC236}">
                <a16:creationId xmlns:a16="http://schemas.microsoft.com/office/drawing/2014/main" id="{1E4C9145-B4E5-93C0-F17A-7FEF628DDE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110600" y="2806320"/>
            <a:ext cx="914400" cy="914400"/>
          </a:xfrm>
          <a:prstGeom prst="rect">
            <a:avLst/>
          </a:prstGeom>
        </p:spPr>
      </p:pic>
      <p:pic>
        <p:nvPicPr>
          <p:cNvPr id="18" name="رسم 17" descr="سلالم سفلية مع تعبئة خالصة">
            <a:extLst>
              <a:ext uri="{FF2B5EF4-FFF2-40B4-BE49-F238E27FC236}">
                <a16:creationId xmlns:a16="http://schemas.microsoft.com/office/drawing/2014/main" id="{0198B862-333E-A18F-365D-C49B13EB557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411080" y="2745360"/>
            <a:ext cx="914400" cy="914400"/>
          </a:xfrm>
          <a:prstGeom prst="rect">
            <a:avLst/>
          </a:prstGeom>
        </p:spPr>
      </p:pic>
      <p:pic>
        <p:nvPicPr>
          <p:cNvPr id="19" name="رسم 18" descr="سلالم سفلية مع تعبئة خالصة">
            <a:extLst>
              <a:ext uri="{FF2B5EF4-FFF2-40B4-BE49-F238E27FC236}">
                <a16:creationId xmlns:a16="http://schemas.microsoft.com/office/drawing/2014/main" id="{85462D3B-95CE-63F8-0573-B8BF882C533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39480" y="1383920"/>
            <a:ext cx="914400" cy="914400"/>
          </a:xfrm>
          <a:prstGeom prst="rect">
            <a:avLst/>
          </a:prstGeom>
        </p:spPr>
      </p:pic>
      <p:pic>
        <p:nvPicPr>
          <p:cNvPr id="20" name="رسم 19" descr="مصعد مع تعبئة خالصة">
            <a:extLst>
              <a:ext uri="{FF2B5EF4-FFF2-40B4-BE49-F238E27FC236}">
                <a16:creationId xmlns:a16="http://schemas.microsoft.com/office/drawing/2014/main" id="{B1998D62-B40C-6D3E-80D8-0F5A9C0652C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431400" y="1373760"/>
            <a:ext cx="914400" cy="914400"/>
          </a:xfrm>
          <a:prstGeom prst="rect">
            <a:avLst/>
          </a:prstGeom>
        </p:spPr>
      </p:pic>
      <p:pic>
        <p:nvPicPr>
          <p:cNvPr id="64" name="رسم 63" descr="عناوين فرعية مع تعبئة خالصة">
            <a:extLst>
              <a:ext uri="{FF2B5EF4-FFF2-40B4-BE49-F238E27FC236}">
                <a16:creationId xmlns:a16="http://schemas.microsoft.com/office/drawing/2014/main" id="{35B205F2-FE56-549A-8DF6-1C78C7207CE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32960" y="5420200"/>
            <a:ext cx="914400" cy="914400"/>
          </a:xfrm>
          <a:prstGeom prst="rect">
            <a:avLst/>
          </a:prstGeom>
        </p:spPr>
      </p:pic>
      <p:pic>
        <p:nvPicPr>
          <p:cNvPr id="66" name="رسم 65" descr="عناوين فرعية مع تعبئة خالصة">
            <a:extLst>
              <a:ext uri="{FF2B5EF4-FFF2-40B4-BE49-F238E27FC236}">
                <a16:creationId xmlns:a16="http://schemas.microsoft.com/office/drawing/2014/main" id="{FBE1C712-77CF-9FD8-14B7-2CCEAA65453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163920" y="5349080"/>
            <a:ext cx="914400" cy="914400"/>
          </a:xfrm>
          <a:prstGeom prst="rect">
            <a:avLst/>
          </a:prstGeom>
        </p:spPr>
      </p:pic>
      <p:pic>
        <p:nvPicPr>
          <p:cNvPr id="68" name="رسم 67" descr="إيماءة سحب مع تعبئة خالصة">
            <a:extLst>
              <a:ext uri="{FF2B5EF4-FFF2-40B4-BE49-F238E27FC236}">
                <a16:creationId xmlns:a16="http://schemas.microsoft.com/office/drawing/2014/main" id="{D85862D1-11B1-2652-D33D-614968F41A1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30960" y="5460840"/>
            <a:ext cx="914400" cy="914400"/>
          </a:xfrm>
          <a:prstGeom prst="rect">
            <a:avLst/>
          </a:prstGeom>
        </p:spPr>
      </p:pic>
      <p:pic>
        <p:nvPicPr>
          <p:cNvPr id="70" name="رسم 69" descr="هاتف مع تعبئة خالصة">
            <a:extLst>
              <a:ext uri="{FF2B5EF4-FFF2-40B4-BE49-F238E27FC236}">
                <a16:creationId xmlns:a16="http://schemas.microsoft.com/office/drawing/2014/main" id="{3FB4D62E-C8ED-03A0-0BE3-0A7288134A1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062560" y="5359240"/>
            <a:ext cx="914400" cy="914400"/>
          </a:xfrm>
          <a:prstGeom prst="rect">
            <a:avLst/>
          </a:prstGeom>
        </p:spPr>
      </p:pic>
      <p:pic>
        <p:nvPicPr>
          <p:cNvPr id="72" name="رسم 71" descr="فقاعة فكرة مع تعبئة خالصة">
            <a:extLst>
              <a:ext uri="{FF2B5EF4-FFF2-40B4-BE49-F238E27FC236}">
                <a16:creationId xmlns:a16="http://schemas.microsoft.com/office/drawing/2014/main" id="{FB0C7385-F90B-327F-35B2-AB864C97B3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569040" y="5328760"/>
            <a:ext cx="914400" cy="914400"/>
          </a:xfrm>
          <a:prstGeom prst="rect">
            <a:avLst/>
          </a:prstGeom>
        </p:spPr>
      </p:pic>
      <p:pic>
        <p:nvPicPr>
          <p:cNvPr id="74" name="رسم 73" descr="تحميل مع تعبئة خالصة">
            <a:extLst>
              <a:ext uri="{FF2B5EF4-FFF2-40B4-BE49-F238E27FC236}">
                <a16:creationId xmlns:a16="http://schemas.microsoft.com/office/drawing/2014/main" id="{644A4954-76FF-93EF-772E-3592511B7A5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299040" y="5359240"/>
            <a:ext cx="914400" cy="914400"/>
          </a:xfrm>
          <a:prstGeom prst="rect">
            <a:avLst/>
          </a:prstGeom>
        </p:spPr>
      </p:pic>
      <p:pic>
        <p:nvPicPr>
          <p:cNvPr id="76" name="رسم 75" descr="سلالم علوية مع تعبئة خالصة">
            <a:extLst>
              <a:ext uri="{FF2B5EF4-FFF2-40B4-BE49-F238E27FC236}">
                <a16:creationId xmlns:a16="http://schemas.microsoft.com/office/drawing/2014/main" id="{DFF8F39D-FBFB-97A7-13E0-AB643ED059E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988400" y="5420200"/>
            <a:ext cx="914400" cy="914400"/>
          </a:xfrm>
          <a:prstGeom prst="rect">
            <a:avLst/>
          </a:prstGeom>
        </p:spPr>
      </p:pic>
      <p:pic>
        <p:nvPicPr>
          <p:cNvPr id="78" name="رسم 77" descr="سلالم علوية مع تعبئة خالصة">
            <a:extLst>
              <a:ext uri="{FF2B5EF4-FFF2-40B4-BE49-F238E27FC236}">
                <a16:creationId xmlns:a16="http://schemas.microsoft.com/office/drawing/2014/main" id="{68DA1972-2140-B2C4-EC94-543AECB85538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738720" y="5379560"/>
            <a:ext cx="914400" cy="914400"/>
          </a:xfrm>
          <a:prstGeom prst="rect">
            <a:avLst/>
          </a:prstGeom>
        </p:spPr>
      </p:pic>
      <p:pic>
        <p:nvPicPr>
          <p:cNvPr id="80" name="رسم 79" descr="شبكة مستخدم مع تعبئة خالصة">
            <a:extLst>
              <a:ext uri="{FF2B5EF4-FFF2-40B4-BE49-F238E27FC236}">
                <a16:creationId xmlns:a16="http://schemas.microsoft.com/office/drawing/2014/main" id="{7E11BA14-959A-42BF-06BF-1E72BE4EF6F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34560" y="4079080"/>
            <a:ext cx="914400" cy="914400"/>
          </a:xfrm>
          <a:prstGeom prst="rect">
            <a:avLst/>
          </a:prstGeom>
        </p:spPr>
      </p:pic>
      <p:pic>
        <p:nvPicPr>
          <p:cNvPr id="82" name="رسم 81" descr="إيماءة متمايلة مع تعبئة خالصة">
            <a:extLst>
              <a:ext uri="{FF2B5EF4-FFF2-40B4-BE49-F238E27FC236}">
                <a16:creationId xmlns:a16="http://schemas.microsoft.com/office/drawing/2014/main" id="{B464E6DA-987B-9B15-CBAD-01A48A9D891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194400" y="4028280"/>
            <a:ext cx="914400" cy="914400"/>
          </a:xfrm>
          <a:prstGeom prst="rect">
            <a:avLst/>
          </a:prstGeom>
        </p:spPr>
      </p:pic>
      <p:pic>
        <p:nvPicPr>
          <p:cNvPr id="84" name="رسم 83" descr="كاميرا ويب مع تعبئة خالصة">
            <a:extLst>
              <a:ext uri="{FF2B5EF4-FFF2-40B4-BE49-F238E27FC236}">
                <a16:creationId xmlns:a16="http://schemas.microsoft.com/office/drawing/2014/main" id="{3DB2EFD0-794A-2808-D9E1-A8D86B178DA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3596480" y="3967320"/>
            <a:ext cx="914400" cy="914400"/>
          </a:xfrm>
          <a:prstGeom prst="rect">
            <a:avLst/>
          </a:prstGeom>
        </p:spPr>
      </p:pic>
      <p:pic>
        <p:nvPicPr>
          <p:cNvPr id="86" name="رسم 85" descr="Wi-Fi مع تعبئة خالصة">
            <a:extLst>
              <a:ext uri="{FF2B5EF4-FFF2-40B4-BE49-F238E27FC236}">
                <a16:creationId xmlns:a16="http://schemas.microsoft.com/office/drawing/2014/main" id="{46EB967F-6010-D092-7F1D-A8F0F570BF5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896960" y="4129880"/>
            <a:ext cx="914400" cy="914400"/>
          </a:xfrm>
          <a:prstGeom prst="rect">
            <a:avLst/>
          </a:prstGeom>
        </p:spPr>
      </p:pic>
      <p:pic>
        <p:nvPicPr>
          <p:cNvPr id="88" name="رسم 87" descr="لاسلكي مع تعبئة خالصة">
            <a:extLst>
              <a:ext uri="{FF2B5EF4-FFF2-40B4-BE49-F238E27FC236}">
                <a16:creationId xmlns:a16="http://schemas.microsoft.com/office/drawing/2014/main" id="{883F8AB2-C110-5E7E-D7B8-2C4676EACCA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370160" y="4048600"/>
            <a:ext cx="914400" cy="914400"/>
          </a:xfrm>
          <a:prstGeom prst="rect">
            <a:avLst/>
          </a:prstGeom>
        </p:spPr>
      </p:pic>
      <p:pic>
        <p:nvPicPr>
          <p:cNvPr id="90" name="رسم 89" descr="العمل من شبكه Wi-fi الرئيسية مع تعبئة خالصة">
            <a:extLst>
              <a:ext uri="{FF2B5EF4-FFF2-40B4-BE49-F238E27FC236}">
                <a16:creationId xmlns:a16="http://schemas.microsoft.com/office/drawing/2014/main" id="{28B38D7A-F52B-D7BA-8C00-D376E241A6E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640160" y="4048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81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اتصالات</a:t>
            </a:r>
          </a:p>
        </p:txBody>
      </p:sp>
      <p:pic>
        <p:nvPicPr>
          <p:cNvPr id="40" name="رسم 39" descr="بريد إلكتروني مع تعبئة خالصة">
            <a:extLst>
              <a:ext uri="{FF2B5EF4-FFF2-40B4-BE49-F238E27FC236}">
                <a16:creationId xmlns:a16="http://schemas.microsoft.com/office/drawing/2014/main" id="{0F2DF9F6-43DF-5FA1-822C-37C70064A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600" y="5315840"/>
            <a:ext cx="914400" cy="914400"/>
          </a:xfrm>
          <a:prstGeom prst="rect">
            <a:avLst/>
          </a:prstGeom>
        </p:spPr>
      </p:pic>
      <p:pic>
        <p:nvPicPr>
          <p:cNvPr id="42" name="رسم 41" descr="شارة الموظف مع تعبئة خالصة">
            <a:extLst>
              <a:ext uri="{FF2B5EF4-FFF2-40B4-BE49-F238E27FC236}">
                <a16:creationId xmlns:a16="http://schemas.microsoft.com/office/drawing/2014/main" id="{E1C33F3A-DCBD-3ADD-E9E8-DB3B4B5F8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480" y="4086480"/>
            <a:ext cx="914400" cy="914400"/>
          </a:xfrm>
          <a:prstGeom prst="rect">
            <a:avLst/>
          </a:prstGeom>
        </p:spPr>
      </p:pic>
      <p:pic>
        <p:nvPicPr>
          <p:cNvPr id="44" name="رسم 43" descr="دخول مع تعبئة خالصة">
            <a:extLst>
              <a:ext uri="{FF2B5EF4-FFF2-40B4-BE49-F238E27FC236}">
                <a16:creationId xmlns:a16="http://schemas.microsoft.com/office/drawing/2014/main" id="{1AF9299D-84FA-2224-9BC0-C87DE626B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3400" y="2745360"/>
            <a:ext cx="914400" cy="914400"/>
          </a:xfrm>
          <a:prstGeom prst="rect">
            <a:avLst/>
          </a:prstGeom>
        </p:spPr>
      </p:pic>
      <p:pic>
        <p:nvPicPr>
          <p:cNvPr id="46" name="رسم 45" descr="ظرف مع تعبئة خالصة">
            <a:extLst>
              <a:ext uri="{FF2B5EF4-FFF2-40B4-BE49-F238E27FC236}">
                <a16:creationId xmlns:a16="http://schemas.microsoft.com/office/drawing/2014/main" id="{8C18B966-32E4-E236-74DD-C4A0E9889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1480" y="1485520"/>
            <a:ext cx="914400" cy="914400"/>
          </a:xfrm>
          <a:prstGeom prst="rect">
            <a:avLst/>
          </a:prstGeom>
        </p:spPr>
      </p:pic>
      <p:pic>
        <p:nvPicPr>
          <p:cNvPr id="48" name="رسم 47" descr="مصعد لأسفل مع تعبئة خالصة">
            <a:extLst>
              <a:ext uri="{FF2B5EF4-FFF2-40B4-BE49-F238E27FC236}">
                <a16:creationId xmlns:a16="http://schemas.microsoft.com/office/drawing/2014/main" id="{92AD69C7-F72B-62CB-5C61-36D1499CB7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72920" y="5386960"/>
            <a:ext cx="914400" cy="914400"/>
          </a:xfrm>
          <a:prstGeom prst="rect">
            <a:avLst/>
          </a:prstGeom>
        </p:spPr>
      </p:pic>
      <p:pic>
        <p:nvPicPr>
          <p:cNvPr id="50" name="رسم 49" descr="مصعد لأسفل مع تعبئة خالصة">
            <a:extLst>
              <a:ext uri="{FF2B5EF4-FFF2-40B4-BE49-F238E27FC236}">
                <a16:creationId xmlns:a16="http://schemas.microsoft.com/office/drawing/2014/main" id="{13220D10-C45B-26FD-632E-38207F25C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54200" y="4025520"/>
            <a:ext cx="914400" cy="914400"/>
          </a:xfrm>
          <a:prstGeom prst="rect">
            <a:avLst/>
          </a:prstGeom>
        </p:spPr>
      </p:pic>
      <p:pic>
        <p:nvPicPr>
          <p:cNvPr id="52" name="رسم 51" descr="مصعد لأعلى مع تعبئة خالصة">
            <a:extLst>
              <a:ext uri="{FF2B5EF4-FFF2-40B4-BE49-F238E27FC236}">
                <a16:creationId xmlns:a16="http://schemas.microsoft.com/office/drawing/2014/main" id="{2A09D647-A0AA-9AF2-9C73-86FACA5185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84680" y="2643760"/>
            <a:ext cx="914400" cy="914400"/>
          </a:xfrm>
          <a:prstGeom prst="rect">
            <a:avLst/>
          </a:prstGeom>
        </p:spPr>
      </p:pic>
      <p:pic>
        <p:nvPicPr>
          <p:cNvPr id="54" name="رسم 53" descr="مصعد لأعلى مع تعبئة خالصة">
            <a:extLst>
              <a:ext uri="{FF2B5EF4-FFF2-40B4-BE49-F238E27FC236}">
                <a16:creationId xmlns:a16="http://schemas.microsoft.com/office/drawing/2014/main" id="{67BCCB68-4EE4-E35B-9456-3E3261CF6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35480" y="1516000"/>
            <a:ext cx="914400" cy="914400"/>
          </a:xfrm>
          <a:prstGeom prst="rect">
            <a:avLst/>
          </a:prstGeom>
        </p:spPr>
      </p:pic>
      <p:pic>
        <p:nvPicPr>
          <p:cNvPr id="56" name="رسم 55" descr="الإيثرنت مع تعبئة خالصة">
            <a:extLst>
              <a:ext uri="{FF2B5EF4-FFF2-40B4-BE49-F238E27FC236}">
                <a16:creationId xmlns:a16="http://schemas.microsoft.com/office/drawing/2014/main" id="{28708042-A970-5C93-32AA-2A1BC80538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86760" y="5326000"/>
            <a:ext cx="914400" cy="914400"/>
          </a:xfrm>
          <a:prstGeom prst="rect">
            <a:avLst/>
          </a:prstGeom>
        </p:spPr>
      </p:pic>
      <p:pic>
        <p:nvPicPr>
          <p:cNvPr id="58" name="رسم 57" descr="خروج مع تعبئة خالصة">
            <a:extLst>
              <a:ext uri="{FF2B5EF4-FFF2-40B4-BE49-F238E27FC236}">
                <a16:creationId xmlns:a16="http://schemas.microsoft.com/office/drawing/2014/main" id="{F388BA83-130D-BF65-0D22-71F62341A1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78200" y="4025520"/>
            <a:ext cx="914400" cy="914400"/>
          </a:xfrm>
          <a:prstGeom prst="rect">
            <a:avLst/>
          </a:prstGeom>
        </p:spPr>
      </p:pic>
      <p:pic>
        <p:nvPicPr>
          <p:cNvPr id="60" name="رسم 59" descr="يد مع تعبئة خالصة">
            <a:extLst>
              <a:ext uri="{FF2B5EF4-FFF2-40B4-BE49-F238E27FC236}">
                <a16:creationId xmlns:a16="http://schemas.microsoft.com/office/drawing/2014/main" id="{CDDC0B9C-E444-37B4-EB2F-F4B22421D7A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83560" y="2633600"/>
            <a:ext cx="914400" cy="914400"/>
          </a:xfrm>
          <a:prstGeom prst="rect">
            <a:avLst/>
          </a:prstGeom>
        </p:spPr>
      </p:pic>
      <p:pic>
        <p:nvPicPr>
          <p:cNvPr id="62" name="رسم 61" descr="إشارة يد للتأكيد مع تعبئة خالصة">
            <a:extLst>
              <a:ext uri="{FF2B5EF4-FFF2-40B4-BE49-F238E27FC236}">
                <a16:creationId xmlns:a16="http://schemas.microsoft.com/office/drawing/2014/main" id="{5604ED68-4A06-7908-22E5-6FF9CF3548F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64840" y="1373760"/>
            <a:ext cx="914400" cy="914400"/>
          </a:xfrm>
          <a:prstGeom prst="rect">
            <a:avLst/>
          </a:prstGeom>
        </p:spPr>
      </p:pic>
      <p:pic>
        <p:nvPicPr>
          <p:cNvPr id="64" name="رسم 63" descr="إيماءة انتظار مع تعبئة خالصة">
            <a:extLst>
              <a:ext uri="{FF2B5EF4-FFF2-40B4-BE49-F238E27FC236}">
                <a16:creationId xmlns:a16="http://schemas.microsoft.com/office/drawing/2014/main" id="{33692571-96D5-540D-EF8B-3E861E96CC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95800" y="5447920"/>
            <a:ext cx="914400" cy="914400"/>
          </a:xfrm>
          <a:prstGeom prst="rect">
            <a:avLst/>
          </a:prstGeom>
        </p:spPr>
      </p:pic>
      <p:pic>
        <p:nvPicPr>
          <p:cNvPr id="66" name="رسم 65" descr="جرس فندق مع تعبئة خالصة">
            <a:extLst>
              <a:ext uri="{FF2B5EF4-FFF2-40B4-BE49-F238E27FC236}">
                <a16:creationId xmlns:a16="http://schemas.microsoft.com/office/drawing/2014/main" id="{6FC4CE6A-B110-C9CF-9C61-456C65AC7D6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97400" y="3974720"/>
            <a:ext cx="914400" cy="914400"/>
          </a:xfrm>
          <a:prstGeom prst="rect">
            <a:avLst/>
          </a:prstGeom>
        </p:spPr>
      </p:pic>
      <p:pic>
        <p:nvPicPr>
          <p:cNvPr id="68" name="رسم 67" descr="الإنترنت مع تعبئة خالصة">
            <a:extLst>
              <a:ext uri="{FF2B5EF4-FFF2-40B4-BE49-F238E27FC236}">
                <a16:creationId xmlns:a16="http://schemas.microsoft.com/office/drawing/2014/main" id="{A687D7A8-EAE3-5C65-FB7E-2C1FCEEE2A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77080" y="2796160"/>
            <a:ext cx="914400" cy="914400"/>
          </a:xfrm>
          <a:prstGeom prst="rect">
            <a:avLst/>
          </a:prstGeom>
        </p:spPr>
      </p:pic>
      <p:pic>
        <p:nvPicPr>
          <p:cNvPr id="70" name="رسم 69" descr="إنترنت الأشياء مع تعبئة خالصة">
            <a:extLst>
              <a:ext uri="{FF2B5EF4-FFF2-40B4-BE49-F238E27FC236}">
                <a16:creationId xmlns:a16="http://schemas.microsoft.com/office/drawing/2014/main" id="{445BDBFC-D688-EFC9-EAB9-120C678FCD6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45000" y="1455040"/>
            <a:ext cx="914400" cy="914400"/>
          </a:xfrm>
          <a:prstGeom prst="rect">
            <a:avLst/>
          </a:prstGeom>
        </p:spPr>
      </p:pic>
      <p:pic>
        <p:nvPicPr>
          <p:cNvPr id="72" name="رسم 71" descr="برق مع تعبئة خالصة">
            <a:extLst>
              <a:ext uri="{FF2B5EF4-FFF2-40B4-BE49-F238E27FC236}">
                <a16:creationId xmlns:a16="http://schemas.microsoft.com/office/drawing/2014/main" id="{9E048BB0-59D4-A9AA-9532-38188B86990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387720" y="5244720"/>
            <a:ext cx="914400" cy="914400"/>
          </a:xfrm>
          <a:prstGeom prst="rect">
            <a:avLst/>
          </a:prstGeom>
        </p:spPr>
      </p:pic>
      <p:pic>
        <p:nvPicPr>
          <p:cNvPr id="74" name="رسم 73" descr="ارتباط مع تعبئة خالصة">
            <a:extLst>
              <a:ext uri="{FF2B5EF4-FFF2-40B4-BE49-F238E27FC236}">
                <a16:creationId xmlns:a16="http://schemas.microsoft.com/office/drawing/2014/main" id="{BFD0C64E-3442-2093-68F1-65629EA3CA2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06440" y="3984880"/>
            <a:ext cx="914400" cy="914400"/>
          </a:xfrm>
          <a:prstGeom prst="rect">
            <a:avLst/>
          </a:prstGeom>
        </p:spPr>
      </p:pic>
      <p:pic>
        <p:nvPicPr>
          <p:cNvPr id="76" name="رسم 75" descr="تسويق مع تعبئة خالصة">
            <a:extLst>
              <a:ext uri="{FF2B5EF4-FFF2-40B4-BE49-F238E27FC236}">
                <a16:creationId xmlns:a16="http://schemas.microsoft.com/office/drawing/2014/main" id="{DB189B5D-E808-60E0-FA53-9CCF94673CD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397880" y="2806320"/>
            <a:ext cx="914400" cy="914400"/>
          </a:xfrm>
          <a:prstGeom prst="rect">
            <a:avLst/>
          </a:prstGeom>
        </p:spPr>
      </p:pic>
      <p:pic>
        <p:nvPicPr>
          <p:cNvPr id="78" name="رسم 77" descr="مكبر صوت مع تعبئة خالصة">
            <a:extLst>
              <a:ext uri="{FF2B5EF4-FFF2-40B4-BE49-F238E27FC236}">
                <a16:creationId xmlns:a16="http://schemas.microsoft.com/office/drawing/2014/main" id="{739FC471-7263-15C9-7F38-08BAF57AB4D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225160" y="1363600"/>
            <a:ext cx="914400" cy="914400"/>
          </a:xfrm>
          <a:prstGeom prst="rect">
            <a:avLst/>
          </a:prstGeom>
        </p:spPr>
      </p:pic>
      <p:pic>
        <p:nvPicPr>
          <p:cNvPr id="80" name="رسم 79" descr="بوق1 مع تعبئة خالصة">
            <a:extLst>
              <a:ext uri="{FF2B5EF4-FFF2-40B4-BE49-F238E27FC236}">
                <a16:creationId xmlns:a16="http://schemas.microsoft.com/office/drawing/2014/main" id="{CEFA41E8-487F-015B-1693-034F13AC575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37400" y="5326000"/>
            <a:ext cx="914400" cy="914400"/>
          </a:xfrm>
          <a:prstGeom prst="rect">
            <a:avLst/>
          </a:prstGeom>
        </p:spPr>
      </p:pic>
      <p:pic>
        <p:nvPicPr>
          <p:cNvPr id="82" name="رسم 81" descr="ميكروفون مع تعبئة خالصة">
            <a:extLst>
              <a:ext uri="{FF2B5EF4-FFF2-40B4-BE49-F238E27FC236}">
                <a16:creationId xmlns:a16="http://schemas.microsoft.com/office/drawing/2014/main" id="{1B1C9A47-7806-796B-E38A-022D2EF698E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49160" y="3995040"/>
            <a:ext cx="914400" cy="914400"/>
          </a:xfrm>
          <a:prstGeom prst="rect">
            <a:avLst/>
          </a:prstGeom>
        </p:spPr>
      </p:pic>
      <p:pic>
        <p:nvPicPr>
          <p:cNvPr id="84" name="رسم 83" descr="شفرة مورس مع تعبئة خالصة">
            <a:extLst>
              <a:ext uri="{FF2B5EF4-FFF2-40B4-BE49-F238E27FC236}">
                <a16:creationId xmlns:a16="http://schemas.microsoft.com/office/drawing/2014/main" id="{BF75F08A-84BD-24E1-681A-98474C1BC23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728840" y="2806320"/>
            <a:ext cx="914400" cy="914400"/>
          </a:xfrm>
          <a:prstGeom prst="rect">
            <a:avLst/>
          </a:prstGeom>
        </p:spPr>
      </p:pic>
      <p:pic>
        <p:nvPicPr>
          <p:cNvPr id="86" name="رسم 85" descr="شفرة مورس مع تعبئة خالصة">
            <a:extLst>
              <a:ext uri="{FF2B5EF4-FFF2-40B4-BE49-F238E27FC236}">
                <a16:creationId xmlns:a16="http://schemas.microsoft.com/office/drawing/2014/main" id="{661AFBCD-B6EF-3A34-5778-A784EAFE8C5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657720" y="1424560"/>
            <a:ext cx="914400" cy="914400"/>
          </a:xfrm>
          <a:prstGeom prst="rect">
            <a:avLst/>
          </a:prstGeom>
        </p:spPr>
      </p:pic>
      <p:pic>
        <p:nvPicPr>
          <p:cNvPr id="88" name="رسم 87" descr="الشبكة مع تعبئة خالصة">
            <a:extLst>
              <a:ext uri="{FF2B5EF4-FFF2-40B4-BE49-F238E27FC236}">
                <a16:creationId xmlns:a16="http://schemas.microsoft.com/office/drawing/2014/main" id="{CC653361-12B5-CFF1-0D06-ACC8A8C56D2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120760" y="5356480"/>
            <a:ext cx="914400" cy="914400"/>
          </a:xfrm>
          <a:prstGeom prst="rect">
            <a:avLst/>
          </a:prstGeom>
        </p:spPr>
      </p:pic>
      <p:pic>
        <p:nvPicPr>
          <p:cNvPr id="90" name="رسم 89" descr="مخطط الشبكة  مع تعبئة خالصة">
            <a:extLst>
              <a:ext uri="{FF2B5EF4-FFF2-40B4-BE49-F238E27FC236}">
                <a16:creationId xmlns:a16="http://schemas.microsoft.com/office/drawing/2014/main" id="{B1EA8F09-D776-7B81-D14D-BD928D6E2B17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222360" y="4127120"/>
            <a:ext cx="914400" cy="914400"/>
          </a:xfrm>
          <a:prstGeom prst="rect">
            <a:avLst/>
          </a:prstGeom>
        </p:spPr>
      </p:pic>
      <p:pic>
        <p:nvPicPr>
          <p:cNvPr id="92" name="رسم 91" descr="صحيفة مع تعبئة خالصة">
            <a:extLst>
              <a:ext uri="{FF2B5EF4-FFF2-40B4-BE49-F238E27FC236}">
                <a16:creationId xmlns:a16="http://schemas.microsoft.com/office/drawing/2014/main" id="{8B203E9E-D24B-7AC8-0D65-C8C773C6DBA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90280" y="2786000"/>
            <a:ext cx="914400" cy="914400"/>
          </a:xfrm>
          <a:prstGeom prst="rect">
            <a:avLst/>
          </a:prstGeom>
        </p:spPr>
      </p:pic>
      <p:pic>
        <p:nvPicPr>
          <p:cNvPr id="94" name="رسم 93" descr="فتح المغلف مع تعبئة خالصة">
            <a:extLst>
              <a:ext uri="{FF2B5EF4-FFF2-40B4-BE49-F238E27FC236}">
                <a16:creationId xmlns:a16="http://schemas.microsoft.com/office/drawing/2014/main" id="{7DAC39B8-C690-130B-5BDF-ADAD3755C4D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212200" y="1383920"/>
            <a:ext cx="914400" cy="914400"/>
          </a:xfrm>
          <a:prstGeom prst="rect">
            <a:avLst/>
          </a:prstGeom>
        </p:spPr>
      </p:pic>
      <p:pic>
        <p:nvPicPr>
          <p:cNvPr id="96" name="رسم 95" descr="إشارة السلام مع تعبئة خالصة">
            <a:extLst>
              <a:ext uri="{FF2B5EF4-FFF2-40B4-BE49-F238E27FC236}">
                <a16:creationId xmlns:a16="http://schemas.microsoft.com/office/drawing/2014/main" id="{995E94AD-AA3D-A133-2305-93EAB0574263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380600" y="5265040"/>
            <a:ext cx="914400" cy="914400"/>
          </a:xfrm>
          <a:prstGeom prst="rect">
            <a:avLst/>
          </a:prstGeom>
        </p:spPr>
      </p:pic>
      <p:pic>
        <p:nvPicPr>
          <p:cNvPr id="98" name="رسم 97" descr="ضغطة للتكبير مع تعبئة خالصة">
            <a:extLst>
              <a:ext uri="{FF2B5EF4-FFF2-40B4-BE49-F238E27FC236}">
                <a16:creationId xmlns:a16="http://schemas.microsoft.com/office/drawing/2014/main" id="{20109F4E-99FE-5119-AFDF-8E2813F515E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12680" y="3964560"/>
            <a:ext cx="914400" cy="914400"/>
          </a:xfrm>
          <a:prstGeom prst="rect">
            <a:avLst/>
          </a:prstGeom>
        </p:spPr>
      </p:pic>
      <p:pic>
        <p:nvPicPr>
          <p:cNvPr id="100" name="رسم 99" descr="ضغطة للتصغير مع تعبئة خالصة">
            <a:extLst>
              <a:ext uri="{FF2B5EF4-FFF2-40B4-BE49-F238E27FC236}">
                <a16:creationId xmlns:a16="http://schemas.microsoft.com/office/drawing/2014/main" id="{18FDE51A-F387-985A-AEAC-7C1976CA9D4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339960" y="2653920"/>
            <a:ext cx="914400" cy="914400"/>
          </a:xfrm>
          <a:prstGeom prst="rect">
            <a:avLst/>
          </a:prstGeom>
        </p:spPr>
      </p:pic>
      <p:pic>
        <p:nvPicPr>
          <p:cNvPr id="102" name="رسم 101" descr="نشرة صوتية مع تعبئة خالصة">
            <a:extLst>
              <a:ext uri="{FF2B5EF4-FFF2-40B4-BE49-F238E27FC236}">
                <a16:creationId xmlns:a16="http://schemas.microsoft.com/office/drawing/2014/main" id="{2EDAD2EC-19F6-374E-0720-61F8C5D8ABE1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60280" y="13940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46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اتصالات</a:t>
            </a:r>
          </a:p>
        </p:txBody>
      </p:sp>
      <p:pic>
        <p:nvPicPr>
          <p:cNvPr id="3" name="رسم 2" descr="ميكروفون راديو مع تعبئة خالصة">
            <a:extLst>
              <a:ext uri="{FF2B5EF4-FFF2-40B4-BE49-F238E27FC236}">
                <a16:creationId xmlns:a16="http://schemas.microsoft.com/office/drawing/2014/main" id="{6AA37F22-FC67-1608-C64B-57073E676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7760" y="3997800"/>
            <a:ext cx="914400" cy="914400"/>
          </a:xfrm>
          <a:prstGeom prst="rect">
            <a:avLst/>
          </a:prstGeom>
        </p:spPr>
      </p:pic>
      <p:pic>
        <p:nvPicPr>
          <p:cNvPr id="4" name="رسم 3" descr="تقييم مع تعبئة خالصة">
            <a:extLst>
              <a:ext uri="{FF2B5EF4-FFF2-40B4-BE49-F238E27FC236}">
                <a16:creationId xmlns:a16="http://schemas.microsoft.com/office/drawing/2014/main" id="{E6018258-7ADC-2561-A470-288F77F31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7760" y="4048600"/>
            <a:ext cx="914400" cy="914400"/>
          </a:xfrm>
          <a:prstGeom prst="rect">
            <a:avLst/>
          </a:prstGeom>
        </p:spPr>
      </p:pic>
      <p:pic>
        <p:nvPicPr>
          <p:cNvPr id="5" name="رسم 4" descr="مستقبِل مع تعبئة خالصة">
            <a:extLst>
              <a:ext uri="{FF2B5EF4-FFF2-40B4-BE49-F238E27FC236}">
                <a16:creationId xmlns:a16="http://schemas.microsoft.com/office/drawing/2014/main" id="{A389D459-A474-CDD4-D552-A9D6A1A97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0160" y="4048600"/>
            <a:ext cx="914400" cy="914400"/>
          </a:xfrm>
          <a:prstGeom prst="rect">
            <a:avLst/>
          </a:prstGeom>
        </p:spPr>
      </p:pic>
      <p:pic>
        <p:nvPicPr>
          <p:cNvPr id="6" name="رسم 5" descr="لغة التعلم عن بعد مع تعبئة خالصة">
            <a:extLst>
              <a:ext uri="{FF2B5EF4-FFF2-40B4-BE49-F238E27FC236}">
                <a16:creationId xmlns:a16="http://schemas.microsoft.com/office/drawing/2014/main" id="{E187A45C-D8EF-ED87-492E-78AD4170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2080" y="4099400"/>
            <a:ext cx="914400" cy="914400"/>
          </a:xfrm>
          <a:prstGeom prst="rect">
            <a:avLst/>
          </a:prstGeom>
        </p:spPr>
      </p:pic>
      <p:pic>
        <p:nvPicPr>
          <p:cNvPr id="7" name="رسم 6" descr="رياضيات التعلم البعيدة مع تعبئة خالصة">
            <a:extLst>
              <a:ext uri="{FF2B5EF4-FFF2-40B4-BE49-F238E27FC236}">
                <a16:creationId xmlns:a16="http://schemas.microsoft.com/office/drawing/2014/main" id="{16C72F8D-CBC7-4E6E-AF40-838CDE0F13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91920" y="4109560"/>
            <a:ext cx="914400" cy="914400"/>
          </a:xfrm>
          <a:prstGeom prst="rect">
            <a:avLst/>
          </a:prstGeom>
        </p:spPr>
      </p:pic>
      <p:pic>
        <p:nvPicPr>
          <p:cNvPr id="8" name="رسم 7" descr="علم التعلم عن بعد مع تعبئة خالصة">
            <a:extLst>
              <a:ext uri="{FF2B5EF4-FFF2-40B4-BE49-F238E27FC236}">
                <a16:creationId xmlns:a16="http://schemas.microsoft.com/office/drawing/2014/main" id="{2235891A-37C4-CEBB-375E-7585C576F1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22400" y="2687160"/>
            <a:ext cx="914400" cy="914400"/>
          </a:xfrm>
          <a:prstGeom prst="rect">
            <a:avLst/>
          </a:prstGeom>
        </p:spPr>
      </p:pic>
      <p:pic>
        <p:nvPicPr>
          <p:cNvPr id="9" name="رسم 8" descr="إشارة يد لتحية شخص رائع مع تعبئة خالصة">
            <a:extLst>
              <a:ext uri="{FF2B5EF4-FFF2-40B4-BE49-F238E27FC236}">
                <a16:creationId xmlns:a16="http://schemas.microsoft.com/office/drawing/2014/main" id="{2B97CE71-A0F3-929C-D2F9-F59AA8F785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81280" y="2717640"/>
            <a:ext cx="914400" cy="914400"/>
          </a:xfrm>
          <a:prstGeom prst="rect">
            <a:avLst/>
          </a:prstGeom>
        </p:spPr>
      </p:pic>
      <p:pic>
        <p:nvPicPr>
          <p:cNvPr id="10" name="رسم 9" descr="حبل معقَد مع تعبئة خالصة">
            <a:extLst>
              <a:ext uri="{FF2B5EF4-FFF2-40B4-BE49-F238E27FC236}">
                <a16:creationId xmlns:a16="http://schemas.microsoft.com/office/drawing/2014/main" id="{5ABBE0EC-EBB2-242A-37BA-ABE4BA5AF9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60480" y="2646520"/>
            <a:ext cx="914400" cy="914400"/>
          </a:xfrm>
          <a:prstGeom prst="rect">
            <a:avLst/>
          </a:prstGeom>
        </p:spPr>
      </p:pic>
      <p:pic>
        <p:nvPicPr>
          <p:cNvPr id="11" name="رسم 10" descr="قمر صناعي مع تعبئة خالصة">
            <a:extLst>
              <a:ext uri="{FF2B5EF4-FFF2-40B4-BE49-F238E27FC236}">
                <a16:creationId xmlns:a16="http://schemas.microsoft.com/office/drawing/2014/main" id="{0E8CA85A-49FF-4A65-7CFD-4159DFB991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00640" y="2646520"/>
            <a:ext cx="914400" cy="914400"/>
          </a:xfrm>
          <a:prstGeom prst="rect">
            <a:avLst/>
          </a:prstGeom>
        </p:spPr>
      </p:pic>
      <p:pic>
        <p:nvPicPr>
          <p:cNvPr id="12" name="رسم 11" descr="طبق أقمار صناعية مع تعبئة خالصة">
            <a:extLst>
              <a:ext uri="{FF2B5EF4-FFF2-40B4-BE49-F238E27FC236}">
                <a16:creationId xmlns:a16="http://schemas.microsoft.com/office/drawing/2014/main" id="{7A2DBB77-51B9-8A6B-B66C-9AF04A591F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27440" y="2687160"/>
            <a:ext cx="914400" cy="914400"/>
          </a:xfrm>
          <a:prstGeom prst="rect">
            <a:avLst/>
          </a:prstGeom>
        </p:spPr>
      </p:pic>
      <p:pic>
        <p:nvPicPr>
          <p:cNvPr id="13" name="رسم 12" descr="تمرير مع تعبئة خالصة">
            <a:extLst>
              <a:ext uri="{FF2B5EF4-FFF2-40B4-BE49-F238E27FC236}">
                <a16:creationId xmlns:a16="http://schemas.microsoft.com/office/drawing/2014/main" id="{38927380-0B47-18C4-F854-BB6847792A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55840" y="2707480"/>
            <a:ext cx="914400" cy="914400"/>
          </a:xfrm>
          <a:prstGeom prst="rect">
            <a:avLst/>
          </a:prstGeom>
        </p:spPr>
      </p:pic>
      <p:pic>
        <p:nvPicPr>
          <p:cNvPr id="14" name="رسم 13" descr="إرسال مع تعبئة خالصة">
            <a:extLst>
              <a:ext uri="{FF2B5EF4-FFF2-40B4-BE49-F238E27FC236}">
                <a16:creationId xmlns:a16="http://schemas.microsoft.com/office/drawing/2014/main" id="{8FCA9CC1-81E6-4A63-D72E-5BBFA8E7961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153760" y="2575400"/>
            <a:ext cx="914400" cy="914400"/>
          </a:xfrm>
          <a:prstGeom prst="rect">
            <a:avLst/>
          </a:prstGeom>
        </p:spPr>
      </p:pic>
      <p:pic>
        <p:nvPicPr>
          <p:cNvPr id="15" name="رسم 14" descr="مشاركة مع تعبئة خالصة">
            <a:extLst>
              <a:ext uri="{FF2B5EF4-FFF2-40B4-BE49-F238E27FC236}">
                <a16:creationId xmlns:a16="http://schemas.microsoft.com/office/drawing/2014/main" id="{A34554E0-2B82-C4CE-68F3-3FD17F5B195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15840" y="2748120"/>
            <a:ext cx="914400" cy="914400"/>
          </a:xfrm>
          <a:prstGeom prst="rect">
            <a:avLst/>
          </a:prstGeom>
        </p:spPr>
      </p:pic>
      <p:pic>
        <p:nvPicPr>
          <p:cNvPr id="16" name="رسم 15" descr="إشارة مع تعبئة خالصة">
            <a:extLst>
              <a:ext uri="{FF2B5EF4-FFF2-40B4-BE49-F238E27FC236}">
                <a16:creationId xmlns:a16="http://schemas.microsoft.com/office/drawing/2014/main" id="{64E6F0BC-BB33-2066-5143-69C07A4CF5D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302080" y="1325720"/>
            <a:ext cx="914400" cy="914400"/>
          </a:xfrm>
          <a:prstGeom prst="rect">
            <a:avLst/>
          </a:prstGeom>
        </p:spPr>
      </p:pic>
      <p:pic>
        <p:nvPicPr>
          <p:cNvPr id="17" name="رسم 16" descr="لغة إشارة مع تعبئة خالصة">
            <a:extLst>
              <a:ext uri="{FF2B5EF4-FFF2-40B4-BE49-F238E27FC236}">
                <a16:creationId xmlns:a16="http://schemas.microsoft.com/office/drawing/2014/main" id="{9B186C2D-BCFE-CF91-6B46-019352ADCB6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50800" y="1335880"/>
            <a:ext cx="914400" cy="914400"/>
          </a:xfrm>
          <a:prstGeom prst="rect">
            <a:avLst/>
          </a:prstGeom>
        </p:spPr>
      </p:pic>
      <p:pic>
        <p:nvPicPr>
          <p:cNvPr id="18" name="رسم 17" descr="هاتف ذكي مع تعبئة خالصة">
            <a:extLst>
              <a:ext uri="{FF2B5EF4-FFF2-40B4-BE49-F238E27FC236}">
                <a16:creationId xmlns:a16="http://schemas.microsoft.com/office/drawing/2014/main" id="{37AD8757-01A4-4B6B-0DF4-4A39DD3461A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721440" y="1346040"/>
            <a:ext cx="914400" cy="914400"/>
          </a:xfrm>
          <a:prstGeom prst="rect">
            <a:avLst/>
          </a:prstGeom>
        </p:spPr>
      </p:pic>
      <p:pic>
        <p:nvPicPr>
          <p:cNvPr id="19" name="رسم 18" descr="شبكة اجتماعية مع تعبئة خالصة">
            <a:extLst>
              <a:ext uri="{FF2B5EF4-FFF2-40B4-BE49-F238E27FC236}">
                <a16:creationId xmlns:a16="http://schemas.microsoft.com/office/drawing/2014/main" id="{6CCC8D44-52F1-2509-6335-B127F37E2F3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278720" y="1315560"/>
            <a:ext cx="914400" cy="914400"/>
          </a:xfrm>
          <a:prstGeom prst="rect">
            <a:avLst/>
          </a:prstGeom>
        </p:spPr>
      </p:pic>
      <p:pic>
        <p:nvPicPr>
          <p:cNvPr id="20" name="رسم 19" descr="هاتف بمكبر صوت مع تعبئة خالصة">
            <a:extLst>
              <a:ext uri="{FF2B5EF4-FFF2-40B4-BE49-F238E27FC236}">
                <a16:creationId xmlns:a16="http://schemas.microsoft.com/office/drawing/2014/main" id="{DDFA6D5B-BA45-A5EE-2BBD-D7834AC2ED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947760" y="1417160"/>
            <a:ext cx="914400" cy="914400"/>
          </a:xfrm>
          <a:prstGeom prst="rect">
            <a:avLst/>
          </a:prstGeom>
        </p:spPr>
      </p:pic>
      <p:pic>
        <p:nvPicPr>
          <p:cNvPr id="21" name="رسم 20" descr="خطاب مع تعبئة خالصة">
            <a:extLst>
              <a:ext uri="{FF2B5EF4-FFF2-40B4-BE49-F238E27FC236}">
                <a16:creationId xmlns:a16="http://schemas.microsoft.com/office/drawing/2014/main" id="{BEDB1F74-C23C-3C3B-EC02-3CD135CFACA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647280" y="1407000"/>
            <a:ext cx="914400" cy="914400"/>
          </a:xfrm>
          <a:prstGeom prst="rect">
            <a:avLst/>
          </a:prstGeom>
        </p:spPr>
      </p:pic>
      <p:pic>
        <p:nvPicPr>
          <p:cNvPr id="22" name="رسم 21" descr="طابع مع تعبئة خالصة">
            <a:extLst>
              <a:ext uri="{FF2B5EF4-FFF2-40B4-BE49-F238E27FC236}">
                <a16:creationId xmlns:a16="http://schemas.microsoft.com/office/drawing/2014/main" id="{18991F78-7482-FDC1-44B7-EEB95524367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24880" y="1335880"/>
            <a:ext cx="914400" cy="914400"/>
          </a:xfrm>
          <a:prstGeom prst="rect">
            <a:avLst/>
          </a:prstGeom>
        </p:spPr>
      </p:pic>
      <p:pic>
        <p:nvPicPr>
          <p:cNvPr id="23" name="رسم 22" descr="تدفق مع تعبئة خالصة">
            <a:extLst>
              <a:ext uri="{FF2B5EF4-FFF2-40B4-BE49-F238E27FC236}">
                <a16:creationId xmlns:a16="http://schemas.microsoft.com/office/drawing/2014/main" id="{E5EABCAA-2EE1-AECC-8C34-CA09507EC9E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56480" y="13257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3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الطقس</a:t>
            </a:r>
          </a:p>
        </p:txBody>
      </p:sp>
      <p:pic>
        <p:nvPicPr>
          <p:cNvPr id="4" name="رسم 3" descr="مظلة شاطئ مع تعبئة خالصة">
            <a:extLst>
              <a:ext uri="{FF2B5EF4-FFF2-40B4-BE49-F238E27FC236}">
                <a16:creationId xmlns:a16="http://schemas.microsoft.com/office/drawing/2014/main" id="{F0D0F88F-9F46-825B-21F6-E2807AD0F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680" y="4016080"/>
            <a:ext cx="914400" cy="914400"/>
          </a:xfrm>
          <a:prstGeom prst="rect">
            <a:avLst/>
          </a:prstGeom>
        </p:spPr>
      </p:pic>
      <p:pic>
        <p:nvPicPr>
          <p:cNvPr id="6" name="رسم 5" descr="سحابة مع تعبئة خالصة">
            <a:extLst>
              <a:ext uri="{FF2B5EF4-FFF2-40B4-BE49-F238E27FC236}">
                <a16:creationId xmlns:a16="http://schemas.microsoft.com/office/drawing/2014/main" id="{27067DCF-22BA-5A92-705E-8AE3DB09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040" y="2725760"/>
            <a:ext cx="914400" cy="914400"/>
          </a:xfrm>
          <a:prstGeom prst="rect">
            <a:avLst/>
          </a:prstGeom>
        </p:spPr>
      </p:pic>
      <p:pic>
        <p:nvPicPr>
          <p:cNvPr id="8" name="رسم 7" descr="سحاب ببرق ومطر مع تعبئة خالصة">
            <a:extLst>
              <a:ext uri="{FF2B5EF4-FFF2-40B4-BE49-F238E27FC236}">
                <a16:creationId xmlns:a16="http://schemas.microsoft.com/office/drawing/2014/main" id="{94959A0C-A1F4-373A-1F30-1CD8A633F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680" y="1435440"/>
            <a:ext cx="914400" cy="914400"/>
          </a:xfrm>
          <a:prstGeom prst="rect">
            <a:avLst/>
          </a:prstGeom>
        </p:spPr>
      </p:pic>
      <p:pic>
        <p:nvPicPr>
          <p:cNvPr id="10" name="رسم 9" descr="ضباب مع تعبئة خالصة">
            <a:extLst>
              <a:ext uri="{FF2B5EF4-FFF2-40B4-BE49-F238E27FC236}">
                <a16:creationId xmlns:a16="http://schemas.microsoft.com/office/drawing/2014/main" id="{8C00EB0C-B3EA-D55E-96FD-E74CA6B47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4920" y="4077040"/>
            <a:ext cx="914400" cy="914400"/>
          </a:xfrm>
          <a:prstGeom prst="rect">
            <a:avLst/>
          </a:prstGeom>
        </p:spPr>
      </p:pic>
      <p:pic>
        <p:nvPicPr>
          <p:cNvPr id="12" name="رسم 11" descr="ورقة شجر مع تعبئة خالصة">
            <a:extLst>
              <a:ext uri="{FF2B5EF4-FFF2-40B4-BE49-F238E27FC236}">
                <a16:creationId xmlns:a16="http://schemas.microsoft.com/office/drawing/2014/main" id="{DF31EE53-CAB0-9788-7E80-F486A523C5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4120" y="2756240"/>
            <a:ext cx="914400" cy="914400"/>
          </a:xfrm>
          <a:prstGeom prst="rect">
            <a:avLst/>
          </a:prstGeom>
        </p:spPr>
      </p:pic>
      <p:pic>
        <p:nvPicPr>
          <p:cNvPr id="14" name="رسم 13" descr="برق مع تعبئة خالصة">
            <a:extLst>
              <a:ext uri="{FF2B5EF4-FFF2-40B4-BE49-F238E27FC236}">
                <a16:creationId xmlns:a16="http://schemas.microsoft.com/office/drawing/2014/main" id="{0EC34A0F-9530-0589-C362-2A55E1C31B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34600" y="1486240"/>
            <a:ext cx="914400" cy="914400"/>
          </a:xfrm>
          <a:prstGeom prst="rect">
            <a:avLst/>
          </a:prstGeom>
        </p:spPr>
      </p:pic>
      <p:pic>
        <p:nvPicPr>
          <p:cNvPr id="16" name="رسم 15" descr="القمر والنجوم مع تعبئة خالصة">
            <a:extLst>
              <a:ext uri="{FF2B5EF4-FFF2-40B4-BE49-F238E27FC236}">
                <a16:creationId xmlns:a16="http://schemas.microsoft.com/office/drawing/2014/main" id="{2BB1A70E-CDF9-6528-6888-566FFF8FD2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84280" y="4066880"/>
            <a:ext cx="914400" cy="914400"/>
          </a:xfrm>
          <a:prstGeom prst="rect">
            <a:avLst/>
          </a:prstGeom>
        </p:spPr>
      </p:pic>
      <p:pic>
        <p:nvPicPr>
          <p:cNvPr id="18" name="رسم 17" descr="شمس جزئية مع تعبئة خالصة">
            <a:extLst>
              <a:ext uri="{FF2B5EF4-FFF2-40B4-BE49-F238E27FC236}">
                <a16:creationId xmlns:a16="http://schemas.microsoft.com/office/drawing/2014/main" id="{6D2F8683-41BC-317F-D4E6-0DB170EE3C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57000" y="2654640"/>
            <a:ext cx="914400" cy="914400"/>
          </a:xfrm>
          <a:prstGeom prst="rect">
            <a:avLst/>
          </a:prstGeom>
        </p:spPr>
      </p:pic>
      <p:pic>
        <p:nvPicPr>
          <p:cNvPr id="20" name="رسم 19" descr="مصنع مع تعبئة خالصة">
            <a:extLst>
              <a:ext uri="{FF2B5EF4-FFF2-40B4-BE49-F238E27FC236}">
                <a16:creationId xmlns:a16="http://schemas.microsoft.com/office/drawing/2014/main" id="{F8474317-24C1-06DE-93FF-4330080E6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5720" y="1486240"/>
            <a:ext cx="914400" cy="914400"/>
          </a:xfrm>
          <a:prstGeom prst="rect">
            <a:avLst/>
          </a:prstGeom>
        </p:spPr>
      </p:pic>
      <p:pic>
        <p:nvPicPr>
          <p:cNvPr id="22" name="رسم 21" descr="عوامة المسبح مع تعبئة خالصة">
            <a:extLst>
              <a:ext uri="{FF2B5EF4-FFF2-40B4-BE49-F238E27FC236}">
                <a16:creationId xmlns:a16="http://schemas.microsoft.com/office/drawing/2014/main" id="{6D27F511-48EA-6D1F-11D7-E01AD62768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84760" y="4087200"/>
            <a:ext cx="914400" cy="914400"/>
          </a:xfrm>
          <a:prstGeom prst="rect">
            <a:avLst/>
          </a:prstGeom>
        </p:spPr>
      </p:pic>
      <p:pic>
        <p:nvPicPr>
          <p:cNvPr id="24" name="رسم 23" descr="مطر مع تعبئة خالصة">
            <a:extLst>
              <a:ext uri="{FF2B5EF4-FFF2-40B4-BE49-F238E27FC236}">
                <a16:creationId xmlns:a16="http://schemas.microsoft.com/office/drawing/2014/main" id="{BFE98427-4C53-6A97-8A9A-3D9DF056C1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05080" y="2715600"/>
            <a:ext cx="914400" cy="914400"/>
          </a:xfrm>
          <a:prstGeom prst="rect">
            <a:avLst/>
          </a:prstGeom>
        </p:spPr>
      </p:pic>
      <p:pic>
        <p:nvPicPr>
          <p:cNvPr id="26" name="رسم 25" descr="بذور مع تعبئة خالصة">
            <a:extLst>
              <a:ext uri="{FF2B5EF4-FFF2-40B4-BE49-F238E27FC236}">
                <a16:creationId xmlns:a16="http://schemas.microsoft.com/office/drawing/2014/main" id="{FD9DC32E-A9A9-68AC-507F-8F6B222DBE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45720" y="1415120"/>
            <a:ext cx="914400" cy="914400"/>
          </a:xfrm>
          <a:prstGeom prst="rect">
            <a:avLst/>
          </a:prstGeom>
        </p:spPr>
      </p:pic>
      <p:pic>
        <p:nvPicPr>
          <p:cNvPr id="28" name="رسم 27" descr="ثلج مع تعبئة خالصة">
            <a:extLst>
              <a:ext uri="{FF2B5EF4-FFF2-40B4-BE49-F238E27FC236}">
                <a16:creationId xmlns:a16="http://schemas.microsoft.com/office/drawing/2014/main" id="{925912F1-6A4B-51E5-8DAD-576542987C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86840" y="4168480"/>
            <a:ext cx="914400" cy="914400"/>
          </a:xfrm>
          <a:prstGeom prst="rect">
            <a:avLst/>
          </a:prstGeom>
        </p:spPr>
      </p:pic>
      <p:pic>
        <p:nvPicPr>
          <p:cNvPr id="30" name="رسم 29" descr="بلورة ثلجية مع تعبئة خالصة">
            <a:extLst>
              <a:ext uri="{FF2B5EF4-FFF2-40B4-BE49-F238E27FC236}">
                <a16:creationId xmlns:a16="http://schemas.microsoft.com/office/drawing/2014/main" id="{4E2B46EC-6D08-D554-8897-9F3D64B19C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398600" y="2817200"/>
            <a:ext cx="914400" cy="914400"/>
          </a:xfrm>
          <a:prstGeom prst="rect">
            <a:avLst/>
          </a:prstGeom>
        </p:spPr>
      </p:pic>
      <p:pic>
        <p:nvPicPr>
          <p:cNvPr id="32" name="رسم 31" descr="رجل ثلج مع تعبئة خالصة">
            <a:extLst>
              <a:ext uri="{FF2B5EF4-FFF2-40B4-BE49-F238E27FC236}">
                <a16:creationId xmlns:a16="http://schemas.microsoft.com/office/drawing/2014/main" id="{21E61F0A-7B8E-C31D-F448-38BEBF057D0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408760" y="1303360"/>
            <a:ext cx="914400" cy="914400"/>
          </a:xfrm>
          <a:prstGeom prst="rect">
            <a:avLst/>
          </a:prstGeom>
        </p:spPr>
      </p:pic>
      <p:pic>
        <p:nvPicPr>
          <p:cNvPr id="34" name="رسم 33" descr="الأحد مع تعبئة خالصة">
            <a:extLst>
              <a:ext uri="{FF2B5EF4-FFF2-40B4-BE49-F238E27FC236}">
                <a16:creationId xmlns:a16="http://schemas.microsoft.com/office/drawing/2014/main" id="{F46DDB67-1BAB-127C-0173-138B5715754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729560" y="4046560"/>
            <a:ext cx="914400" cy="914400"/>
          </a:xfrm>
          <a:prstGeom prst="rect">
            <a:avLst/>
          </a:prstGeom>
        </p:spPr>
      </p:pic>
      <p:pic>
        <p:nvPicPr>
          <p:cNvPr id="36" name="رسم 35" descr="نظارات شمس مع تعبئة خالصة">
            <a:extLst>
              <a:ext uri="{FF2B5EF4-FFF2-40B4-BE49-F238E27FC236}">
                <a16:creationId xmlns:a16="http://schemas.microsoft.com/office/drawing/2014/main" id="{F71C5898-49C8-8324-68A5-7625DC9611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678760" y="2807040"/>
            <a:ext cx="914400" cy="914400"/>
          </a:xfrm>
          <a:prstGeom prst="rect">
            <a:avLst/>
          </a:prstGeom>
        </p:spPr>
      </p:pic>
      <p:pic>
        <p:nvPicPr>
          <p:cNvPr id="38" name="رسم 37" descr="مقياس حرارة مع تعبئة خالصة">
            <a:extLst>
              <a:ext uri="{FF2B5EF4-FFF2-40B4-BE49-F238E27FC236}">
                <a16:creationId xmlns:a16="http://schemas.microsoft.com/office/drawing/2014/main" id="{6186CED0-7DA5-618B-A189-3B82D970CAD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668600" y="1384640"/>
            <a:ext cx="914400" cy="914400"/>
          </a:xfrm>
          <a:prstGeom prst="rect">
            <a:avLst/>
          </a:prstGeom>
        </p:spPr>
      </p:pic>
      <p:pic>
        <p:nvPicPr>
          <p:cNvPr id="40" name="رسم 39" descr="إعصار مع تعبئة خالصة">
            <a:extLst>
              <a:ext uri="{FF2B5EF4-FFF2-40B4-BE49-F238E27FC236}">
                <a16:creationId xmlns:a16="http://schemas.microsoft.com/office/drawing/2014/main" id="{382F0205-72DD-CBAF-DF24-B7C00053222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070680" y="1425280"/>
            <a:ext cx="914400" cy="914400"/>
          </a:xfrm>
          <a:prstGeom prst="rect">
            <a:avLst/>
          </a:prstGeom>
        </p:spPr>
      </p:pic>
      <p:pic>
        <p:nvPicPr>
          <p:cNvPr id="42" name="رسم 41" descr="مظلة مع تعبئة خالصة">
            <a:extLst>
              <a:ext uri="{FF2B5EF4-FFF2-40B4-BE49-F238E27FC236}">
                <a16:creationId xmlns:a16="http://schemas.microsoft.com/office/drawing/2014/main" id="{9454437E-A7D2-3505-A443-D9D47C348BF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019880" y="2827360"/>
            <a:ext cx="914400" cy="914400"/>
          </a:xfrm>
          <a:prstGeom prst="rect">
            <a:avLst/>
          </a:prstGeom>
        </p:spPr>
      </p:pic>
      <p:pic>
        <p:nvPicPr>
          <p:cNvPr id="44" name="رسم 43" descr="شمسية مغلقة مع تعبئة خالصة">
            <a:extLst>
              <a:ext uri="{FF2B5EF4-FFF2-40B4-BE49-F238E27FC236}">
                <a16:creationId xmlns:a16="http://schemas.microsoft.com/office/drawing/2014/main" id="{8E46AA79-CBF5-9FE6-BBA3-3E41BDB8C16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111320" y="4117680"/>
            <a:ext cx="914400" cy="914400"/>
          </a:xfrm>
          <a:prstGeom prst="rect">
            <a:avLst/>
          </a:prstGeom>
        </p:spPr>
      </p:pic>
      <p:pic>
        <p:nvPicPr>
          <p:cNvPr id="46" name="رسم 45" descr="عطلة مع تعبئة خالصة">
            <a:extLst>
              <a:ext uri="{FF2B5EF4-FFF2-40B4-BE49-F238E27FC236}">
                <a16:creationId xmlns:a16="http://schemas.microsoft.com/office/drawing/2014/main" id="{FD3DFC33-CC81-3BC9-A956-5D96090ABAA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452440" y="4087200"/>
            <a:ext cx="914400" cy="914400"/>
          </a:xfrm>
          <a:prstGeom prst="rect">
            <a:avLst/>
          </a:prstGeom>
        </p:spPr>
      </p:pic>
      <p:pic>
        <p:nvPicPr>
          <p:cNvPr id="48" name="رسم 47" descr="مسدس مياه مع تعبئة خالصة">
            <a:extLst>
              <a:ext uri="{FF2B5EF4-FFF2-40B4-BE49-F238E27FC236}">
                <a16:creationId xmlns:a16="http://schemas.microsoft.com/office/drawing/2014/main" id="{09A0773A-0D9B-7D13-6629-CAF2D8114AE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543880" y="2746080"/>
            <a:ext cx="914400" cy="914400"/>
          </a:xfrm>
          <a:prstGeom prst="rect">
            <a:avLst/>
          </a:prstGeom>
        </p:spPr>
      </p:pic>
      <p:pic>
        <p:nvPicPr>
          <p:cNvPr id="50" name="رسم 49" descr="عاصف مع تعبئة خالصة">
            <a:extLst>
              <a:ext uri="{FF2B5EF4-FFF2-40B4-BE49-F238E27FC236}">
                <a16:creationId xmlns:a16="http://schemas.microsoft.com/office/drawing/2014/main" id="{7DBBD99F-BD01-8ACB-7286-CBA137A69EB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30520" y="1425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0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الخرائط</a:t>
            </a:r>
          </a:p>
        </p:txBody>
      </p:sp>
      <p:pic>
        <p:nvPicPr>
          <p:cNvPr id="20" name="رسم 19" descr="مدينة مع تعبئة خالصة">
            <a:extLst>
              <a:ext uri="{FF2B5EF4-FFF2-40B4-BE49-F238E27FC236}">
                <a16:creationId xmlns:a16="http://schemas.microsoft.com/office/drawing/2014/main" id="{2FB53F4D-7CE8-7302-A21C-7276422B1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3160" y="5344160"/>
            <a:ext cx="914400" cy="914400"/>
          </a:xfrm>
          <a:prstGeom prst="rect">
            <a:avLst/>
          </a:prstGeom>
        </p:spPr>
      </p:pic>
      <p:pic>
        <p:nvPicPr>
          <p:cNvPr id="22" name="رسم 21" descr="بوصلة مع تعبئة خالصة">
            <a:extLst>
              <a:ext uri="{FF2B5EF4-FFF2-40B4-BE49-F238E27FC236}">
                <a16:creationId xmlns:a16="http://schemas.microsoft.com/office/drawing/2014/main" id="{37596E74-6001-0364-628F-D9AEF1BE8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5080" y="5394960"/>
            <a:ext cx="914400" cy="914400"/>
          </a:xfrm>
          <a:prstGeom prst="rect">
            <a:avLst/>
          </a:prstGeom>
        </p:spPr>
      </p:pic>
      <p:pic>
        <p:nvPicPr>
          <p:cNvPr id="24" name="رسم 23" descr="السهم: منحنى باتجاه حركة عقارب الساعة مع تعبئة خالصة">
            <a:extLst>
              <a:ext uri="{FF2B5EF4-FFF2-40B4-BE49-F238E27FC236}">
                <a16:creationId xmlns:a16="http://schemas.microsoft.com/office/drawing/2014/main" id="{591D08A2-26DE-7868-62C1-0EEB15FB0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6520" y="5425440"/>
            <a:ext cx="914400" cy="914400"/>
          </a:xfrm>
          <a:prstGeom prst="rect">
            <a:avLst/>
          </a:prstGeom>
        </p:spPr>
      </p:pic>
      <p:pic>
        <p:nvPicPr>
          <p:cNvPr id="26" name="رسم 25" descr="السهم: منحنى عكس اتجاه عقارب الساعة  مع تعبئة خالصة">
            <a:extLst>
              <a:ext uri="{FF2B5EF4-FFF2-40B4-BE49-F238E27FC236}">
                <a16:creationId xmlns:a16="http://schemas.microsoft.com/office/drawing/2014/main" id="{4117658A-757A-AD21-C1C8-5FEA8497BD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7320" y="5364480"/>
            <a:ext cx="914400" cy="914400"/>
          </a:xfrm>
          <a:prstGeom prst="rect">
            <a:avLst/>
          </a:prstGeom>
        </p:spPr>
      </p:pic>
      <p:pic>
        <p:nvPicPr>
          <p:cNvPr id="28" name="رسم 27" descr="اتجاه مع تعبئة خالصة">
            <a:extLst>
              <a:ext uri="{FF2B5EF4-FFF2-40B4-BE49-F238E27FC236}">
                <a16:creationId xmlns:a16="http://schemas.microsoft.com/office/drawing/2014/main" id="{54253C8E-6CBD-5206-8258-4EA9301E6B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28600" y="5415280"/>
            <a:ext cx="914400" cy="914400"/>
          </a:xfrm>
          <a:prstGeom prst="rect">
            <a:avLst/>
          </a:prstGeom>
        </p:spPr>
      </p:pic>
      <p:pic>
        <p:nvPicPr>
          <p:cNvPr id="30" name="رسم 29" descr="الكرة الأرضية: الأمريكتين مع تعبئة خالصة">
            <a:extLst>
              <a:ext uri="{FF2B5EF4-FFF2-40B4-BE49-F238E27FC236}">
                <a16:creationId xmlns:a16="http://schemas.microsoft.com/office/drawing/2014/main" id="{EC8D11B1-335E-B63A-F8D9-5CC03FB2E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79880" y="5435600"/>
            <a:ext cx="914400" cy="914400"/>
          </a:xfrm>
          <a:prstGeom prst="rect">
            <a:avLst/>
          </a:prstGeom>
        </p:spPr>
      </p:pic>
      <p:pic>
        <p:nvPicPr>
          <p:cNvPr id="32" name="رسم 31" descr="الكرة الأرضية - آسيا مع تعبئة خالصة">
            <a:extLst>
              <a:ext uri="{FF2B5EF4-FFF2-40B4-BE49-F238E27FC236}">
                <a16:creationId xmlns:a16="http://schemas.microsoft.com/office/drawing/2014/main" id="{BB8374A2-0460-A40B-12C6-A78990E092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0520" y="5394960"/>
            <a:ext cx="914400" cy="914400"/>
          </a:xfrm>
          <a:prstGeom prst="rect">
            <a:avLst/>
          </a:prstGeom>
        </p:spPr>
      </p:pic>
      <p:pic>
        <p:nvPicPr>
          <p:cNvPr id="34" name="رسم 33" descr="الكرة الأرضية: آسيا وأستراليا مع تعبئة خالصة">
            <a:extLst>
              <a:ext uri="{FF2B5EF4-FFF2-40B4-BE49-F238E27FC236}">
                <a16:creationId xmlns:a16="http://schemas.microsoft.com/office/drawing/2014/main" id="{85A82039-6399-6570-B31A-80B5945D58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01160" y="5374640"/>
            <a:ext cx="914400" cy="914400"/>
          </a:xfrm>
          <a:prstGeom prst="rect">
            <a:avLst/>
          </a:prstGeom>
        </p:spPr>
      </p:pic>
      <p:pic>
        <p:nvPicPr>
          <p:cNvPr id="36" name="رسم 35" descr="الكرة الأرضية: أفريقيا وأوروبا مع تعبئة خالصة">
            <a:extLst>
              <a:ext uri="{FF2B5EF4-FFF2-40B4-BE49-F238E27FC236}">
                <a16:creationId xmlns:a16="http://schemas.microsoft.com/office/drawing/2014/main" id="{A89FB244-1EED-510E-5E71-70DB36A37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3960" y="4064000"/>
            <a:ext cx="914400" cy="914400"/>
          </a:xfrm>
          <a:prstGeom prst="rect">
            <a:avLst/>
          </a:prstGeom>
        </p:spPr>
      </p:pic>
      <p:pic>
        <p:nvPicPr>
          <p:cNvPr id="38" name="رسم 37" descr="أوروبا مع تعبئة خالصة">
            <a:extLst>
              <a:ext uri="{FF2B5EF4-FFF2-40B4-BE49-F238E27FC236}">
                <a16:creationId xmlns:a16="http://schemas.microsoft.com/office/drawing/2014/main" id="{7EA050E8-A497-FEDC-AFD4-6BE7DE6EB81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25560" y="4023360"/>
            <a:ext cx="914400" cy="914400"/>
          </a:xfrm>
          <a:prstGeom prst="rect">
            <a:avLst/>
          </a:prstGeom>
        </p:spPr>
      </p:pic>
      <p:pic>
        <p:nvPicPr>
          <p:cNvPr id="40" name="رسم 39" descr="العلامة مع تعبئة خالصة">
            <a:extLst>
              <a:ext uri="{FF2B5EF4-FFF2-40B4-BE49-F238E27FC236}">
                <a16:creationId xmlns:a16="http://schemas.microsoft.com/office/drawing/2014/main" id="{AAD52808-F851-9B2A-951B-D69C6E2ABF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36200" y="4084320"/>
            <a:ext cx="914400" cy="914400"/>
          </a:xfrm>
          <a:prstGeom prst="rect">
            <a:avLst/>
          </a:prstGeom>
        </p:spPr>
      </p:pic>
      <p:pic>
        <p:nvPicPr>
          <p:cNvPr id="42" name="رسم 41" descr="مفترق طرق مع تعبئة خالصة">
            <a:extLst>
              <a:ext uri="{FF2B5EF4-FFF2-40B4-BE49-F238E27FC236}">
                <a16:creationId xmlns:a16="http://schemas.microsoft.com/office/drawing/2014/main" id="{F42FA074-5094-A87D-C4E6-98FFBF6F91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77320" y="3982720"/>
            <a:ext cx="914400" cy="914400"/>
          </a:xfrm>
          <a:prstGeom prst="rect">
            <a:avLst/>
          </a:prstGeom>
        </p:spPr>
      </p:pic>
      <p:pic>
        <p:nvPicPr>
          <p:cNvPr id="44" name="رسم 43" descr="الكرة الأرضية مع تعبئة خالصة">
            <a:extLst>
              <a:ext uri="{FF2B5EF4-FFF2-40B4-BE49-F238E27FC236}">
                <a16:creationId xmlns:a16="http://schemas.microsoft.com/office/drawing/2014/main" id="{3EDF2FED-6546-4635-27F2-5B37665479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41800" y="4104640"/>
            <a:ext cx="914400" cy="914400"/>
          </a:xfrm>
          <a:prstGeom prst="rect">
            <a:avLst/>
          </a:prstGeom>
        </p:spPr>
      </p:pic>
      <p:pic>
        <p:nvPicPr>
          <p:cNvPr id="46" name="رسم 45" descr="منزل مع تعبئة خالصة">
            <a:extLst>
              <a:ext uri="{FF2B5EF4-FFF2-40B4-BE49-F238E27FC236}">
                <a16:creationId xmlns:a16="http://schemas.microsoft.com/office/drawing/2014/main" id="{282940DB-2149-5840-F42D-4F5BD4F506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949880" y="3982720"/>
            <a:ext cx="914400" cy="914400"/>
          </a:xfrm>
          <a:prstGeom prst="rect">
            <a:avLst/>
          </a:prstGeom>
        </p:spPr>
      </p:pic>
      <p:pic>
        <p:nvPicPr>
          <p:cNvPr id="48" name="رسم 47" descr="منزل مع تعبئة خالصة">
            <a:extLst>
              <a:ext uri="{FF2B5EF4-FFF2-40B4-BE49-F238E27FC236}">
                <a16:creationId xmlns:a16="http://schemas.microsoft.com/office/drawing/2014/main" id="{9F4AEFC0-A3E3-17BE-7FFD-0049189C8A6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308280" y="4033520"/>
            <a:ext cx="914400" cy="914400"/>
          </a:xfrm>
          <a:prstGeom prst="rect">
            <a:avLst/>
          </a:prstGeom>
        </p:spPr>
      </p:pic>
      <p:pic>
        <p:nvPicPr>
          <p:cNvPr id="50" name="رسم 49" descr="بوصلة خريطة مع تعبئة خالصة">
            <a:extLst>
              <a:ext uri="{FF2B5EF4-FFF2-40B4-BE49-F238E27FC236}">
                <a16:creationId xmlns:a16="http://schemas.microsoft.com/office/drawing/2014/main" id="{9583D93D-0809-5C8E-830E-D8E667005A0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679880" y="4023360"/>
            <a:ext cx="914400" cy="914400"/>
          </a:xfrm>
          <a:prstGeom prst="rect">
            <a:avLst/>
          </a:prstGeom>
        </p:spPr>
      </p:pic>
      <p:pic>
        <p:nvPicPr>
          <p:cNvPr id="52" name="رسم 51" descr="خريطة بدبوس مع تعبئة خالصة">
            <a:extLst>
              <a:ext uri="{FF2B5EF4-FFF2-40B4-BE49-F238E27FC236}">
                <a16:creationId xmlns:a16="http://schemas.microsoft.com/office/drawing/2014/main" id="{23DEE68B-1E3B-61DD-2118-704589AA1B7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3320" y="2692400"/>
            <a:ext cx="914400" cy="914400"/>
          </a:xfrm>
          <a:prstGeom prst="rect">
            <a:avLst/>
          </a:prstGeom>
        </p:spPr>
      </p:pic>
      <p:pic>
        <p:nvPicPr>
          <p:cNvPr id="54" name="رسم 53" descr="علامة مع تعبئة خالصة">
            <a:extLst>
              <a:ext uri="{FF2B5EF4-FFF2-40B4-BE49-F238E27FC236}">
                <a16:creationId xmlns:a16="http://schemas.microsoft.com/office/drawing/2014/main" id="{863C2B08-613F-BDD7-77C9-9A756CF779A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94600" y="1452880"/>
            <a:ext cx="914400" cy="914400"/>
          </a:xfrm>
          <a:prstGeom prst="rect">
            <a:avLst/>
          </a:prstGeom>
        </p:spPr>
      </p:pic>
      <p:pic>
        <p:nvPicPr>
          <p:cNvPr id="56" name="رسم 55" descr="أمريكا الشمالية مع تعبئة خالصة">
            <a:extLst>
              <a:ext uri="{FF2B5EF4-FFF2-40B4-BE49-F238E27FC236}">
                <a16:creationId xmlns:a16="http://schemas.microsoft.com/office/drawing/2014/main" id="{8EAA3009-1BA1-6914-AA28-6A674DDABDF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325560" y="1493520"/>
            <a:ext cx="914400" cy="914400"/>
          </a:xfrm>
          <a:prstGeom prst="rect">
            <a:avLst/>
          </a:prstGeom>
        </p:spPr>
      </p:pic>
      <p:pic>
        <p:nvPicPr>
          <p:cNvPr id="58" name="رسم 57" descr="تثبيت مع تعبئة خالصة">
            <a:extLst>
              <a:ext uri="{FF2B5EF4-FFF2-40B4-BE49-F238E27FC236}">
                <a16:creationId xmlns:a16="http://schemas.microsoft.com/office/drawing/2014/main" id="{4F1D42C4-4861-A1F4-7740-673A7F6D137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13800" y="2743200"/>
            <a:ext cx="914400" cy="914400"/>
          </a:xfrm>
          <a:prstGeom prst="rect">
            <a:avLst/>
          </a:prstGeom>
        </p:spPr>
      </p:pic>
      <p:pic>
        <p:nvPicPr>
          <p:cNvPr id="60" name="رسم 59" descr="توصيل نقطتين بمسار مع تعبئة خالصة">
            <a:extLst>
              <a:ext uri="{FF2B5EF4-FFF2-40B4-BE49-F238E27FC236}">
                <a16:creationId xmlns:a16="http://schemas.microsoft.com/office/drawing/2014/main" id="{DDE48C05-C993-4CB7-AD96-A423055A6F7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697160" y="2692400"/>
            <a:ext cx="914400" cy="914400"/>
          </a:xfrm>
          <a:prstGeom prst="rect">
            <a:avLst/>
          </a:prstGeom>
        </p:spPr>
      </p:pic>
      <p:pic>
        <p:nvPicPr>
          <p:cNvPr id="62" name="رسم 61" descr="مبنى مدرسي مع تعبئة خالصة">
            <a:extLst>
              <a:ext uri="{FF2B5EF4-FFF2-40B4-BE49-F238E27FC236}">
                <a16:creationId xmlns:a16="http://schemas.microsoft.com/office/drawing/2014/main" id="{636E039D-5076-117E-70A7-62E822A4501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987480" y="2641600"/>
            <a:ext cx="914400" cy="914400"/>
          </a:xfrm>
          <a:prstGeom prst="rect">
            <a:avLst/>
          </a:prstGeom>
        </p:spPr>
      </p:pic>
      <p:pic>
        <p:nvPicPr>
          <p:cNvPr id="64" name="رسم 63" descr="لافتة مع تعبئة خالصة">
            <a:extLst>
              <a:ext uri="{FF2B5EF4-FFF2-40B4-BE49-F238E27FC236}">
                <a16:creationId xmlns:a16="http://schemas.microsoft.com/office/drawing/2014/main" id="{FB084AD0-2D38-28F9-A574-012B4BA20BD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287960" y="2672080"/>
            <a:ext cx="914400" cy="914400"/>
          </a:xfrm>
          <a:prstGeom prst="rect">
            <a:avLst/>
          </a:prstGeom>
        </p:spPr>
      </p:pic>
      <p:pic>
        <p:nvPicPr>
          <p:cNvPr id="66" name="رسم 65" descr="لافتة إرشادية مع تعبئة خالصة">
            <a:extLst>
              <a:ext uri="{FF2B5EF4-FFF2-40B4-BE49-F238E27FC236}">
                <a16:creationId xmlns:a16="http://schemas.microsoft.com/office/drawing/2014/main" id="{65ADF3B8-6F3D-47AB-83D8-E807DF36DC4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62120" y="2702560"/>
            <a:ext cx="914400" cy="914400"/>
          </a:xfrm>
          <a:prstGeom prst="rect">
            <a:avLst/>
          </a:prstGeom>
        </p:spPr>
      </p:pic>
      <p:pic>
        <p:nvPicPr>
          <p:cNvPr id="68" name="رسم 67" descr="السهم: منحنى طفيف مع تعبئة خالصة">
            <a:extLst>
              <a:ext uri="{FF2B5EF4-FFF2-40B4-BE49-F238E27FC236}">
                <a16:creationId xmlns:a16="http://schemas.microsoft.com/office/drawing/2014/main" id="{D53D0AFD-5D02-48FC-C220-940D483F1B1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960040" y="2651760"/>
            <a:ext cx="914400" cy="914400"/>
          </a:xfrm>
          <a:prstGeom prst="rect">
            <a:avLst/>
          </a:prstGeom>
        </p:spPr>
      </p:pic>
      <p:pic>
        <p:nvPicPr>
          <p:cNvPr id="70" name="رسم 69" descr="أمريكا الجنوبية مع تعبئة خالصة">
            <a:extLst>
              <a:ext uri="{FF2B5EF4-FFF2-40B4-BE49-F238E27FC236}">
                <a16:creationId xmlns:a16="http://schemas.microsoft.com/office/drawing/2014/main" id="{9B2C04F6-4F01-0889-DBD8-5BB47ED04B8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791640" y="2702560"/>
            <a:ext cx="914400" cy="914400"/>
          </a:xfrm>
          <a:prstGeom prst="rect">
            <a:avLst/>
          </a:prstGeom>
        </p:spPr>
      </p:pic>
      <p:pic>
        <p:nvPicPr>
          <p:cNvPr id="72" name="رسم 71" descr="السهم: مستقيم مع تعبئة خالصة">
            <a:extLst>
              <a:ext uri="{FF2B5EF4-FFF2-40B4-BE49-F238E27FC236}">
                <a16:creationId xmlns:a16="http://schemas.microsoft.com/office/drawing/2014/main" id="{2C167D20-AEA6-5925-B3CC-6AC2DBEBA3B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585400" y="1473200"/>
            <a:ext cx="914400" cy="914400"/>
          </a:xfrm>
          <a:prstGeom prst="rect">
            <a:avLst/>
          </a:prstGeom>
        </p:spPr>
      </p:pic>
      <p:pic>
        <p:nvPicPr>
          <p:cNvPr id="74" name="رسم 73" descr="خريطة تضاريس مع تعبئة خالصة">
            <a:extLst>
              <a:ext uri="{FF2B5EF4-FFF2-40B4-BE49-F238E27FC236}">
                <a16:creationId xmlns:a16="http://schemas.microsoft.com/office/drawing/2014/main" id="{12F42A4C-3492-E7FE-D710-97D7383D992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967160" y="1463040"/>
            <a:ext cx="914400" cy="914400"/>
          </a:xfrm>
          <a:prstGeom prst="rect">
            <a:avLst/>
          </a:prstGeom>
        </p:spPr>
      </p:pic>
      <p:pic>
        <p:nvPicPr>
          <p:cNvPr id="76" name="رسم 75" descr="خريطة كنز مع تعبئة خالصة">
            <a:extLst>
              <a:ext uri="{FF2B5EF4-FFF2-40B4-BE49-F238E27FC236}">
                <a16:creationId xmlns:a16="http://schemas.microsoft.com/office/drawing/2014/main" id="{4E091D83-BA0C-33F7-F920-7E4E99DEB30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38760" y="1442720"/>
            <a:ext cx="914400" cy="914400"/>
          </a:xfrm>
          <a:prstGeom prst="rect">
            <a:avLst/>
          </a:prstGeom>
        </p:spPr>
      </p:pic>
      <p:pic>
        <p:nvPicPr>
          <p:cNvPr id="78" name="رسم 77" descr="السهم: انعطاف أفقي مع تعبئة خالصة">
            <a:extLst>
              <a:ext uri="{FF2B5EF4-FFF2-40B4-BE49-F238E27FC236}">
                <a16:creationId xmlns:a16="http://schemas.microsoft.com/office/drawing/2014/main" id="{E5FA8C93-04A5-C9E4-16C7-2F683D0827D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690040" y="1402080"/>
            <a:ext cx="914400" cy="914400"/>
          </a:xfrm>
          <a:prstGeom prst="rect">
            <a:avLst/>
          </a:prstGeom>
        </p:spPr>
      </p:pic>
      <p:pic>
        <p:nvPicPr>
          <p:cNvPr id="80" name="رسم 79" descr="السهم: انعطاف عمودي مع تعبئة خالصة">
            <a:extLst>
              <a:ext uri="{FF2B5EF4-FFF2-40B4-BE49-F238E27FC236}">
                <a16:creationId xmlns:a16="http://schemas.microsoft.com/office/drawing/2014/main" id="{38A22D8C-E264-BAB9-CD65-E57EF418FC5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41320" y="1432560"/>
            <a:ext cx="914400" cy="914400"/>
          </a:xfrm>
          <a:prstGeom prst="rect">
            <a:avLst/>
          </a:prstGeom>
        </p:spPr>
      </p:pic>
      <p:pic>
        <p:nvPicPr>
          <p:cNvPr id="82" name="رسم 81" descr="عالم مع تعبئة خالصة">
            <a:extLst>
              <a:ext uri="{FF2B5EF4-FFF2-40B4-BE49-F238E27FC236}">
                <a16:creationId xmlns:a16="http://schemas.microsoft.com/office/drawing/2014/main" id="{FFD5A5C9-6DD3-2518-55EF-8D59AC79D75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270680" y="1351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74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الخرائط</a:t>
            </a:r>
          </a:p>
        </p:txBody>
      </p:sp>
      <p:pic>
        <p:nvPicPr>
          <p:cNvPr id="35" name="رسم 34" descr="أفريقيا مع تعبئة خالصة">
            <a:extLst>
              <a:ext uri="{FF2B5EF4-FFF2-40B4-BE49-F238E27FC236}">
                <a16:creationId xmlns:a16="http://schemas.microsoft.com/office/drawing/2014/main" id="{FBDA5C34-104B-C38A-2865-F00E327CB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600" y="1432560"/>
            <a:ext cx="914400" cy="914400"/>
          </a:xfrm>
          <a:prstGeom prst="rect">
            <a:avLst/>
          </a:prstGeom>
        </p:spPr>
      </p:pic>
      <p:pic>
        <p:nvPicPr>
          <p:cNvPr id="37" name="رسم 36" descr="أنتاركتيكا مع تعبئة خالصة">
            <a:extLst>
              <a:ext uri="{FF2B5EF4-FFF2-40B4-BE49-F238E27FC236}">
                <a16:creationId xmlns:a16="http://schemas.microsoft.com/office/drawing/2014/main" id="{9683551E-D6CA-5B3C-EBEA-CE1BEC84D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5240" y="1412240"/>
            <a:ext cx="914400" cy="914400"/>
          </a:xfrm>
          <a:prstGeom prst="rect">
            <a:avLst/>
          </a:prstGeom>
        </p:spPr>
      </p:pic>
      <p:pic>
        <p:nvPicPr>
          <p:cNvPr id="39" name="رسم 38" descr="آسيا مع تعبئة خالصة">
            <a:extLst>
              <a:ext uri="{FF2B5EF4-FFF2-40B4-BE49-F238E27FC236}">
                <a16:creationId xmlns:a16="http://schemas.microsoft.com/office/drawing/2014/main" id="{37FE8048-5B50-4D36-EB10-7E27ECBA7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60" y="1330960"/>
            <a:ext cx="914400" cy="914400"/>
          </a:xfrm>
          <a:prstGeom prst="rect">
            <a:avLst/>
          </a:prstGeom>
        </p:spPr>
      </p:pic>
      <p:pic>
        <p:nvPicPr>
          <p:cNvPr id="41" name="رسم 40" descr="@ مع تعبئة خالصة">
            <a:extLst>
              <a:ext uri="{FF2B5EF4-FFF2-40B4-BE49-F238E27FC236}">
                <a16:creationId xmlns:a16="http://schemas.microsoft.com/office/drawing/2014/main" id="{D8F03D49-0A3B-BE0E-A827-4A25D06C2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7960" y="1422400"/>
            <a:ext cx="914400" cy="914400"/>
          </a:xfrm>
          <a:prstGeom prst="rect">
            <a:avLst/>
          </a:prstGeom>
        </p:spPr>
      </p:pic>
      <p:pic>
        <p:nvPicPr>
          <p:cNvPr id="43" name="رسم 42" descr="أستراليا مع تعبئة خالصة">
            <a:extLst>
              <a:ext uri="{FF2B5EF4-FFF2-40B4-BE49-F238E27FC236}">
                <a16:creationId xmlns:a16="http://schemas.microsoft.com/office/drawing/2014/main" id="{A01E7DD9-7687-C5BD-DB1F-4051F26E6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8920" y="1402080"/>
            <a:ext cx="914400" cy="914400"/>
          </a:xfrm>
          <a:prstGeom prst="rect">
            <a:avLst/>
          </a:prstGeom>
        </p:spPr>
      </p:pic>
      <p:pic>
        <p:nvPicPr>
          <p:cNvPr id="45" name="رسم 44" descr="علامة مرجعية مع تعبئة خالصة">
            <a:extLst>
              <a:ext uri="{FF2B5EF4-FFF2-40B4-BE49-F238E27FC236}">
                <a16:creationId xmlns:a16="http://schemas.microsoft.com/office/drawing/2014/main" id="{8CE6A5ED-914C-CB80-327E-5CE76BBF21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0200" y="1422400"/>
            <a:ext cx="914400" cy="914400"/>
          </a:xfrm>
          <a:prstGeom prst="rect">
            <a:avLst/>
          </a:prstGeom>
        </p:spPr>
      </p:pic>
      <p:pic>
        <p:nvPicPr>
          <p:cNvPr id="47" name="رسم 46" descr="مبنى مع تعبئة خالصة">
            <a:extLst>
              <a:ext uri="{FF2B5EF4-FFF2-40B4-BE49-F238E27FC236}">
                <a16:creationId xmlns:a16="http://schemas.microsoft.com/office/drawing/2014/main" id="{963F6E84-5CA6-D210-1D90-5F0D982D5D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29560" y="1371600"/>
            <a:ext cx="914400" cy="914400"/>
          </a:xfrm>
          <a:prstGeom prst="rect">
            <a:avLst/>
          </a:prstGeom>
        </p:spPr>
      </p:pic>
      <p:pic>
        <p:nvPicPr>
          <p:cNvPr id="49" name="رسم 48" descr="دائرة بسهم إلى اليسار مع تعبئة خالصة">
            <a:extLst>
              <a:ext uri="{FF2B5EF4-FFF2-40B4-BE49-F238E27FC236}">
                <a16:creationId xmlns:a16="http://schemas.microsoft.com/office/drawing/2014/main" id="{24FEBDD8-DB44-B0F3-7D07-B94E870726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01160" y="14325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15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المركبات</a:t>
            </a:r>
          </a:p>
        </p:txBody>
      </p:sp>
      <p:pic>
        <p:nvPicPr>
          <p:cNvPr id="34" name="رسم 33" descr="شاحنة نفايات مع تعبئة خالصة">
            <a:extLst>
              <a:ext uri="{FF2B5EF4-FFF2-40B4-BE49-F238E27FC236}">
                <a16:creationId xmlns:a16="http://schemas.microsoft.com/office/drawing/2014/main" id="{A50F2FEF-EE75-9EA4-A5A2-FCEAD1F4C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000" y="5372920"/>
            <a:ext cx="914400" cy="914400"/>
          </a:xfrm>
          <a:prstGeom prst="rect">
            <a:avLst/>
          </a:prstGeom>
        </p:spPr>
      </p:pic>
      <p:pic>
        <p:nvPicPr>
          <p:cNvPr id="36" name="رسم 35" descr="سيارة كهربائية مع تعبئة خالصة">
            <a:extLst>
              <a:ext uri="{FF2B5EF4-FFF2-40B4-BE49-F238E27FC236}">
                <a16:creationId xmlns:a16="http://schemas.microsoft.com/office/drawing/2014/main" id="{4BB5F1C4-F430-8BD4-CA8F-2F374344F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8400" y="4021640"/>
            <a:ext cx="914400" cy="914400"/>
          </a:xfrm>
          <a:prstGeom prst="rect">
            <a:avLst/>
          </a:prstGeom>
        </p:spPr>
      </p:pic>
      <p:pic>
        <p:nvPicPr>
          <p:cNvPr id="38" name="رسم 37" descr="آلة حفر مع تعبئة خالصة">
            <a:extLst>
              <a:ext uri="{FF2B5EF4-FFF2-40B4-BE49-F238E27FC236}">
                <a16:creationId xmlns:a16="http://schemas.microsoft.com/office/drawing/2014/main" id="{9E5B826A-2F00-7F06-3580-CCA271610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880" y="2731320"/>
            <a:ext cx="914400" cy="914400"/>
          </a:xfrm>
          <a:prstGeom prst="rect">
            <a:avLst/>
          </a:prstGeom>
        </p:spPr>
      </p:pic>
      <p:pic>
        <p:nvPicPr>
          <p:cNvPr id="40" name="رسم 39" descr="الشحن مع تعبئة خالصة">
            <a:extLst>
              <a:ext uri="{FF2B5EF4-FFF2-40B4-BE49-F238E27FC236}">
                <a16:creationId xmlns:a16="http://schemas.microsoft.com/office/drawing/2014/main" id="{EA414B33-D2AF-4497-796A-C2B29609B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520" y="1451160"/>
            <a:ext cx="914400" cy="914400"/>
          </a:xfrm>
          <a:prstGeom prst="rect">
            <a:avLst/>
          </a:prstGeom>
        </p:spPr>
      </p:pic>
      <p:pic>
        <p:nvPicPr>
          <p:cNvPr id="42" name="رسم 41" descr="وقود مع تعبئة خالصة">
            <a:extLst>
              <a:ext uri="{FF2B5EF4-FFF2-40B4-BE49-F238E27FC236}">
                <a16:creationId xmlns:a16="http://schemas.microsoft.com/office/drawing/2014/main" id="{41ADCCF1-356A-9E66-0C98-BF32821E61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48720" y="5281480"/>
            <a:ext cx="914400" cy="914400"/>
          </a:xfrm>
          <a:prstGeom prst="rect">
            <a:avLst/>
          </a:prstGeom>
        </p:spPr>
      </p:pic>
      <p:pic>
        <p:nvPicPr>
          <p:cNvPr id="44" name="رسم 43" descr="وقود مع تعبئة خالصة">
            <a:extLst>
              <a:ext uri="{FF2B5EF4-FFF2-40B4-BE49-F238E27FC236}">
                <a16:creationId xmlns:a16="http://schemas.microsoft.com/office/drawing/2014/main" id="{FD4CB2B8-F085-E7FA-EBCD-1000C775B3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79200" y="4092760"/>
            <a:ext cx="914400" cy="914400"/>
          </a:xfrm>
          <a:prstGeom prst="rect">
            <a:avLst/>
          </a:prstGeom>
        </p:spPr>
      </p:pic>
      <p:pic>
        <p:nvPicPr>
          <p:cNvPr id="46" name="رسم 45" descr="هليكوبتر مع تعبئة خالصة">
            <a:extLst>
              <a:ext uri="{FF2B5EF4-FFF2-40B4-BE49-F238E27FC236}">
                <a16:creationId xmlns:a16="http://schemas.microsoft.com/office/drawing/2014/main" id="{4FB1815D-9056-80B3-223B-9390E670C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87760" y="2873560"/>
            <a:ext cx="914400" cy="914400"/>
          </a:xfrm>
          <a:prstGeom prst="rect">
            <a:avLst/>
          </a:prstGeom>
        </p:spPr>
      </p:pic>
      <p:pic>
        <p:nvPicPr>
          <p:cNvPr id="48" name="رسم 47" descr="منطاد الهواء الساخن مع تعبئة خالصة">
            <a:extLst>
              <a:ext uri="{FF2B5EF4-FFF2-40B4-BE49-F238E27FC236}">
                <a16:creationId xmlns:a16="http://schemas.microsoft.com/office/drawing/2014/main" id="{734FE26E-351F-42B2-7635-884ABB3BF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99520" y="1552760"/>
            <a:ext cx="914400" cy="914400"/>
          </a:xfrm>
          <a:prstGeom prst="rect">
            <a:avLst/>
          </a:prstGeom>
        </p:spPr>
      </p:pic>
      <p:pic>
        <p:nvPicPr>
          <p:cNvPr id="50" name="رسم 49" descr="هبوط مع تعبئة خالصة">
            <a:extLst>
              <a:ext uri="{FF2B5EF4-FFF2-40B4-BE49-F238E27FC236}">
                <a16:creationId xmlns:a16="http://schemas.microsoft.com/office/drawing/2014/main" id="{6A6BE92B-15D1-FD52-5F08-FF8C74865B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21920" y="5342440"/>
            <a:ext cx="914400" cy="914400"/>
          </a:xfrm>
          <a:prstGeom prst="rect">
            <a:avLst/>
          </a:prstGeom>
        </p:spPr>
      </p:pic>
      <p:pic>
        <p:nvPicPr>
          <p:cNvPr id="52" name="رسم 51" descr="شاحنه ضخمة مع تعبئة خالصة">
            <a:extLst>
              <a:ext uri="{FF2B5EF4-FFF2-40B4-BE49-F238E27FC236}">
                <a16:creationId xmlns:a16="http://schemas.microsoft.com/office/drawing/2014/main" id="{D5BEEB5F-1A76-CAF6-A3E1-3EBBD21DCA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81280" y="3981000"/>
            <a:ext cx="914400" cy="914400"/>
          </a:xfrm>
          <a:prstGeom prst="rect">
            <a:avLst/>
          </a:prstGeom>
        </p:spPr>
      </p:pic>
      <p:pic>
        <p:nvPicPr>
          <p:cNvPr id="54" name="رسم 53" descr="دراجة نارية مع تعبئة خالصة">
            <a:extLst>
              <a:ext uri="{FF2B5EF4-FFF2-40B4-BE49-F238E27FC236}">
                <a16:creationId xmlns:a16="http://schemas.microsoft.com/office/drawing/2014/main" id="{DE499060-7C47-6C15-BF40-E2B0FFDA132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60960" y="2650040"/>
            <a:ext cx="914400" cy="914400"/>
          </a:xfrm>
          <a:prstGeom prst="rect">
            <a:avLst/>
          </a:prstGeom>
        </p:spPr>
      </p:pic>
      <p:pic>
        <p:nvPicPr>
          <p:cNvPr id="56" name="رسم 55" descr="نافذة الطائرة مع تعبئة خالصة">
            <a:extLst>
              <a:ext uri="{FF2B5EF4-FFF2-40B4-BE49-F238E27FC236}">
                <a16:creationId xmlns:a16="http://schemas.microsoft.com/office/drawing/2014/main" id="{D0FF0B5A-C118-CFFA-0375-458A2D0761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50800" y="1430840"/>
            <a:ext cx="914400" cy="914400"/>
          </a:xfrm>
          <a:prstGeom prst="rect">
            <a:avLst/>
          </a:prstGeom>
        </p:spPr>
      </p:pic>
      <p:pic>
        <p:nvPicPr>
          <p:cNvPr id="58" name="رسم 57" descr="كوة مع تعبئة خالصة">
            <a:extLst>
              <a:ext uri="{FF2B5EF4-FFF2-40B4-BE49-F238E27FC236}">
                <a16:creationId xmlns:a16="http://schemas.microsoft.com/office/drawing/2014/main" id="{174BCE3F-91E8-CC15-A6B0-F9A871507B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184960" y="5251000"/>
            <a:ext cx="914400" cy="914400"/>
          </a:xfrm>
          <a:prstGeom prst="rect">
            <a:avLst/>
          </a:prstGeom>
        </p:spPr>
      </p:pic>
      <p:pic>
        <p:nvPicPr>
          <p:cNvPr id="60" name="رسم 59" descr="سباق سيارات مع تعبئة خالصة">
            <a:extLst>
              <a:ext uri="{FF2B5EF4-FFF2-40B4-BE49-F238E27FC236}">
                <a16:creationId xmlns:a16="http://schemas.microsoft.com/office/drawing/2014/main" id="{BFBB0EAC-86F4-7C79-5654-8A185DFE409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63040" y="4102920"/>
            <a:ext cx="914400" cy="914400"/>
          </a:xfrm>
          <a:prstGeom prst="rect">
            <a:avLst/>
          </a:prstGeom>
        </p:spPr>
      </p:pic>
      <p:pic>
        <p:nvPicPr>
          <p:cNvPr id="62" name="رسم 61" descr="علم سباق مع تعبئة خالصة">
            <a:extLst>
              <a:ext uri="{FF2B5EF4-FFF2-40B4-BE49-F238E27FC236}">
                <a16:creationId xmlns:a16="http://schemas.microsoft.com/office/drawing/2014/main" id="{3A01F0B7-AC30-97BE-4E7F-64DA5152B3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02080" y="2741480"/>
            <a:ext cx="914400" cy="914400"/>
          </a:xfrm>
          <a:prstGeom prst="rect">
            <a:avLst/>
          </a:prstGeom>
        </p:spPr>
      </p:pic>
      <p:pic>
        <p:nvPicPr>
          <p:cNvPr id="64" name="رسم 63" descr="صاروخ مع تعبئة خالصة">
            <a:extLst>
              <a:ext uri="{FF2B5EF4-FFF2-40B4-BE49-F238E27FC236}">
                <a16:creationId xmlns:a16="http://schemas.microsoft.com/office/drawing/2014/main" id="{D2B1F7D4-39E4-323B-7048-8DE9C992512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032560" y="1359720"/>
            <a:ext cx="914400" cy="914400"/>
          </a:xfrm>
          <a:prstGeom prst="rect">
            <a:avLst/>
          </a:prstGeom>
        </p:spPr>
      </p:pic>
      <p:pic>
        <p:nvPicPr>
          <p:cNvPr id="70" name="رسم 69" descr="سكة حديدية بالملاهي إلى أعلى مع تعبئة خالصة">
            <a:extLst>
              <a:ext uri="{FF2B5EF4-FFF2-40B4-BE49-F238E27FC236}">
                <a16:creationId xmlns:a16="http://schemas.microsoft.com/office/drawing/2014/main" id="{B4C906F5-D264-E2BD-1523-1228F86D08A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272080" y="5444040"/>
            <a:ext cx="914400" cy="914400"/>
          </a:xfrm>
          <a:prstGeom prst="rect">
            <a:avLst/>
          </a:prstGeom>
        </p:spPr>
      </p:pic>
      <p:pic>
        <p:nvPicPr>
          <p:cNvPr id="72" name="رسم 71" descr="سكة حديدية بالملاهي إلى أعلى مع تعبئة خالصة">
            <a:extLst>
              <a:ext uri="{FF2B5EF4-FFF2-40B4-BE49-F238E27FC236}">
                <a16:creationId xmlns:a16="http://schemas.microsoft.com/office/drawing/2014/main" id="{BB91BC98-C621-EB9A-1D2A-8E3F9BC7ACC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02560" y="4102920"/>
            <a:ext cx="914400" cy="914400"/>
          </a:xfrm>
          <a:prstGeom prst="rect">
            <a:avLst/>
          </a:prstGeom>
        </p:spPr>
      </p:pic>
      <p:pic>
        <p:nvPicPr>
          <p:cNvPr id="74" name="رسم 73" descr="شاحنة مع تعبئة خالصة">
            <a:extLst>
              <a:ext uri="{FF2B5EF4-FFF2-40B4-BE49-F238E27FC236}">
                <a16:creationId xmlns:a16="http://schemas.microsoft.com/office/drawing/2014/main" id="{DDAA9823-DA5C-0BE7-F208-7D408AF46BA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383840" y="2731320"/>
            <a:ext cx="914400" cy="914400"/>
          </a:xfrm>
          <a:prstGeom prst="rect">
            <a:avLst/>
          </a:prstGeom>
        </p:spPr>
      </p:pic>
      <p:pic>
        <p:nvPicPr>
          <p:cNvPr id="76" name="رسم 75" descr="مركب شراعي مع تعبئة خالصة">
            <a:extLst>
              <a:ext uri="{FF2B5EF4-FFF2-40B4-BE49-F238E27FC236}">
                <a16:creationId xmlns:a16="http://schemas.microsoft.com/office/drawing/2014/main" id="{6F21CE57-A1C0-D6FB-C643-B5454EF88E5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53360" y="1410520"/>
            <a:ext cx="914400" cy="914400"/>
          </a:xfrm>
          <a:prstGeom prst="rect">
            <a:avLst/>
          </a:prstGeom>
        </p:spPr>
      </p:pic>
      <p:pic>
        <p:nvPicPr>
          <p:cNvPr id="78" name="رسم 77" descr="قارب إبحار للقراصنة مع تعبئة خالصة">
            <a:extLst>
              <a:ext uri="{FF2B5EF4-FFF2-40B4-BE49-F238E27FC236}">
                <a16:creationId xmlns:a16="http://schemas.microsoft.com/office/drawing/2014/main" id="{B0EEF752-C4CE-805B-DE49-6CBC23E9C1D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64000" y="5383080"/>
            <a:ext cx="914400" cy="914400"/>
          </a:xfrm>
          <a:prstGeom prst="rect">
            <a:avLst/>
          </a:prstGeom>
        </p:spPr>
      </p:pic>
      <p:pic>
        <p:nvPicPr>
          <p:cNvPr id="80" name="رسم 79" descr="سكوتر مع تعبئة خالصة">
            <a:extLst>
              <a:ext uri="{FF2B5EF4-FFF2-40B4-BE49-F238E27FC236}">
                <a16:creationId xmlns:a16="http://schemas.microsoft.com/office/drawing/2014/main" id="{8C299A86-5DF8-02BA-AB97-B59513A88EB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674160" y="4052120"/>
            <a:ext cx="914400" cy="914400"/>
          </a:xfrm>
          <a:prstGeom prst="rect">
            <a:avLst/>
          </a:prstGeom>
        </p:spPr>
      </p:pic>
      <p:pic>
        <p:nvPicPr>
          <p:cNvPr id="82" name="رسم 81" descr="حزام أمان مع تعبئة خالصة">
            <a:extLst>
              <a:ext uri="{FF2B5EF4-FFF2-40B4-BE49-F238E27FC236}">
                <a16:creationId xmlns:a16="http://schemas.microsoft.com/office/drawing/2014/main" id="{04160487-9F7F-757B-D649-DCA9929B342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623360" y="2700840"/>
            <a:ext cx="914400" cy="914400"/>
          </a:xfrm>
          <a:prstGeom prst="rect">
            <a:avLst/>
          </a:prstGeom>
        </p:spPr>
      </p:pic>
      <p:pic>
        <p:nvPicPr>
          <p:cNvPr id="84" name="رسم 83" descr="عربة تزحلق على الجليد مع تعبئة خالصة">
            <a:extLst>
              <a:ext uri="{FF2B5EF4-FFF2-40B4-BE49-F238E27FC236}">
                <a16:creationId xmlns:a16="http://schemas.microsoft.com/office/drawing/2014/main" id="{C2BD9604-43B9-4FB1-7130-A3CFDDA7C9A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704640" y="1410520"/>
            <a:ext cx="914400" cy="914400"/>
          </a:xfrm>
          <a:prstGeom prst="rect">
            <a:avLst/>
          </a:prstGeom>
        </p:spPr>
      </p:pic>
      <p:pic>
        <p:nvPicPr>
          <p:cNvPr id="86" name="رسم 85" descr="صحن الفضاء مع تعبئة خالصة">
            <a:extLst>
              <a:ext uri="{FF2B5EF4-FFF2-40B4-BE49-F238E27FC236}">
                <a16:creationId xmlns:a16="http://schemas.microsoft.com/office/drawing/2014/main" id="{83CEA279-B3E4-BCCA-568E-A61332F6187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055920" y="5352600"/>
            <a:ext cx="914400" cy="914400"/>
          </a:xfrm>
          <a:prstGeom prst="rect">
            <a:avLst/>
          </a:prstGeom>
        </p:spPr>
      </p:pic>
      <p:pic>
        <p:nvPicPr>
          <p:cNvPr id="88" name="رسم 87" descr="عجلة قيادة مع تعبئة خالصة">
            <a:extLst>
              <a:ext uri="{FF2B5EF4-FFF2-40B4-BE49-F238E27FC236}">
                <a16:creationId xmlns:a16="http://schemas.microsoft.com/office/drawing/2014/main" id="{C0590C5C-DC58-DAB8-D604-CAA73B58D9E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498640" y="5311960"/>
            <a:ext cx="914400" cy="914400"/>
          </a:xfrm>
          <a:prstGeom prst="rect">
            <a:avLst/>
          </a:prstGeom>
        </p:spPr>
      </p:pic>
      <p:pic>
        <p:nvPicPr>
          <p:cNvPr id="90" name="رسم 89" descr="عجلة قيادة مع تعبئة خالصة">
            <a:extLst>
              <a:ext uri="{FF2B5EF4-FFF2-40B4-BE49-F238E27FC236}">
                <a16:creationId xmlns:a16="http://schemas.microsoft.com/office/drawing/2014/main" id="{70A311B8-0725-BBEA-93C5-DEE213AAF3A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66080" y="4031800"/>
            <a:ext cx="914400" cy="914400"/>
          </a:xfrm>
          <a:prstGeom prst="rect">
            <a:avLst/>
          </a:prstGeom>
        </p:spPr>
      </p:pic>
      <p:pic>
        <p:nvPicPr>
          <p:cNvPr id="92" name="رسم 91" descr="ترام مع تعبئة خالصة">
            <a:extLst>
              <a:ext uri="{FF2B5EF4-FFF2-40B4-BE49-F238E27FC236}">
                <a16:creationId xmlns:a16="http://schemas.microsoft.com/office/drawing/2014/main" id="{4315D1B6-CA32-C7A3-2391-157E1CA8EB7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177840" y="2731320"/>
            <a:ext cx="914400" cy="914400"/>
          </a:xfrm>
          <a:prstGeom prst="rect">
            <a:avLst/>
          </a:prstGeom>
        </p:spPr>
      </p:pic>
      <p:pic>
        <p:nvPicPr>
          <p:cNvPr id="94" name="رسم 93" descr="غواصة مع تعبئة خالصة">
            <a:extLst>
              <a:ext uri="{FF2B5EF4-FFF2-40B4-BE49-F238E27FC236}">
                <a16:creationId xmlns:a16="http://schemas.microsoft.com/office/drawing/2014/main" id="{49E0A688-014C-E023-B2EF-5364A52FEDB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096560" y="1410520"/>
            <a:ext cx="914400" cy="914400"/>
          </a:xfrm>
          <a:prstGeom prst="rect">
            <a:avLst/>
          </a:prstGeom>
        </p:spPr>
      </p:pic>
      <p:pic>
        <p:nvPicPr>
          <p:cNvPr id="96" name="رسم 95" descr="إقلاع مع تعبئة خالصة">
            <a:extLst>
              <a:ext uri="{FF2B5EF4-FFF2-40B4-BE49-F238E27FC236}">
                <a16:creationId xmlns:a16="http://schemas.microsoft.com/office/drawing/2014/main" id="{98D7E3DF-9AA1-2644-3088-3C4CA41D4A4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47840" y="4113080"/>
            <a:ext cx="914400" cy="914400"/>
          </a:xfrm>
          <a:prstGeom prst="rect">
            <a:avLst/>
          </a:prstGeom>
        </p:spPr>
      </p:pic>
      <p:pic>
        <p:nvPicPr>
          <p:cNvPr id="98" name="رسم 97" descr="سيارة أجرة مع تعبئة خالصة">
            <a:extLst>
              <a:ext uri="{FF2B5EF4-FFF2-40B4-BE49-F238E27FC236}">
                <a16:creationId xmlns:a16="http://schemas.microsoft.com/office/drawing/2014/main" id="{528C4141-3323-1BCE-0C81-F6DBEFFDFE1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366560" y="2639880"/>
            <a:ext cx="914400" cy="914400"/>
          </a:xfrm>
          <a:prstGeom prst="rect">
            <a:avLst/>
          </a:prstGeom>
        </p:spPr>
      </p:pic>
      <p:pic>
        <p:nvPicPr>
          <p:cNvPr id="100" name="رسم 99" descr="دمية اختبار مع تعبئة خالصة">
            <a:extLst>
              <a:ext uri="{FF2B5EF4-FFF2-40B4-BE49-F238E27FC236}">
                <a16:creationId xmlns:a16="http://schemas.microsoft.com/office/drawing/2014/main" id="{BCE66066-8B9F-1230-E1DD-6CC4AAF45ED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56400" y="12784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2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القانون</a:t>
            </a:r>
          </a:p>
        </p:txBody>
      </p:sp>
      <p:pic>
        <p:nvPicPr>
          <p:cNvPr id="13" name="رسم 12" descr="لص مع تعبئة خالصة">
            <a:extLst>
              <a:ext uri="{FF2B5EF4-FFF2-40B4-BE49-F238E27FC236}">
                <a16:creationId xmlns:a16="http://schemas.microsoft.com/office/drawing/2014/main" id="{09924E26-8BD9-A490-CED3-AFA08BAF4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8920" y="2789120"/>
            <a:ext cx="914400" cy="914400"/>
          </a:xfrm>
          <a:prstGeom prst="rect">
            <a:avLst/>
          </a:prstGeom>
        </p:spPr>
      </p:pic>
      <p:pic>
        <p:nvPicPr>
          <p:cNvPr id="17" name="رسم 16" descr="محكمة مع تعبئة خالصة">
            <a:extLst>
              <a:ext uri="{FF2B5EF4-FFF2-40B4-BE49-F238E27FC236}">
                <a16:creationId xmlns:a16="http://schemas.microsoft.com/office/drawing/2014/main" id="{168F4ED1-B657-6526-866B-C0F9CAB7B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7960" y="1437840"/>
            <a:ext cx="914400" cy="914400"/>
          </a:xfrm>
          <a:prstGeom prst="rect">
            <a:avLst/>
          </a:prstGeom>
        </p:spPr>
      </p:pic>
      <p:pic>
        <p:nvPicPr>
          <p:cNvPr id="21" name="رسم 20" descr="السجن مع تعبئة خالصة">
            <a:extLst>
              <a:ext uri="{FF2B5EF4-FFF2-40B4-BE49-F238E27FC236}">
                <a16:creationId xmlns:a16="http://schemas.microsoft.com/office/drawing/2014/main" id="{696713C0-2FE9-A8FC-D477-6779FF95F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1640" y="2789120"/>
            <a:ext cx="914400" cy="914400"/>
          </a:xfrm>
          <a:prstGeom prst="rect">
            <a:avLst/>
          </a:prstGeom>
        </p:spPr>
      </p:pic>
      <p:pic>
        <p:nvPicPr>
          <p:cNvPr id="33" name="رسم 32" descr="شرطه انثي مع تعبئة خالصة">
            <a:extLst>
              <a:ext uri="{FF2B5EF4-FFF2-40B4-BE49-F238E27FC236}">
                <a16:creationId xmlns:a16="http://schemas.microsoft.com/office/drawing/2014/main" id="{A40CA8A3-0055-4B14-B3D8-2AA4C3EF4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440" y="1437840"/>
            <a:ext cx="914400" cy="914400"/>
          </a:xfrm>
          <a:prstGeom prst="rect">
            <a:avLst/>
          </a:prstGeom>
        </p:spPr>
      </p:pic>
      <p:pic>
        <p:nvPicPr>
          <p:cNvPr id="36" name="رسم 35" descr="أصفاد اليد مع تعبئة خالصة">
            <a:extLst>
              <a:ext uri="{FF2B5EF4-FFF2-40B4-BE49-F238E27FC236}">
                <a16:creationId xmlns:a16="http://schemas.microsoft.com/office/drawing/2014/main" id="{72D57D80-47D3-C667-22F6-AC82AED46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5000" y="2778960"/>
            <a:ext cx="914400" cy="914400"/>
          </a:xfrm>
          <a:prstGeom prst="rect">
            <a:avLst/>
          </a:prstGeom>
        </p:spPr>
      </p:pic>
      <p:pic>
        <p:nvPicPr>
          <p:cNvPr id="38" name="رسم 37" descr="ذكر شرطه مع تعبئة خالصة">
            <a:extLst>
              <a:ext uri="{FF2B5EF4-FFF2-40B4-BE49-F238E27FC236}">
                <a16:creationId xmlns:a16="http://schemas.microsoft.com/office/drawing/2014/main" id="{11F56CBC-0D08-4AC4-3514-8592788FF0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86200" y="1397200"/>
            <a:ext cx="914400" cy="914400"/>
          </a:xfrm>
          <a:prstGeom prst="rect">
            <a:avLst/>
          </a:prstGeom>
        </p:spPr>
      </p:pic>
      <p:pic>
        <p:nvPicPr>
          <p:cNvPr id="48" name="رسم 47" descr="مطرقة القاضي مع تعبئة خالصة">
            <a:extLst>
              <a:ext uri="{FF2B5EF4-FFF2-40B4-BE49-F238E27FC236}">
                <a16:creationId xmlns:a16="http://schemas.microsoft.com/office/drawing/2014/main" id="{BAC1831E-3D47-C42C-FC67-82F0E5BD49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70520" y="1387040"/>
            <a:ext cx="914400" cy="914400"/>
          </a:xfrm>
          <a:prstGeom prst="rect">
            <a:avLst/>
          </a:prstGeom>
        </p:spPr>
      </p:pic>
      <p:pic>
        <p:nvPicPr>
          <p:cNvPr id="50" name="رسم 49" descr="ميزان العدالة مع تعبئة خالصة">
            <a:extLst>
              <a:ext uri="{FF2B5EF4-FFF2-40B4-BE49-F238E27FC236}">
                <a16:creationId xmlns:a16="http://schemas.microsoft.com/office/drawing/2014/main" id="{AD4B4A71-6176-C3D3-B1E7-1AF5B84996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90840" y="2738320"/>
            <a:ext cx="914400" cy="914400"/>
          </a:xfrm>
          <a:prstGeom prst="rect">
            <a:avLst/>
          </a:prstGeom>
        </p:spPr>
      </p:pic>
      <p:pic>
        <p:nvPicPr>
          <p:cNvPr id="52" name="رسم 51" descr="ذكر قاضي مع تعبئة خالصة">
            <a:extLst>
              <a:ext uri="{FF2B5EF4-FFF2-40B4-BE49-F238E27FC236}">
                <a16:creationId xmlns:a16="http://schemas.microsoft.com/office/drawing/2014/main" id="{7EDA1962-3FA2-8752-FC19-52189017C6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20200" y="1356560"/>
            <a:ext cx="914400" cy="914400"/>
          </a:xfrm>
          <a:prstGeom prst="rect">
            <a:avLst/>
          </a:prstGeom>
        </p:spPr>
      </p:pic>
      <p:pic>
        <p:nvPicPr>
          <p:cNvPr id="54" name="رسم 53" descr="قاضي انثي مع تعبئة خالصة">
            <a:extLst>
              <a:ext uri="{FF2B5EF4-FFF2-40B4-BE49-F238E27FC236}">
                <a16:creationId xmlns:a16="http://schemas.microsoft.com/office/drawing/2014/main" id="{FE7CC59B-4E24-42A8-9BA2-360B2E9AD9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12120" y="1488640"/>
            <a:ext cx="914400" cy="914400"/>
          </a:xfrm>
          <a:prstGeom prst="rect">
            <a:avLst/>
          </a:prstGeom>
        </p:spPr>
      </p:pic>
      <p:pic>
        <p:nvPicPr>
          <p:cNvPr id="60" name="رسم 59" descr="عقد مع تعبئة خالصة">
            <a:extLst>
              <a:ext uri="{FF2B5EF4-FFF2-40B4-BE49-F238E27FC236}">
                <a16:creationId xmlns:a16="http://schemas.microsoft.com/office/drawing/2014/main" id="{18054D63-339B-F695-50E8-941186537D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59880" y="1448000"/>
            <a:ext cx="914400" cy="914400"/>
          </a:xfrm>
          <a:prstGeom prst="rect">
            <a:avLst/>
          </a:prstGeom>
        </p:spPr>
      </p:pic>
      <p:pic>
        <p:nvPicPr>
          <p:cNvPr id="62" name="رسم 61" descr="عقد مع تعبئة خالصة">
            <a:extLst>
              <a:ext uri="{FF2B5EF4-FFF2-40B4-BE49-F238E27FC236}">
                <a16:creationId xmlns:a16="http://schemas.microsoft.com/office/drawing/2014/main" id="{81CF49D8-5EA3-5540-97E1-3E46C519E69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322760" y="1448000"/>
            <a:ext cx="914400" cy="914400"/>
          </a:xfrm>
          <a:prstGeom prst="rect">
            <a:avLst/>
          </a:prstGeom>
        </p:spPr>
      </p:pic>
      <p:pic>
        <p:nvPicPr>
          <p:cNvPr id="63" name="رسم 62" descr="بصمة الإصبع مع تعبئة خالصة">
            <a:extLst>
              <a:ext uri="{FF2B5EF4-FFF2-40B4-BE49-F238E27FC236}">
                <a16:creationId xmlns:a16="http://schemas.microsoft.com/office/drawing/2014/main" id="{D1E9F8B2-0491-4481-BB51-0EEA9BEC01A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230040" y="4104560"/>
            <a:ext cx="914400" cy="914400"/>
          </a:xfrm>
          <a:prstGeom prst="rect">
            <a:avLst/>
          </a:prstGeom>
        </p:spPr>
      </p:pic>
      <p:pic>
        <p:nvPicPr>
          <p:cNvPr id="64" name="رسم 63" descr="شارة وضع علامة مع تعبئة خالصة">
            <a:extLst>
              <a:ext uri="{FF2B5EF4-FFF2-40B4-BE49-F238E27FC236}">
                <a16:creationId xmlns:a16="http://schemas.microsoft.com/office/drawing/2014/main" id="{258C457C-6F11-A4D2-469E-18850B3AB0E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98280" y="2710240"/>
            <a:ext cx="914400" cy="914400"/>
          </a:xfrm>
          <a:prstGeom prst="rect">
            <a:avLst/>
          </a:prstGeom>
        </p:spPr>
      </p:pic>
      <p:pic>
        <p:nvPicPr>
          <p:cNvPr id="65" name="رسم 64" descr="فحص العين مع تعبئة خالصة">
            <a:extLst>
              <a:ext uri="{FF2B5EF4-FFF2-40B4-BE49-F238E27FC236}">
                <a16:creationId xmlns:a16="http://schemas.microsoft.com/office/drawing/2014/main" id="{3431A13C-9AAD-0BD5-94F6-B2A0B5F9204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67800" y="4112320"/>
            <a:ext cx="914400" cy="914400"/>
          </a:xfrm>
          <a:prstGeom prst="rect">
            <a:avLst/>
          </a:prstGeom>
        </p:spPr>
      </p:pic>
      <p:pic>
        <p:nvPicPr>
          <p:cNvPr id="68" name="رسم 67" descr="السجن مع تعبئة خالصة">
            <a:extLst>
              <a:ext uri="{FF2B5EF4-FFF2-40B4-BE49-F238E27FC236}">
                <a16:creationId xmlns:a16="http://schemas.microsoft.com/office/drawing/2014/main" id="{CE8D7E91-7704-6152-2A33-8A5309EC7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8600" y="2710240"/>
            <a:ext cx="914400" cy="914400"/>
          </a:xfrm>
          <a:prstGeom prst="rect">
            <a:avLst/>
          </a:prstGeom>
        </p:spPr>
      </p:pic>
      <p:pic>
        <p:nvPicPr>
          <p:cNvPr id="69" name="رسم 68" descr="هروب من السجن مع تعبئة خالصة">
            <a:extLst>
              <a:ext uri="{FF2B5EF4-FFF2-40B4-BE49-F238E27FC236}">
                <a16:creationId xmlns:a16="http://schemas.microsoft.com/office/drawing/2014/main" id="{F794AD54-48B4-B713-24D0-FAEAE6B7B89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619560" y="5392480"/>
            <a:ext cx="914400" cy="914400"/>
          </a:xfrm>
          <a:prstGeom prst="rect">
            <a:avLst/>
          </a:prstGeom>
        </p:spPr>
      </p:pic>
      <p:pic>
        <p:nvPicPr>
          <p:cNvPr id="70" name="رسم 69" descr="مفتاح مع تعبئة خالصة">
            <a:extLst>
              <a:ext uri="{FF2B5EF4-FFF2-40B4-BE49-F238E27FC236}">
                <a16:creationId xmlns:a16="http://schemas.microsoft.com/office/drawing/2014/main" id="{400423B5-5337-06F8-4025-3509767EADD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731320" y="4071680"/>
            <a:ext cx="914400" cy="914400"/>
          </a:xfrm>
          <a:prstGeom prst="rect">
            <a:avLst/>
          </a:prstGeom>
        </p:spPr>
      </p:pic>
      <p:pic>
        <p:nvPicPr>
          <p:cNvPr id="71" name="رسم 70" descr="تأمين مع تعبئة خالصة">
            <a:extLst>
              <a:ext uri="{FF2B5EF4-FFF2-40B4-BE49-F238E27FC236}">
                <a16:creationId xmlns:a16="http://schemas.microsoft.com/office/drawing/2014/main" id="{70D3DEE1-F35D-AED8-4994-6AB6FF30B8C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700840" y="2710240"/>
            <a:ext cx="914400" cy="914400"/>
          </a:xfrm>
          <a:prstGeom prst="rect">
            <a:avLst/>
          </a:prstGeom>
        </p:spPr>
      </p:pic>
      <p:pic>
        <p:nvPicPr>
          <p:cNvPr id="72" name="رسم 71" descr="لص مع تعبئة خالصة">
            <a:extLst>
              <a:ext uri="{FF2B5EF4-FFF2-40B4-BE49-F238E27FC236}">
                <a16:creationId xmlns:a16="http://schemas.microsoft.com/office/drawing/2014/main" id="{5391A785-78FD-DF44-106F-70E1B0510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1800" y="5453440"/>
            <a:ext cx="914400" cy="914400"/>
          </a:xfrm>
          <a:prstGeom prst="rect">
            <a:avLst/>
          </a:prstGeom>
        </p:spPr>
      </p:pic>
      <p:pic>
        <p:nvPicPr>
          <p:cNvPr id="73" name="رسم 72" descr="آمن مع تعبئة خالصة">
            <a:extLst>
              <a:ext uri="{FF2B5EF4-FFF2-40B4-BE49-F238E27FC236}">
                <a16:creationId xmlns:a16="http://schemas.microsoft.com/office/drawing/2014/main" id="{944AE2C9-60CA-8C45-3873-E9F5A476689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02920" y="2761040"/>
            <a:ext cx="914400" cy="914400"/>
          </a:xfrm>
          <a:prstGeom prst="rect">
            <a:avLst/>
          </a:prstGeom>
        </p:spPr>
      </p:pic>
      <p:pic>
        <p:nvPicPr>
          <p:cNvPr id="74" name="رسم 73" descr="ميزان العدالة مع تعبئة خالصة">
            <a:extLst>
              <a:ext uri="{FF2B5EF4-FFF2-40B4-BE49-F238E27FC236}">
                <a16:creationId xmlns:a16="http://schemas.microsoft.com/office/drawing/2014/main" id="{3F53D983-C6C8-60C3-F5B5-387F5E002E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41960" y="4102160"/>
            <a:ext cx="914400" cy="914400"/>
          </a:xfrm>
          <a:prstGeom prst="rect">
            <a:avLst/>
          </a:prstGeom>
        </p:spPr>
      </p:pic>
      <p:pic>
        <p:nvPicPr>
          <p:cNvPr id="75" name="رسم 74" descr="كاميرا مراقبة مع تعبئة خالصة">
            <a:extLst>
              <a:ext uri="{FF2B5EF4-FFF2-40B4-BE49-F238E27FC236}">
                <a16:creationId xmlns:a16="http://schemas.microsoft.com/office/drawing/2014/main" id="{CC4FAF37-90CF-AEAE-964A-398593AE68E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474520" y="5422960"/>
            <a:ext cx="914400" cy="914400"/>
          </a:xfrm>
          <a:prstGeom prst="rect">
            <a:avLst/>
          </a:prstGeom>
        </p:spPr>
      </p:pic>
      <p:pic>
        <p:nvPicPr>
          <p:cNvPr id="76" name="رسم 75" descr="درع واقٍ مع تعبئة خالصة">
            <a:extLst>
              <a:ext uri="{FF2B5EF4-FFF2-40B4-BE49-F238E27FC236}">
                <a16:creationId xmlns:a16="http://schemas.microsoft.com/office/drawing/2014/main" id="{2C96784B-ED62-7C2E-78AB-1F0AC5A1C60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494840" y="4092000"/>
            <a:ext cx="914400" cy="914400"/>
          </a:xfrm>
          <a:prstGeom prst="rect">
            <a:avLst/>
          </a:prstGeom>
        </p:spPr>
      </p:pic>
      <p:pic>
        <p:nvPicPr>
          <p:cNvPr id="77" name="رسم 76" descr="درع عليه صليب مع تعبئة خالصة">
            <a:extLst>
              <a:ext uri="{FF2B5EF4-FFF2-40B4-BE49-F238E27FC236}">
                <a16:creationId xmlns:a16="http://schemas.microsoft.com/office/drawing/2014/main" id="{D53996B3-D16D-E186-1458-B0488C4D27E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917240" y="5453440"/>
            <a:ext cx="914400" cy="914400"/>
          </a:xfrm>
          <a:prstGeom prst="rect">
            <a:avLst/>
          </a:prstGeom>
        </p:spPr>
      </p:pic>
      <p:pic>
        <p:nvPicPr>
          <p:cNvPr id="78" name="رسم 77" descr="درع بعلامة أمان مع تعبئة خالصة">
            <a:extLst>
              <a:ext uri="{FF2B5EF4-FFF2-40B4-BE49-F238E27FC236}">
                <a16:creationId xmlns:a16="http://schemas.microsoft.com/office/drawing/2014/main" id="{898F5FB7-0A46-19F9-D4A8-63DE726B271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075480" y="5453440"/>
            <a:ext cx="914400" cy="914400"/>
          </a:xfrm>
          <a:prstGeom prst="rect">
            <a:avLst/>
          </a:prstGeom>
        </p:spPr>
      </p:pic>
      <p:pic>
        <p:nvPicPr>
          <p:cNvPr id="79" name="رسم 78" descr="صفارة إنذار مع تعبئة خالصة">
            <a:extLst>
              <a:ext uri="{FF2B5EF4-FFF2-40B4-BE49-F238E27FC236}">
                <a16:creationId xmlns:a16="http://schemas.microsoft.com/office/drawing/2014/main" id="{25C5CDEE-54FF-8445-DBEE-DDE21A203CA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96280" y="5351840"/>
            <a:ext cx="914400" cy="914400"/>
          </a:xfrm>
          <a:prstGeom prst="rect">
            <a:avLst/>
          </a:prstGeom>
        </p:spPr>
      </p:pic>
      <p:pic>
        <p:nvPicPr>
          <p:cNvPr id="80" name="رسم 79" descr="مصباح شارع مع تعبئة خالصة">
            <a:extLst>
              <a:ext uri="{FF2B5EF4-FFF2-40B4-BE49-F238E27FC236}">
                <a16:creationId xmlns:a16="http://schemas.microsoft.com/office/drawing/2014/main" id="{83A85B88-D50A-F7B8-CE71-BC1A18D2C8A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785160" y="4092000"/>
            <a:ext cx="914400" cy="914400"/>
          </a:xfrm>
          <a:prstGeom prst="rect">
            <a:avLst/>
          </a:prstGeom>
        </p:spPr>
      </p:pic>
      <p:pic>
        <p:nvPicPr>
          <p:cNvPr id="81" name="رسم 80" descr="إلغاء قفل مع تعبئة خالصة">
            <a:extLst>
              <a:ext uri="{FF2B5EF4-FFF2-40B4-BE49-F238E27FC236}">
                <a16:creationId xmlns:a16="http://schemas.microsoft.com/office/drawing/2014/main" id="{93688398-1197-7DE4-8298-525230C4F74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004360" y="4081840"/>
            <a:ext cx="914400" cy="914400"/>
          </a:xfrm>
          <a:prstGeom prst="rect">
            <a:avLst/>
          </a:prstGeom>
        </p:spPr>
      </p:pic>
      <p:pic>
        <p:nvPicPr>
          <p:cNvPr id="83" name="رسم 82" descr="أثقال متفاوتة مع تعبئة خالصة">
            <a:extLst>
              <a:ext uri="{FF2B5EF4-FFF2-40B4-BE49-F238E27FC236}">
                <a16:creationId xmlns:a16="http://schemas.microsoft.com/office/drawing/2014/main" id="{05A36152-2F4E-4B2D-0EE9-2E31771CC66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386120" y="40513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85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المركبات</a:t>
            </a:r>
          </a:p>
        </p:txBody>
      </p:sp>
      <p:pic>
        <p:nvPicPr>
          <p:cNvPr id="3" name="رسم 2" descr="طائرة مع تعبئة خالصة">
            <a:extLst>
              <a:ext uri="{FF2B5EF4-FFF2-40B4-BE49-F238E27FC236}">
                <a16:creationId xmlns:a16="http://schemas.microsoft.com/office/drawing/2014/main" id="{38346A28-F19F-AFB2-1F90-2F1B7B53C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3520" y="2802440"/>
            <a:ext cx="914400" cy="914400"/>
          </a:xfrm>
          <a:prstGeom prst="rect">
            <a:avLst/>
          </a:prstGeom>
        </p:spPr>
      </p:pic>
      <p:pic>
        <p:nvPicPr>
          <p:cNvPr id="4" name="رسم 3" descr="سيارة إسعاف مع تعبئة خالصة">
            <a:extLst>
              <a:ext uri="{FF2B5EF4-FFF2-40B4-BE49-F238E27FC236}">
                <a16:creationId xmlns:a16="http://schemas.microsoft.com/office/drawing/2014/main" id="{01C7FA16-6BDD-B2EE-2F27-729C7535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800" y="1552760"/>
            <a:ext cx="914400" cy="914400"/>
          </a:xfrm>
          <a:prstGeom prst="rect">
            <a:avLst/>
          </a:prstGeom>
        </p:spPr>
      </p:pic>
      <p:pic>
        <p:nvPicPr>
          <p:cNvPr id="5" name="رسم 4" descr="جرّافة لشق الطرق مع تعبئة خالصة">
            <a:extLst>
              <a:ext uri="{FF2B5EF4-FFF2-40B4-BE49-F238E27FC236}">
                <a16:creationId xmlns:a16="http://schemas.microsoft.com/office/drawing/2014/main" id="{8BAC8A2B-8B9F-6686-37D9-48D0B7C1A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9520" y="1390200"/>
            <a:ext cx="914400" cy="914400"/>
          </a:xfrm>
          <a:prstGeom prst="rect">
            <a:avLst/>
          </a:prstGeom>
        </p:spPr>
      </p:pic>
      <p:pic>
        <p:nvPicPr>
          <p:cNvPr id="6" name="رسم 5" descr="حافلة مع تعبئة خالصة">
            <a:extLst>
              <a:ext uri="{FF2B5EF4-FFF2-40B4-BE49-F238E27FC236}">
                <a16:creationId xmlns:a16="http://schemas.microsoft.com/office/drawing/2014/main" id="{D753BDB8-C3D5-4937-6063-D2088F3F19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1920" y="1491800"/>
            <a:ext cx="914400" cy="914400"/>
          </a:xfrm>
          <a:prstGeom prst="rect">
            <a:avLst/>
          </a:prstGeom>
        </p:spPr>
      </p:pic>
      <p:pic>
        <p:nvPicPr>
          <p:cNvPr id="7" name="رسم 6" descr="سيارة مع تعبئة خالصة">
            <a:extLst>
              <a:ext uri="{FF2B5EF4-FFF2-40B4-BE49-F238E27FC236}">
                <a16:creationId xmlns:a16="http://schemas.microsoft.com/office/drawing/2014/main" id="{DD042E8A-9B37-E12A-3FCB-603C158A22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32080" y="2731320"/>
            <a:ext cx="914400" cy="914400"/>
          </a:xfrm>
          <a:prstGeom prst="rect">
            <a:avLst/>
          </a:prstGeom>
        </p:spPr>
      </p:pic>
      <p:pic>
        <p:nvPicPr>
          <p:cNvPr id="8" name="رسم 7" descr="ميكانيكي سيارات مع تعبئة خالصة">
            <a:extLst>
              <a:ext uri="{FF2B5EF4-FFF2-40B4-BE49-F238E27FC236}">
                <a16:creationId xmlns:a16="http://schemas.microsoft.com/office/drawing/2014/main" id="{F4200757-BBDE-97AC-6220-148DFAB8D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63040" y="2609400"/>
            <a:ext cx="914400" cy="914400"/>
          </a:xfrm>
          <a:prstGeom prst="rect">
            <a:avLst/>
          </a:prstGeom>
        </p:spPr>
      </p:pic>
      <p:pic>
        <p:nvPicPr>
          <p:cNvPr id="9" name="رسم 8" descr="ميكانيكي سيارات مع تعبئة خالصة">
            <a:extLst>
              <a:ext uri="{FF2B5EF4-FFF2-40B4-BE49-F238E27FC236}">
                <a16:creationId xmlns:a16="http://schemas.microsoft.com/office/drawing/2014/main" id="{4DF3E9C0-A9BB-3EA5-DD54-05B93F857C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12240" y="1552760"/>
            <a:ext cx="914400" cy="914400"/>
          </a:xfrm>
          <a:prstGeom prst="rect">
            <a:avLst/>
          </a:prstGeom>
        </p:spPr>
      </p:pic>
      <p:pic>
        <p:nvPicPr>
          <p:cNvPr id="11" name="رسم 10" descr="غسيل السيارات مع تعبئة خالصة">
            <a:extLst>
              <a:ext uri="{FF2B5EF4-FFF2-40B4-BE49-F238E27FC236}">
                <a16:creationId xmlns:a16="http://schemas.microsoft.com/office/drawing/2014/main" id="{24368ACA-E780-4771-391E-4E91B0A4A1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22880" y="1441000"/>
            <a:ext cx="914400" cy="914400"/>
          </a:xfrm>
          <a:prstGeom prst="rect">
            <a:avLst/>
          </a:prstGeom>
        </p:spPr>
      </p:pic>
      <p:pic>
        <p:nvPicPr>
          <p:cNvPr id="12" name="رسم 11" descr="شاحنة أسمنت مع تعبئة خالصة">
            <a:extLst>
              <a:ext uri="{FF2B5EF4-FFF2-40B4-BE49-F238E27FC236}">
                <a16:creationId xmlns:a16="http://schemas.microsoft.com/office/drawing/2014/main" id="{D0DF7662-44F4-0628-5310-0946E858AA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55440" y="2619560"/>
            <a:ext cx="914400" cy="914400"/>
          </a:xfrm>
          <a:prstGeom prst="rect">
            <a:avLst/>
          </a:prstGeom>
        </p:spPr>
      </p:pic>
      <p:pic>
        <p:nvPicPr>
          <p:cNvPr id="13" name="رسم 12" descr="متراس الإنشاء مع تعبئة خالصة">
            <a:extLst>
              <a:ext uri="{FF2B5EF4-FFF2-40B4-BE49-F238E27FC236}">
                <a16:creationId xmlns:a16="http://schemas.microsoft.com/office/drawing/2014/main" id="{D674B23B-64FC-9C19-8728-8D67620AB7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36720" y="1359720"/>
            <a:ext cx="914400" cy="914400"/>
          </a:xfrm>
          <a:prstGeom prst="rect">
            <a:avLst/>
          </a:prstGeom>
        </p:spPr>
      </p:pic>
      <p:pic>
        <p:nvPicPr>
          <p:cNvPr id="14" name="رسم 13" descr="قابل للتحويل مع تعبئة خالصة">
            <a:extLst>
              <a:ext uri="{FF2B5EF4-FFF2-40B4-BE49-F238E27FC236}">
                <a16:creationId xmlns:a16="http://schemas.microsoft.com/office/drawing/2014/main" id="{B29EC711-384B-C088-EE24-85B20B24BA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66080" y="2700840"/>
            <a:ext cx="914400" cy="914400"/>
          </a:xfrm>
          <a:prstGeom prst="rect">
            <a:avLst/>
          </a:prstGeom>
        </p:spPr>
      </p:pic>
      <p:pic>
        <p:nvPicPr>
          <p:cNvPr id="15" name="رسم 14" descr="عطل مع تعبئة خالصة">
            <a:extLst>
              <a:ext uri="{FF2B5EF4-FFF2-40B4-BE49-F238E27FC236}">
                <a16:creationId xmlns:a16="http://schemas.microsoft.com/office/drawing/2014/main" id="{6F773EC7-FA4B-3A57-7A29-00BE2149B39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188000" y="1369880"/>
            <a:ext cx="914400" cy="914400"/>
          </a:xfrm>
          <a:prstGeom prst="rect">
            <a:avLst/>
          </a:prstGeom>
        </p:spPr>
      </p:pic>
      <p:pic>
        <p:nvPicPr>
          <p:cNvPr id="16" name="رسم 15" descr="باخرة سياحية مع تعبئة خالصة">
            <a:extLst>
              <a:ext uri="{FF2B5EF4-FFF2-40B4-BE49-F238E27FC236}">
                <a16:creationId xmlns:a16="http://schemas.microsoft.com/office/drawing/2014/main" id="{1B268914-C899-34BC-E471-5067C3F911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559600" y="2680520"/>
            <a:ext cx="914400" cy="914400"/>
          </a:xfrm>
          <a:prstGeom prst="rect">
            <a:avLst/>
          </a:prstGeom>
        </p:spPr>
      </p:pic>
      <p:pic>
        <p:nvPicPr>
          <p:cNvPr id="17" name="رسم 16" descr="توصيل مع تعبئة خالصة">
            <a:extLst>
              <a:ext uri="{FF2B5EF4-FFF2-40B4-BE49-F238E27FC236}">
                <a16:creationId xmlns:a16="http://schemas.microsoft.com/office/drawing/2014/main" id="{13E0940B-0EC9-498E-EAF3-1F96E71E296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366560" y="1339400"/>
            <a:ext cx="914400" cy="914400"/>
          </a:xfrm>
          <a:prstGeom prst="rect">
            <a:avLst/>
          </a:prstGeom>
        </p:spPr>
      </p:pic>
      <p:pic>
        <p:nvPicPr>
          <p:cNvPr id="19" name="رسم 18" descr="لعبة قطار مع تعبئة خالصة">
            <a:extLst>
              <a:ext uri="{FF2B5EF4-FFF2-40B4-BE49-F238E27FC236}">
                <a16:creationId xmlns:a16="http://schemas.microsoft.com/office/drawing/2014/main" id="{91009EB5-54EA-4C3D-70BF-7C52309C1C6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574480" y="4107880"/>
            <a:ext cx="914400" cy="914400"/>
          </a:xfrm>
          <a:prstGeom prst="rect">
            <a:avLst/>
          </a:prstGeom>
        </p:spPr>
      </p:pic>
      <p:pic>
        <p:nvPicPr>
          <p:cNvPr id="21" name="رسم 20" descr="جرار مع تعبئة خالصة">
            <a:extLst>
              <a:ext uri="{FF2B5EF4-FFF2-40B4-BE49-F238E27FC236}">
                <a16:creationId xmlns:a16="http://schemas.microsoft.com/office/drawing/2014/main" id="{8DC41AAD-3EDA-369E-5D22-32DFE47CCD2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088320" y="4097720"/>
            <a:ext cx="914400" cy="914400"/>
          </a:xfrm>
          <a:prstGeom prst="rect">
            <a:avLst/>
          </a:prstGeom>
        </p:spPr>
      </p:pic>
      <p:pic>
        <p:nvPicPr>
          <p:cNvPr id="23" name="رسم 22" descr="إعلان الفيلم مع تعبئة خالصة">
            <a:extLst>
              <a:ext uri="{FF2B5EF4-FFF2-40B4-BE49-F238E27FC236}">
                <a16:creationId xmlns:a16="http://schemas.microsoft.com/office/drawing/2014/main" id="{4CA861EB-F34F-87F2-E43C-25145673F35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05600" y="2787080"/>
            <a:ext cx="914400" cy="914400"/>
          </a:xfrm>
          <a:prstGeom prst="rect">
            <a:avLst/>
          </a:prstGeom>
        </p:spPr>
      </p:pic>
      <p:pic>
        <p:nvPicPr>
          <p:cNvPr id="25" name="رسم 24" descr="قطار مع تعبئة خالصة">
            <a:extLst>
              <a:ext uri="{FF2B5EF4-FFF2-40B4-BE49-F238E27FC236}">
                <a16:creationId xmlns:a16="http://schemas.microsoft.com/office/drawing/2014/main" id="{5FCF7844-6F94-663B-4507-C9FF0123C8F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172400" y="2827720"/>
            <a:ext cx="914400" cy="914400"/>
          </a:xfrm>
          <a:prstGeom prst="rect">
            <a:avLst/>
          </a:prstGeom>
        </p:spPr>
      </p:pic>
      <p:pic>
        <p:nvPicPr>
          <p:cNvPr id="27" name="رسم 26" descr="قضبان قطار مع تعبئة خالصة">
            <a:extLst>
              <a:ext uri="{FF2B5EF4-FFF2-40B4-BE49-F238E27FC236}">
                <a16:creationId xmlns:a16="http://schemas.microsoft.com/office/drawing/2014/main" id="{683A2B31-CF75-A77D-3ECB-DD30BF7732D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480240" y="4148520"/>
            <a:ext cx="914400" cy="914400"/>
          </a:xfrm>
          <a:prstGeom prst="rect">
            <a:avLst/>
          </a:prstGeom>
        </p:spPr>
      </p:pic>
      <p:pic>
        <p:nvPicPr>
          <p:cNvPr id="29" name="رسم 28" descr="سفر مع تعبئة خالصة">
            <a:extLst>
              <a:ext uri="{FF2B5EF4-FFF2-40B4-BE49-F238E27FC236}">
                <a16:creationId xmlns:a16="http://schemas.microsoft.com/office/drawing/2014/main" id="{8169C7DA-F84E-2C7C-75D0-336D3BA5F49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304480" y="4158680"/>
            <a:ext cx="914400" cy="914400"/>
          </a:xfrm>
          <a:prstGeom prst="rect">
            <a:avLst/>
          </a:prstGeom>
        </p:spPr>
      </p:pic>
      <p:pic>
        <p:nvPicPr>
          <p:cNvPr id="31" name="رسم 30" descr="دراجة ثلاثية العجلات مع تعبئة خالصة">
            <a:extLst>
              <a:ext uri="{FF2B5EF4-FFF2-40B4-BE49-F238E27FC236}">
                <a16:creationId xmlns:a16="http://schemas.microsoft.com/office/drawing/2014/main" id="{8D417779-F02E-99AB-ED87-7CE5BD6A1CE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9120" y="4179000"/>
            <a:ext cx="914400" cy="914400"/>
          </a:xfrm>
          <a:prstGeom prst="rect">
            <a:avLst/>
          </a:prstGeom>
        </p:spPr>
      </p:pic>
      <p:pic>
        <p:nvPicPr>
          <p:cNvPr id="33" name="رسم 32" descr="شاحنة مع تعبئة خالصة">
            <a:extLst>
              <a:ext uri="{FF2B5EF4-FFF2-40B4-BE49-F238E27FC236}">
                <a16:creationId xmlns:a16="http://schemas.microsoft.com/office/drawing/2014/main" id="{CBCA33FC-A11A-A350-2C33-33B09758ADB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32880" y="4179000"/>
            <a:ext cx="914400" cy="914400"/>
          </a:xfrm>
          <a:prstGeom prst="rect">
            <a:avLst/>
          </a:prstGeom>
        </p:spPr>
      </p:pic>
      <p:pic>
        <p:nvPicPr>
          <p:cNvPr id="35" name="رسم 34" descr="زورق سحب مع تعبئة خالصة">
            <a:extLst>
              <a:ext uri="{FF2B5EF4-FFF2-40B4-BE49-F238E27FC236}">
                <a16:creationId xmlns:a16="http://schemas.microsoft.com/office/drawing/2014/main" id="{491BBFFF-EE0D-1A5A-A0AF-43E5BAAF018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938960" y="4128200"/>
            <a:ext cx="914400" cy="914400"/>
          </a:xfrm>
          <a:prstGeom prst="rect">
            <a:avLst/>
          </a:prstGeom>
        </p:spPr>
      </p:pic>
      <p:pic>
        <p:nvPicPr>
          <p:cNvPr id="37" name="رسم 36" descr="غزو فضائي مع تعبئة خالصة">
            <a:extLst>
              <a:ext uri="{FF2B5EF4-FFF2-40B4-BE49-F238E27FC236}">
                <a16:creationId xmlns:a16="http://schemas.microsoft.com/office/drawing/2014/main" id="{7585889B-75FC-A904-2F27-6483C2E2646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61360" y="5449000"/>
            <a:ext cx="914400" cy="914400"/>
          </a:xfrm>
          <a:prstGeom prst="rect">
            <a:avLst/>
          </a:prstGeom>
        </p:spPr>
      </p:pic>
      <p:pic>
        <p:nvPicPr>
          <p:cNvPr id="39" name="رسم 38" descr="شاحنة مع تعبئة خالصة">
            <a:extLst>
              <a:ext uri="{FF2B5EF4-FFF2-40B4-BE49-F238E27FC236}">
                <a16:creationId xmlns:a16="http://schemas.microsoft.com/office/drawing/2014/main" id="{E7D886E0-8074-FACC-6C62-592F17E786CD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493440" y="40977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9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حيوانات</a:t>
            </a:r>
          </a:p>
        </p:txBody>
      </p:sp>
      <p:pic>
        <p:nvPicPr>
          <p:cNvPr id="36" name="رسم 35" descr="غزال مع تعبئة خالصة">
            <a:extLst>
              <a:ext uri="{FF2B5EF4-FFF2-40B4-BE49-F238E27FC236}">
                <a16:creationId xmlns:a16="http://schemas.microsoft.com/office/drawing/2014/main" id="{25E45929-D848-45C7-E3D8-FC3ECD429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80" y="5257280"/>
            <a:ext cx="914400" cy="914400"/>
          </a:xfrm>
          <a:prstGeom prst="rect">
            <a:avLst/>
          </a:prstGeom>
        </p:spPr>
      </p:pic>
      <p:pic>
        <p:nvPicPr>
          <p:cNvPr id="38" name="رسم 37" descr="كلب مع تعبئة خالصة">
            <a:extLst>
              <a:ext uri="{FF2B5EF4-FFF2-40B4-BE49-F238E27FC236}">
                <a16:creationId xmlns:a16="http://schemas.microsoft.com/office/drawing/2014/main" id="{1CEA0AC3-C6BD-A898-96D0-BA8AA15DB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440" y="4078720"/>
            <a:ext cx="914400" cy="914400"/>
          </a:xfrm>
          <a:prstGeom prst="rect">
            <a:avLst/>
          </a:prstGeom>
        </p:spPr>
      </p:pic>
      <p:pic>
        <p:nvPicPr>
          <p:cNvPr id="40" name="رسم 39" descr="وعاء طعام الكلب مع تعبئة خالصة">
            <a:extLst>
              <a:ext uri="{FF2B5EF4-FFF2-40B4-BE49-F238E27FC236}">
                <a16:creationId xmlns:a16="http://schemas.microsoft.com/office/drawing/2014/main" id="{807CEA40-6305-7E9B-4C3A-71D02374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720" y="2737600"/>
            <a:ext cx="914400" cy="914400"/>
          </a:xfrm>
          <a:prstGeom prst="rect">
            <a:avLst/>
          </a:prstGeom>
        </p:spPr>
      </p:pic>
      <p:pic>
        <p:nvPicPr>
          <p:cNvPr id="42" name="رسم 41" descr="دولفين مع تعبئة خالصة">
            <a:extLst>
              <a:ext uri="{FF2B5EF4-FFF2-40B4-BE49-F238E27FC236}">
                <a16:creationId xmlns:a16="http://schemas.microsoft.com/office/drawing/2014/main" id="{F780C602-7578-15EC-959D-1ACF98CCA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840" y="1599680"/>
            <a:ext cx="914400" cy="914400"/>
          </a:xfrm>
          <a:prstGeom prst="rect">
            <a:avLst/>
          </a:prstGeom>
        </p:spPr>
      </p:pic>
      <p:pic>
        <p:nvPicPr>
          <p:cNvPr id="44" name="رسم 43" descr="حمام مع تعبئة خالصة">
            <a:extLst>
              <a:ext uri="{FF2B5EF4-FFF2-40B4-BE49-F238E27FC236}">
                <a16:creationId xmlns:a16="http://schemas.microsoft.com/office/drawing/2014/main" id="{0B571700-5192-200B-649C-7A2A03960C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48040" y="5379200"/>
            <a:ext cx="914400" cy="914400"/>
          </a:xfrm>
          <a:prstGeom prst="rect">
            <a:avLst/>
          </a:prstGeom>
        </p:spPr>
      </p:pic>
      <p:pic>
        <p:nvPicPr>
          <p:cNvPr id="46" name="رسم 45" descr="بطّ مع تعبئة خالصة">
            <a:extLst>
              <a:ext uri="{FF2B5EF4-FFF2-40B4-BE49-F238E27FC236}">
                <a16:creationId xmlns:a16="http://schemas.microsoft.com/office/drawing/2014/main" id="{2A7AB6A1-6A4F-CAFD-C3B3-F4BDFD7A17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36280" y="4048240"/>
            <a:ext cx="914400" cy="914400"/>
          </a:xfrm>
          <a:prstGeom prst="rect">
            <a:avLst/>
          </a:prstGeom>
        </p:spPr>
      </p:pic>
      <p:pic>
        <p:nvPicPr>
          <p:cNvPr id="48" name="رسم 47" descr="نسر مع تعبئة خالصة">
            <a:extLst>
              <a:ext uri="{FF2B5EF4-FFF2-40B4-BE49-F238E27FC236}">
                <a16:creationId xmlns:a16="http://schemas.microsoft.com/office/drawing/2014/main" id="{E913BBD9-98A7-4ECF-88D4-5FC5EA9F04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76920" y="2768080"/>
            <a:ext cx="914400" cy="914400"/>
          </a:xfrm>
          <a:prstGeom prst="rect">
            <a:avLst/>
          </a:prstGeom>
        </p:spPr>
      </p:pic>
      <p:pic>
        <p:nvPicPr>
          <p:cNvPr id="50" name="رسم 49" descr="فيل مع تعبئة خالصة">
            <a:extLst>
              <a:ext uri="{FF2B5EF4-FFF2-40B4-BE49-F238E27FC236}">
                <a16:creationId xmlns:a16="http://schemas.microsoft.com/office/drawing/2014/main" id="{F7E4EF89-1419-A7F9-CD31-453F15DEDD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75320" y="1528560"/>
            <a:ext cx="914400" cy="914400"/>
          </a:xfrm>
          <a:prstGeom prst="rect">
            <a:avLst/>
          </a:prstGeom>
        </p:spPr>
      </p:pic>
      <p:pic>
        <p:nvPicPr>
          <p:cNvPr id="52" name="رسم 51" descr="سمك مع تعبئة خالصة">
            <a:extLst>
              <a:ext uri="{FF2B5EF4-FFF2-40B4-BE49-F238E27FC236}">
                <a16:creationId xmlns:a16="http://schemas.microsoft.com/office/drawing/2014/main" id="{8739EDB0-A845-E123-755E-CADCBB3327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26600" y="5389360"/>
            <a:ext cx="914400" cy="914400"/>
          </a:xfrm>
          <a:prstGeom prst="rect">
            <a:avLst/>
          </a:prstGeom>
        </p:spPr>
      </p:pic>
      <p:pic>
        <p:nvPicPr>
          <p:cNvPr id="54" name="رسم 53" descr="حوض السمك مع تعبئة خالصة">
            <a:extLst>
              <a:ext uri="{FF2B5EF4-FFF2-40B4-BE49-F238E27FC236}">
                <a16:creationId xmlns:a16="http://schemas.microsoft.com/office/drawing/2014/main" id="{C4E8F8B2-0384-7D6F-0577-CC75D7D861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6280" y="4099040"/>
            <a:ext cx="914400" cy="914400"/>
          </a:xfrm>
          <a:prstGeom prst="rect">
            <a:avLst/>
          </a:prstGeom>
        </p:spPr>
      </p:pic>
      <p:pic>
        <p:nvPicPr>
          <p:cNvPr id="56" name="رسم 55" descr="فلامجنو مع تعبئة خالصة">
            <a:extLst>
              <a:ext uri="{FF2B5EF4-FFF2-40B4-BE49-F238E27FC236}">
                <a16:creationId xmlns:a16="http://schemas.microsoft.com/office/drawing/2014/main" id="{BCBCCC9E-3949-7272-21AB-C6CEF8A786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36760" y="2778240"/>
            <a:ext cx="914400" cy="914400"/>
          </a:xfrm>
          <a:prstGeom prst="rect">
            <a:avLst/>
          </a:prstGeom>
        </p:spPr>
      </p:pic>
      <p:pic>
        <p:nvPicPr>
          <p:cNvPr id="58" name="رسم 57" descr="ثعلب مع تعبئة خالصة">
            <a:extLst>
              <a:ext uri="{FF2B5EF4-FFF2-40B4-BE49-F238E27FC236}">
                <a16:creationId xmlns:a16="http://schemas.microsoft.com/office/drawing/2014/main" id="{75C731B0-0F1D-65AD-A05D-05CA458DE0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68840" y="1498080"/>
            <a:ext cx="914400" cy="914400"/>
          </a:xfrm>
          <a:prstGeom prst="rect">
            <a:avLst/>
          </a:prstGeom>
        </p:spPr>
      </p:pic>
      <p:pic>
        <p:nvPicPr>
          <p:cNvPr id="60" name="رسم 59" descr="ضفدع مع تعبئة خالصة">
            <a:extLst>
              <a:ext uri="{FF2B5EF4-FFF2-40B4-BE49-F238E27FC236}">
                <a16:creationId xmlns:a16="http://schemas.microsoft.com/office/drawing/2014/main" id="{C963E258-9463-588E-64AA-746784976C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99800" y="5399520"/>
            <a:ext cx="914400" cy="914400"/>
          </a:xfrm>
          <a:prstGeom prst="rect">
            <a:avLst/>
          </a:prstGeom>
        </p:spPr>
      </p:pic>
      <p:pic>
        <p:nvPicPr>
          <p:cNvPr id="62" name="رسم 61" descr="وَزَغَة مع تعبئة خالصة">
            <a:extLst>
              <a:ext uri="{FF2B5EF4-FFF2-40B4-BE49-F238E27FC236}">
                <a16:creationId xmlns:a16="http://schemas.microsoft.com/office/drawing/2014/main" id="{B4ED685E-73C8-597C-4155-1039F94D908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77880" y="4078720"/>
            <a:ext cx="914400" cy="914400"/>
          </a:xfrm>
          <a:prstGeom prst="rect">
            <a:avLst/>
          </a:prstGeom>
        </p:spPr>
      </p:pic>
      <p:pic>
        <p:nvPicPr>
          <p:cNvPr id="64" name="رسم 63" descr="زرافة مع تعبئة خالصة">
            <a:extLst>
              <a:ext uri="{FF2B5EF4-FFF2-40B4-BE49-F238E27FC236}">
                <a16:creationId xmlns:a16="http://schemas.microsoft.com/office/drawing/2014/main" id="{FC58F4D5-491A-5E2E-79C7-F109AF526E0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160760" y="2676640"/>
            <a:ext cx="914400" cy="914400"/>
          </a:xfrm>
          <a:prstGeom prst="rect">
            <a:avLst/>
          </a:prstGeom>
        </p:spPr>
      </p:pic>
      <p:pic>
        <p:nvPicPr>
          <p:cNvPr id="66" name="رسم 65" descr="عنزة مع تعبئة خالصة">
            <a:extLst>
              <a:ext uri="{FF2B5EF4-FFF2-40B4-BE49-F238E27FC236}">
                <a16:creationId xmlns:a16="http://schemas.microsoft.com/office/drawing/2014/main" id="{987482C6-17FC-9449-4941-5E5E097A254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160760" y="1477760"/>
            <a:ext cx="914400" cy="914400"/>
          </a:xfrm>
          <a:prstGeom prst="rect">
            <a:avLst/>
          </a:prstGeom>
        </p:spPr>
      </p:pic>
      <p:pic>
        <p:nvPicPr>
          <p:cNvPr id="68" name="رسم 67" descr="غوريلا مع تعبئة خالصة">
            <a:extLst>
              <a:ext uri="{FF2B5EF4-FFF2-40B4-BE49-F238E27FC236}">
                <a16:creationId xmlns:a16="http://schemas.microsoft.com/office/drawing/2014/main" id="{7F06B745-CE14-CB5A-B82D-F0093F0BB5E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461240" y="5480800"/>
            <a:ext cx="914400" cy="914400"/>
          </a:xfrm>
          <a:prstGeom prst="rect">
            <a:avLst/>
          </a:prstGeom>
        </p:spPr>
      </p:pic>
      <p:pic>
        <p:nvPicPr>
          <p:cNvPr id="70" name="رسم 69" descr="همستر مع تعبئة خالصة">
            <a:extLst>
              <a:ext uri="{FF2B5EF4-FFF2-40B4-BE49-F238E27FC236}">
                <a16:creationId xmlns:a16="http://schemas.microsoft.com/office/drawing/2014/main" id="{0C11D79E-8019-265A-01E5-47C792AC738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17400" y="4038080"/>
            <a:ext cx="914400" cy="914400"/>
          </a:xfrm>
          <a:prstGeom prst="rect">
            <a:avLst/>
          </a:prstGeom>
        </p:spPr>
      </p:pic>
      <p:pic>
        <p:nvPicPr>
          <p:cNvPr id="72" name="رسم 71" descr="فرس النهر مع تعبئة خالصة">
            <a:extLst>
              <a:ext uri="{FF2B5EF4-FFF2-40B4-BE49-F238E27FC236}">
                <a16:creationId xmlns:a16="http://schemas.microsoft.com/office/drawing/2014/main" id="{A94AC8C1-4B84-1092-A7C3-B5E0EBC045A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430760" y="2707120"/>
            <a:ext cx="914400" cy="914400"/>
          </a:xfrm>
          <a:prstGeom prst="rect">
            <a:avLst/>
          </a:prstGeom>
        </p:spPr>
      </p:pic>
      <p:pic>
        <p:nvPicPr>
          <p:cNvPr id="74" name="رسم 73" descr="حصان مع تعبئة خالصة">
            <a:extLst>
              <a:ext uri="{FF2B5EF4-FFF2-40B4-BE49-F238E27FC236}">
                <a16:creationId xmlns:a16="http://schemas.microsoft.com/office/drawing/2014/main" id="{CA2CCB32-6AA1-56C0-84DB-498893A55E3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39320" y="1416800"/>
            <a:ext cx="914400" cy="914400"/>
          </a:xfrm>
          <a:prstGeom prst="rect">
            <a:avLst/>
          </a:prstGeom>
        </p:spPr>
      </p:pic>
      <p:pic>
        <p:nvPicPr>
          <p:cNvPr id="76" name="رسم 75" descr="طائر الطنان مع تعبئة خالصة">
            <a:extLst>
              <a:ext uri="{FF2B5EF4-FFF2-40B4-BE49-F238E27FC236}">
                <a16:creationId xmlns:a16="http://schemas.microsoft.com/office/drawing/2014/main" id="{5124776E-9C90-4E45-22DF-9A698C00869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782040" y="5450320"/>
            <a:ext cx="914400" cy="914400"/>
          </a:xfrm>
          <a:prstGeom prst="rect">
            <a:avLst/>
          </a:prstGeom>
        </p:spPr>
      </p:pic>
      <p:pic>
        <p:nvPicPr>
          <p:cNvPr id="78" name="رسم 77" descr="كنغر مع تعبئة خالصة">
            <a:extLst>
              <a:ext uri="{FF2B5EF4-FFF2-40B4-BE49-F238E27FC236}">
                <a16:creationId xmlns:a16="http://schemas.microsoft.com/office/drawing/2014/main" id="{791680EB-5026-8F51-8C98-D2D3FEC5609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10920" y="4027920"/>
            <a:ext cx="914400" cy="914400"/>
          </a:xfrm>
          <a:prstGeom prst="rect">
            <a:avLst/>
          </a:prstGeom>
        </p:spPr>
      </p:pic>
      <p:pic>
        <p:nvPicPr>
          <p:cNvPr id="80" name="رسم 79" descr="قطة صغيرة مع تعبئة خالصة">
            <a:extLst>
              <a:ext uri="{FF2B5EF4-FFF2-40B4-BE49-F238E27FC236}">
                <a16:creationId xmlns:a16="http://schemas.microsoft.com/office/drawing/2014/main" id="{F47F717E-F5E0-BA98-D54A-5F2A503163A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041880" y="5450320"/>
            <a:ext cx="914400" cy="914400"/>
          </a:xfrm>
          <a:prstGeom prst="rect">
            <a:avLst/>
          </a:prstGeom>
        </p:spPr>
      </p:pic>
      <p:pic>
        <p:nvPicPr>
          <p:cNvPr id="82" name="رسم 81" descr="الكوالا مع تعبئة خالصة">
            <a:extLst>
              <a:ext uri="{FF2B5EF4-FFF2-40B4-BE49-F238E27FC236}">
                <a16:creationId xmlns:a16="http://schemas.microsoft.com/office/drawing/2014/main" id="{2023EA7D-2E3C-C452-3692-4F7852D9469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041880" y="4017760"/>
            <a:ext cx="914400" cy="914400"/>
          </a:xfrm>
          <a:prstGeom prst="rect">
            <a:avLst/>
          </a:prstGeom>
        </p:spPr>
      </p:pic>
      <p:pic>
        <p:nvPicPr>
          <p:cNvPr id="84" name="رسم 83" descr="سمك كوي مع تعبئة خالصة">
            <a:extLst>
              <a:ext uri="{FF2B5EF4-FFF2-40B4-BE49-F238E27FC236}">
                <a16:creationId xmlns:a16="http://schemas.microsoft.com/office/drawing/2014/main" id="{37393536-1DA9-117F-F1A6-DCF39D903E8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515080" y="5389360"/>
            <a:ext cx="914400" cy="914400"/>
          </a:xfrm>
          <a:prstGeom prst="rect">
            <a:avLst/>
          </a:prstGeom>
        </p:spPr>
      </p:pic>
      <p:pic>
        <p:nvPicPr>
          <p:cNvPr id="86" name="رسم 85" descr="الأسد مع تعبئة خالصة">
            <a:extLst>
              <a:ext uri="{FF2B5EF4-FFF2-40B4-BE49-F238E27FC236}">
                <a16:creationId xmlns:a16="http://schemas.microsoft.com/office/drawing/2014/main" id="{B1ABB331-8F81-3634-4956-42E14A549AC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423640" y="3977120"/>
            <a:ext cx="914400" cy="914400"/>
          </a:xfrm>
          <a:prstGeom prst="rect">
            <a:avLst/>
          </a:prstGeom>
        </p:spPr>
      </p:pic>
      <p:pic>
        <p:nvPicPr>
          <p:cNvPr id="88" name="رسم 87" descr="قرد مع تعبئة خالصة">
            <a:extLst>
              <a:ext uri="{FF2B5EF4-FFF2-40B4-BE49-F238E27FC236}">
                <a16:creationId xmlns:a16="http://schemas.microsoft.com/office/drawing/2014/main" id="{39E7A3E8-D9FD-753E-CAA1-70B6B3EF983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771880" y="2727440"/>
            <a:ext cx="914400" cy="914400"/>
          </a:xfrm>
          <a:prstGeom prst="rect">
            <a:avLst/>
          </a:prstGeom>
        </p:spPr>
      </p:pic>
      <p:pic>
        <p:nvPicPr>
          <p:cNvPr id="90" name="رسم 89" descr="حريش البحر مع تعبئة خالصة">
            <a:extLst>
              <a:ext uri="{FF2B5EF4-FFF2-40B4-BE49-F238E27FC236}">
                <a16:creationId xmlns:a16="http://schemas.microsoft.com/office/drawing/2014/main" id="{3E9AF58C-D1C7-7774-4D9A-C4A35E1B000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863320" y="1518400"/>
            <a:ext cx="914400" cy="914400"/>
          </a:xfrm>
          <a:prstGeom prst="rect">
            <a:avLst/>
          </a:prstGeom>
        </p:spPr>
      </p:pic>
      <p:pic>
        <p:nvPicPr>
          <p:cNvPr id="92" name="رسم 91" descr="أخطبوط مع تعبئة خالصة">
            <a:extLst>
              <a:ext uri="{FF2B5EF4-FFF2-40B4-BE49-F238E27FC236}">
                <a16:creationId xmlns:a16="http://schemas.microsoft.com/office/drawing/2014/main" id="{579017F0-E5F2-554F-EC43-5137DF6DD43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011400" y="2717280"/>
            <a:ext cx="914400" cy="914400"/>
          </a:xfrm>
          <a:prstGeom prst="rect">
            <a:avLst/>
          </a:prstGeom>
        </p:spPr>
      </p:pic>
      <p:pic>
        <p:nvPicPr>
          <p:cNvPr id="94" name="رسم 93" descr="حوت قاتل مع تعبئة خالصة">
            <a:extLst>
              <a:ext uri="{FF2B5EF4-FFF2-40B4-BE49-F238E27FC236}">
                <a16:creationId xmlns:a16="http://schemas.microsoft.com/office/drawing/2014/main" id="{B31ED63B-EE38-FC0F-4553-0F574A55F86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214600" y="1518400"/>
            <a:ext cx="914400" cy="914400"/>
          </a:xfrm>
          <a:prstGeom prst="rect">
            <a:avLst/>
          </a:prstGeom>
        </p:spPr>
      </p:pic>
      <p:pic>
        <p:nvPicPr>
          <p:cNvPr id="96" name="رسم 95" descr="بومة مع تعبئة خالصة">
            <a:extLst>
              <a:ext uri="{FF2B5EF4-FFF2-40B4-BE49-F238E27FC236}">
                <a16:creationId xmlns:a16="http://schemas.microsoft.com/office/drawing/2014/main" id="{FA1323DA-26DF-4950-926F-F9867B8A9F1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484600" y="2656320"/>
            <a:ext cx="914400" cy="914400"/>
          </a:xfrm>
          <a:prstGeom prst="rect">
            <a:avLst/>
          </a:prstGeom>
        </p:spPr>
      </p:pic>
      <p:pic>
        <p:nvPicPr>
          <p:cNvPr id="98" name="رسم 97" descr="باندا مع تعبئة خالصة">
            <a:extLst>
              <a:ext uri="{FF2B5EF4-FFF2-40B4-BE49-F238E27FC236}">
                <a16:creationId xmlns:a16="http://schemas.microsoft.com/office/drawing/2014/main" id="{6489542C-8DD8-A1E2-304D-2991B7B537D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474440" y="1447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72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حيوانات</a:t>
            </a:r>
          </a:p>
        </p:txBody>
      </p:sp>
      <p:pic>
        <p:nvPicPr>
          <p:cNvPr id="3" name="رسم 2" descr="أنيموني وكلوونفيش مع تعبئة خالصة">
            <a:extLst>
              <a:ext uri="{FF2B5EF4-FFF2-40B4-BE49-F238E27FC236}">
                <a16:creationId xmlns:a16="http://schemas.microsoft.com/office/drawing/2014/main" id="{460129D7-A382-AB0F-F4C9-F703A72F0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4200" y="2757920"/>
            <a:ext cx="914400" cy="914400"/>
          </a:xfrm>
          <a:prstGeom prst="rect">
            <a:avLst/>
          </a:prstGeom>
        </p:spPr>
      </p:pic>
      <p:pic>
        <p:nvPicPr>
          <p:cNvPr id="4" name="رسم 3" descr="حيوان بالبالون مع تعبئة خالصة">
            <a:extLst>
              <a:ext uri="{FF2B5EF4-FFF2-40B4-BE49-F238E27FC236}">
                <a16:creationId xmlns:a16="http://schemas.microsoft.com/office/drawing/2014/main" id="{53220C50-1C74-68A8-5E90-FB9BA8493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400" y="1518400"/>
            <a:ext cx="914400" cy="914400"/>
          </a:xfrm>
          <a:prstGeom prst="rect">
            <a:avLst/>
          </a:prstGeom>
        </p:spPr>
      </p:pic>
      <p:pic>
        <p:nvPicPr>
          <p:cNvPr id="5" name="رسم 4" descr="خفافيش مع تعبئة خالصة">
            <a:extLst>
              <a:ext uri="{FF2B5EF4-FFF2-40B4-BE49-F238E27FC236}">
                <a16:creationId xmlns:a16="http://schemas.microsoft.com/office/drawing/2014/main" id="{244D8D8F-8132-A83F-515B-33208EE00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4680" y="2808720"/>
            <a:ext cx="914400" cy="914400"/>
          </a:xfrm>
          <a:prstGeom prst="rect">
            <a:avLst/>
          </a:prstGeom>
        </p:spPr>
      </p:pic>
      <p:pic>
        <p:nvPicPr>
          <p:cNvPr id="6" name="رسم 5" descr="دبّ مع تعبئة خالصة">
            <a:extLst>
              <a:ext uri="{FF2B5EF4-FFF2-40B4-BE49-F238E27FC236}">
                <a16:creationId xmlns:a16="http://schemas.microsoft.com/office/drawing/2014/main" id="{BAE0E925-5CFE-1A8F-7C90-576CB02BE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5160" y="1467600"/>
            <a:ext cx="914400" cy="914400"/>
          </a:xfrm>
          <a:prstGeom prst="rect">
            <a:avLst/>
          </a:prstGeom>
        </p:spPr>
      </p:pic>
      <p:pic>
        <p:nvPicPr>
          <p:cNvPr id="7" name="رسم 6" descr="قندس مع تعبئة خالصة">
            <a:extLst>
              <a:ext uri="{FF2B5EF4-FFF2-40B4-BE49-F238E27FC236}">
                <a16:creationId xmlns:a16="http://schemas.microsoft.com/office/drawing/2014/main" id="{8C88FBBB-299D-B5B6-CD91-7D7D84BEBF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96120" y="2707120"/>
            <a:ext cx="914400" cy="914400"/>
          </a:xfrm>
          <a:prstGeom prst="rect">
            <a:avLst/>
          </a:prstGeom>
        </p:spPr>
      </p:pic>
      <p:pic>
        <p:nvPicPr>
          <p:cNvPr id="8" name="رسم 7" descr="حشرة مع تعبئة خالصة">
            <a:extLst>
              <a:ext uri="{FF2B5EF4-FFF2-40B4-BE49-F238E27FC236}">
                <a16:creationId xmlns:a16="http://schemas.microsoft.com/office/drawing/2014/main" id="{6CDFB0BA-833C-1366-D22C-C590C96176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79000" y="1487920"/>
            <a:ext cx="914400" cy="914400"/>
          </a:xfrm>
          <a:prstGeom prst="rect">
            <a:avLst/>
          </a:prstGeom>
        </p:spPr>
      </p:pic>
      <p:pic>
        <p:nvPicPr>
          <p:cNvPr id="9" name="رسم 8" descr="ثور مع تعبئة خالصة">
            <a:extLst>
              <a:ext uri="{FF2B5EF4-FFF2-40B4-BE49-F238E27FC236}">
                <a16:creationId xmlns:a16="http://schemas.microsoft.com/office/drawing/2014/main" id="{F3707F3F-0F9D-0F9B-7B2F-CB2BD71CD2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89640" y="2778240"/>
            <a:ext cx="914400" cy="914400"/>
          </a:xfrm>
          <a:prstGeom prst="rect">
            <a:avLst/>
          </a:prstGeom>
        </p:spPr>
      </p:pic>
      <p:pic>
        <p:nvPicPr>
          <p:cNvPr id="10" name="رسم 9" descr="جمل مع تعبئة خالصة">
            <a:extLst>
              <a:ext uri="{FF2B5EF4-FFF2-40B4-BE49-F238E27FC236}">
                <a16:creationId xmlns:a16="http://schemas.microsoft.com/office/drawing/2014/main" id="{CE9C7C9C-EF17-0E84-6211-4475A02B5F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38840" y="1538720"/>
            <a:ext cx="914400" cy="914400"/>
          </a:xfrm>
          <a:prstGeom prst="rect">
            <a:avLst/>
          </a:prstGeom>
        </p:spPr>
      </p:pic>
      <p:pic>
        <p:nvPicPr>
          <p:cNvPr id="11" name="رسم 10" descr="قطة مع تعبئة خالصة">
            <a:extLst>
              <a:ext uri="{FF2B5EF4-FFF2-40B4-BE49-F238E27FC236}">
                <a16:creationId xmlns:a16="http://schemas.microsoft.com/office/drawing/2014/main" id="{5EC32A05-EA2A-1A1B-A402-2C0BDCE644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19000" y="2646160"/>
            <a:ext cx="914400" cy="914400"/>
          </a:xfrm>
          <a:prstGeom prst="rect">
            <a:avLst/>
          </a:prstGeom>
        </p:spPr>
      </p:pic>
      <p:pic>
        <p:nvPicPr>
          <p:cNvPr id="12" name="رسم 11" descr="حرباء مع تعبئة خالصة">
            <a:extLst>
              <a:ext uri="{FF2B5EF4-FFF2-40B4-BE49-F238E27FC236}">
                <a16:creationId xmlns:a16="http://schemas.microsoft.com/office/drawing/2014/main" id="{82FB986B-2E63-2CBA-10A0-17B9E7D0BC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22200" y="1416800"/>
            <a:ext cx="914400" cy="914400"/>
          </a:xfrm>
          <a:prstGeom prst="rect">
            <a:avLst/>
          </a:prstGeom>
        </p:spPr>
      </p:pic>
      <p:pic>
        <p:nvPicPr>
          <p:cNvPr id="13" name="رسم 12" descr="كتكوت مع تعبئة خالصة">
            <a:extLst>
              <a:ext uri="{FF2B5EF4-FFF2-40B4-BE49-F238E27FC236}">
                <a16:creationId xmlns:a16="http://schemas.microsoft.com/office/drawing/2014/main" id="{66A8CD53-E011-F835-D650-DAF8F64CDE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761720" y="2778240"/>
            <a:ext cx="914400" cy="914400"/>
          </a:xfrm>
          <a:prstGeom prst="rect">
            <a:avLst/>
          </a:prstGeom>
        </p:spPr>
      </p:pic>
      <p:pic>
        <p:nvPicPr>
          <p:cNvPr id="14" name="رسم 13" descr="دجاج مع تعبئة خالصة">
            <a:extLst>
              <a:ext uri="{FF2B5EF4-FFF2-40B4-BE49-F238E27FC236}">
                <a16:creationId xmlns:a16="http://schemas.microsoft.com/office/drawing/2014/main" id="{CE2DFCEE-D7E7-756E-86A2-C5AEB8C9351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133320" y="2839200"/>
            <a:ext cx="914400" cy="914400"/>
          </a:xfrm>
          <a:prstGeom prst="rect">
            <a:avLst/>
          </a:prstGeom>
        </p:spPr>
      </p:pic>
      <p:pic>
        <p:nvPicPr>
          <p:cNvPr id="15" name="رسم 14" descr="سمكة المهرج مع تعبئة خالصة">
            <a:extLst>
              <a:ext uri="{FF2B5EF4-FFF2-40B4-BE49-F238E27FC236}">
                <a16:creationId xmlns:a16="http://schemas.microsoft.com/office/drawing/2014/main" id="{5F56E02F-7115-D066-C6D5-761E3E6E78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93160" y="2890000"/>
            <a:ext cx="914400" cy="914400"/>
          </a:xfrm>
          <a:prstGeom prst="rect">
            <a:avLst/>
          </a:prstGeom>
        </p:spPr>
      </p:pic>
      <p:pic>
        <p:nvPicPr>
          <p:cNvPr id="16" name="رسم 15" descr="بقرة مع تعبئة خالصة">
            <a:extLst>
              <a:ext uri="{FF2B5EF4-FFF2-40B4-BE49-F238E27FC236}">
                <a16:creationId xmlns:a16="http://schemas.microsoft.com/office/drawing/2014/main" id="{932639C3-4CEB-FB88-2E7F-1345DD7040D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51560" y="1457440"/>
            <a:ext cx="914400" cy="914400"/>
          </a:xfrm>
          <a:prstGeom prst="rect">
            <a:avLst/>
          </a:prstGeom>
        </p:spPr>
      </p:pic>
      <p:pic>
        <p:nvPicPr>
          <p:cNvPr id="17" name="رسم 16" descr="سلطعون مع تعبئة خالصة">
            <a:extLst>
              <a:ext uri="{FF2B5EF4-FFF2-40B4-BE49-F238E27FC236}">
                <a16:creationId xmlns:a16="http://schemas.microsoft.com/office/drawing/2014/main" id="{8D4D7361-6FD4-A863-DE33-70DBBBBCFFC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52040" y="1416800"/>
            <a:ext cx="914400" cy="914400"/>
          </a:xfrm>
          <a:prstGeom prst="rect">
            <a:avLst/>
          </a:prstGeom>
        </p:spPr>
      </p:pic>
      <p:pic>
        <p:nvPicPr>
          <p:cNvPr id="18" name="رسم 17" descr="تمساح مع تعبئة خالصة">
            <a:extLst>
              <a:ext uri="{FF2B5EF4-FFF2-40B4-BE49-F238E27FC236}">
                <a16:creationId xmlns:a16="http://schemas.microsoft.com/office/drawing/2014/main" id="{E5259C7F-5133-71C0-3592-E51F4579930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93160" y="1416800"/>
            <a:ext cx="914400" cy="914400"/>
          </a:xfrm>
          <a:prstGeom prst="rect">
            <a:avLst/>
          </a:prstGeom>
        </p:spPr>
      </p:pic>
      <p:pic>
        <p:nvPicPr>
          <p:cNvPr id="58" name="رسم 57" descr="ظربان مع تعبئة خالصة">
            <a:extLst>
              <a:ext uri="{FF2B5EF4-FFF2-40B4-BE49-F238E27FC236}">
                <a16:creationId xmlns:a16="http://schemas.microsoft.com/office/drawing/2014/main" id="{E01CA48A-73E1-B611-15B2-5E695DE9AF5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15840" y="5399880"/>
            <a:ext cx="914400" cy="914400"/>
          </a:xfrm>
          <a:prstGeom prst="rect">
            <a:avLst/>
          </a:prstGeom>
        </p:spPr>
      </p:pic>
      <p:pic>
        <p:nvPicPr>
          <p:cNvPr id="60" name="رسم 59" descr="حيوان الكسلان مع تعبئة خالصة">
            <a:extLst>
              <a:ext uri="{FF2B5EF4-FFF2-40B4-BE49-F238E27FC236}">
                <a16:creationId xmlns:a16="http://schemas.microsoft.com/office/drawing/2014/main" id="{5D8EE81C-A681-5AA6-9E82-B101838D33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65040" y="4170520"/>
            <a:ext cx="914400" cy="914400"/>
          </a:xfrm>
          <a:prstGeom prst="rect">
            <a:avLst/>
          </a:prstGeom>
        </p:spPr>
      </p:pic>
      <p:pic>
        <p:nvPicPr>
          <p:cNvPr id="62" name="رسم 61" descr="حلزون مع تعبئة خالصة">
            <a:extLst>
              <a:ext uri="{FF2B5EF4-FFF2-40B4-BE49-F238E27FC236}">
                <a16:creationId xmlns:a16="http://schemas.microsoft.com/office/drawing/2014/main" id="{D15E3C45-7CF3-C428-FA44-A3DB00BEED8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367120" y="5369400"/>
            <a:ext cx="914400" cy="914400"/>
          </a:xfrm>
          <a:prstGeom prst="rect">
            <a:avLst/>
          </a:prstGeom>
        </p:spPr>
      </p:pic>
      <p:pic>
        <p:nvPicPr>
          <p:cNvPr id="64" name="رسم 63" descr="ثعبان مع تعبئة خالصة">
            <a:extLst>
              <a:ext uri="{FF2B5EF4-FFF2-40B4-BE49-F238E27FC236}">
                <a16:creationId xmlns:a16="http://schemas.microsoft.com/office/drawing/2014/main" id="{F5C5251A-ED13-B338-C81E-2C302BB8167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346800" y="4150200"/>
            <a:ext cx="914400" cy="914400"/>
          </a:xfrm>
          <a:prstGeom prst="rect">
            <a:avLst/>
          </a:prstGeom>
        </p:spPr>
      </p:pic>
      <p:pic>
        <p:nvPicPr>
          <p:cNvPr id="66" name="رسم 65" descr="العصفور الدوري مع تعبئة خالصة">
            <a:extLst>
              <a:ext uri="{FF2B5EF4-FFF2-40B4-BE49-F238E27FC236}">
                <a16:creationId xmlns:a16="http://schemas.microsoft.com/office/drawing/2014/main" id="{7FAD5865-D7E3-F653-7C1F-7D4B10140D4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657440" y="5338920"/>
            <a:ext cx="914400" cy="914400"/>
          </a:xfrm>
          <a:prstGeom prst="rect">
            <a:avLst/>
          </a:prstGeom>
        </p:spPr>
      </p:pic>
      <p:pic>
        <p:nvPicPr>
          <p:cNvPr id="68" name="رسم 67" descr="سنجاب مع تعبئة خالصة">
            <a:extLst>
              <a:ext uri="{FF2B5EF4-FFF2-40B4-BE49-F238E27FC236}">
                <a16:creationId xmlns:a16="http://schemas.microsoft.com/office/drawing/2014/main" id="{ED54ED4A-8D2A-DCA6-AAE9-FAE5B123B48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718400" y="4170520"/>
            <a:ext cx="914400" cy="914400"/>
          </a:xfrm>
          <a:prstGeom prst="rect">
            <a:avLst/>
          </a:prstGeom>
        </p:spPr>
      </p:pic>
      <p:pic>
        <p:nvPicPr>
          <p:cNvPr id="70" name="رسم 69" descr="إوزة مع تعبئة خالصة">
            <a:extLst>
              <a:ext uri="{FF2B5EF4-FFF2-40B4-BE49-F238E27FC236}">
                <a16:creationId xmlns:a16="http://schemas.microsoft.com/office/drawing/2014/main" id="{99914920-6486-D124-B7FF-7D8D7CF8463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008720" y="5430360"/>
            <a:ext cx="914400" cy="914400"/>
          </a:xfrm>
          <a:prstGeom prst="rect">
            <a:avLst/>
          </a:prstGeom>
        </p:spPr>
      </p:pic>
      <p:pic>
        <p:nvPicPr>
          <p:cNvPr id="72" name="رسم 71" descr="نمر مع تعبئة خالصة">
            <a:extLst>
              <a:ext uri="{FF2B5EF4-FFF2-40B4-BE49-F238E27FC236}">
                <a16:creationId xmlns:a16="http://schemas.microsoft.com/office/drawing/2014/main" id="{B6DEA3D0-FA3A-0EC3-2532-988AE4A7610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5029040" y="4140040"/>
            <a:ext cx="914400" cy="914400"/>
          </a:xfrm>
          <a:prstGeom prst="rect">
            <a:avLst/>
          </a:prstGeom>
        </p:spPr>
      </p:pic>
      <p:pic>
        <p:nvPicPr>
          <p:cNvPr id="74" name="رسم 73" descr="سلحفاة مع تعبئة خالصة">
            <a:extLst>
              <a:ext uri="{FF2B5EF4-FFF2-40B4-BE49-F238E27FC236}">
                <a16:creationId xmlns:a16="http://schemas.microsoft.com/office/drawing/2014/main" id="{C9CEAC60-903D-0372-D86F-622028964EB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390480" y="5430360"/>
            <a:ext cx="914400" cy="914400"/>
          </a:xfrm>
          <a:prstGeom prst="rect">
            <a:avLst/>
          </a:prstGeom>
        </p:spPr>
      </p:pic>
      <p:pic>
        <p:nvPicPr>
          <p:cNvPr id="76" name="رسم 75" descr="أحادي القرن مع تعبئة خالصة">
            <a:extLst>
              <a:ext uri="{FF2B5EF4-FFF2-40B4-BE49-F238E27FC236}">
                <a16:creationId xmlns:a16="http://schemas.microsoft.com/office/drawing/2014/main" id="{36161F29-E3D1-BA94-9B4C-EA6DB753B11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339680" y="4079080"/>
            <a:ext cx="914400" cy="914400"/>
          </a:xfrm>
          <a:prstGeom prst="rect">
            <a:avLst/>
          </a:prstGeom>
        </p:spPr>
      </p:pic>
      <p:pic>
        <p:nvPicPr>
          <p:cNvPr id="78" name="رسم 77" descr="طبيب بيطري انثي مع تعبئة خالصة">
            <a:extLst>
              <a:ext uri="{FF2B5EF4-FFF2-40B4-BE49-F238E27FC236}">
                <a16:creationId xmlns:a16="http://schemas.microsoft.com/office/drawing/2014/main" id="{0666C198-7AE8-0F01-F21C-D2FF3C1F2E7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751920" y="5430360"/>
            <a:ext cx="914400" cy="914400"/>
          </a:xfrm>
          <a:prstGeom prst="rect">
            <a:avLst/>
          </a:prstGeom>
        </p:spPr>
      </p:pic>
      <p:pic>
        <p:nvPicPr>
          <p:cNvPr id="80" name="رسم 79" descr="ذكر طبيب بيطري مع تعبئة خالصة">
            <a:extLst>
              <a:ext uri="{FF2B5EF4-FFF2-40B4-BE49-F238E27FC236}">
                <a16:creationId xmlns:a16="http://schemas.microsoft.com/office/drawing/2014/main" id="{511C0EDB-77F0-E030-E5D2-40CAFB012378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782400" y="4119720"/>
            <a:ext cx="914400" cy="914400"/>
          </a:xfrm>
          <a:prstGeom prst="rect">
            <a:avLst/>
          </a:prstGeom>
        </p:spPr>
      </p:pic>
      <p:pic>
        <p:nvPicPr>
          <p:cNvPr id="82" name="رسم 81" descr="نسر مع تعبئة خالصة">
            <a:extLst>
              <a:ext uri="{FF2B5EF4-FFF2-40B4-BE49-F238E27FC236}">
                <a16:creationId xmlns:a16="http://schemas.microsoft.com/office/drawing/2014/main" id="{5246603E-C5FB-097D-1181-84E55B748B9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113360" y="5389720"/>
            <a:ext cx="914400" cy="914400"/>
          </a:xfrm>
          <a:prstGeom prst="rect">
            <a:avLst/>
          </a:prstGeom>
        </p:spPr>
      </p:pic>
      <p:pic>
        <p:nvPicPr>
          <p:cNvPr id="84" name="رسم 83" descr="حوت مع تعبئة خالصة">
            <a:extLst>
              <a:ext uri="{FF2B5EF4-FFF2-40B4-BE49-F238E27FC236}">
                <a16:creationId xmlns:a16="http://schemas.microsoft.com/office/drawing/2014/main" id="{9527C5A6-8408-64E8-3C56-62A86931F2B4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184480" y="4079080"/>
            <a:ext cx="914400" cy="914400"/>
          </a:xfrm>
          <a:prstGeom prst="rect">
            <a:avLst/>
          </a:prstGeom>
        </p:spPr>
      </p:pic>
      <p:pic>
        <p:nvPicPr>
          <p:cNvPr id="86" name="رسم 85" descr="ذئب مع تعبئة خالصة">
            <a:extLst>
              <a:ext uri="{FF2B5EF4-FFF2-40B4-BE49-F238E27FC236}">
                <a16:creationId xmlns:a16="http://schemas.microsoft.com/office/drawing/2014/main" id="{6819092F-39B1-BB3D-F1D3-CE2C4BB1487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363040" y="5349080"/>
            <a:ext cx="914400" cy="914400"/>
          </a:xfrm>
          <a:prstGeom prst="rect">
            <a:avLst/>
          </a:prstGeom>
        </p:spPr>
      </p:pic>
      <p:pic>
        <p:nvPicPr>
          <p:cNvPr id="88" name="رسم 87" descr="حمار وحشي مع تعبئة خالصة">
            <a:extLst>
              <a:ext uri="{FF2B5EF4-FFF2-40B4-BE49-F238E27FC236}">
                <a16:creationId xmlns:a16="http://schemas.microsoft.com/office/drawing/2014/main" id="{EDDFC218-93FD-0575-66D9-FF5E2EB39F3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32560" y="40079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88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حيوانات</a:t>
            </a:r>
          </a:p>
        </p:txBody>
      </p:sp>
      <p:pic>
        <p:nvPicPr>
          <p:cNvPr id="3" name="رسم 2" descr="آثار مخالب مع تعبئة خالصة">
            <a:extLst>
              <a:ext uri="{FF2B5EF4-FFF2-40B4-BE49-F238E27FC236}">
                <a16:creationId xmlns:a16="http://schemas.microsoft.com/office/drawing/2014/main" id="{7EBE9B7A-F9DE-73F3-ECCA-73DF25514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1600" y="4129880"/>
            <a:ext cx="914400" cy="914400"/>
          </a:xfrm>
          <a:prstGeom prst="rect">
            <a:avLst/>
          </a:prstGeom>
        </p:spPr>
      </p:pic>
      <p:pic>
        <p:nvPicPr>
          <p:cNvPr id="4" name="رسم 3" descr="طاووس مع تعبئة خالصة">
            <a:extLst>
              <a:ext uri="{FF2B5EF4-FFF2-40B4-BE49-F238E27FC236}">
                <a16:creationId xmlns:a16="http://schemas.microsoft.com/office/drawing/2014/main" id="{CE6068A6-D737-0015-1FB4-3E4D3D7D2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760" y="4048600"/>
            <a:ext cx="914400" cy="914400"/>
          </a:xfrm>
          <a:prstGeom prst="rect">
            <a:avLst/>
          </a:prstGeom>
        </p:spPr>
      </p:pic>
      <p:pic>
        <p:nvPicPr>
          <p:cNvPr id="5" name="رسم 4" descr="بطريق مع تعبئة خالصة">
            <a:extLst>
              <a:ext uri="{FF2B5EF4-FFF2-40B4-BE49-F238E27FC236}">
                <a16:creationId xmlns:a16="http://schemas.microsoft.com/office/drawing/2014/main" id="{4169ADB7-FA06-D0FA-258D-82415597D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3040" y="4007960"/>
            <a:ext cx="914400" cy="914400"/>
          </a:xfrm>
          <a:prstGeom prst="rect">
            <a:avLst/>
          </a:prstGeom>
        </p:spPr>
      </p:pic>
      <p:pic>
        <p:nvPicPr>
          <p:cNvPr id="6" name="رسم 5" descr="خنزير مع تعبئة خالصة">
            <a:extLst>
              <a:ext uri="{FF2B5EF4-FFF2-40B4-BE49-F238E27FC236}">
                <a16:creationId xmlns:a16="http://schemas.microsoft.com/office/drawing/2014/main" id="{448D1F82-9D62-CDE4-9AA9-5BF457276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4240" y="2768440"/>
            <a:ext cx="914400" cy="914400"/>
          </a:xfrm>
          <a:prstGeom prst="rect">
            <a:avLst/>
          </a:prstGeom>
        </p:spPr>
      </p:pic>
      <p:pic>
        <p:nvPicPr>
          <p:cNvPr id="7" name="رسم 6" descr="جرو مع تعبئة خالصة">
            <a:extLst>
              <a:ext uri="{FF2B5EF4-FFF2-40B4-BE49-F238E27FC236}">
                <a16:creationId xmlns:a16="http://schemas.microsoft.com/office/drawing/2014/main" id="{4C3F39E4-BB65-6A48-BC59-60A013357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6480" y="1386680"/>
            <a:ext cx="914400" cy="914400"/>
          </a:xfrm>
          <a:prstGeom prst="rect">
            <a:avLst/>
          </a:prstGeom>
        </p:spPr>
      </p:pic>
      <p:pic>
        <p:nvPicPr>
          <p:cNvPr id="8" name="رسم 7" descr="جرو 2 مع تعبئة خالصة">
            <a:extLst>
              <a:ext uri="{FF2B5EF4-FFF2-40B4-BE49-F238E27FC236}">
                <a16:creationId xmlns:a16="http://schemas.microsoft.com/office/drawing/2014/main" id="{3FF5DD0D-C621-45BE-8A09-A0F2B7B7C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58560" y="1539080"/>
            <a:ext cx="914400" cy="914400"/>
          </a:xfrm>
          <a:prstGeom prst="rect">
            <a:avLst/>
          </a:prstGeom>
        </p:spPr>
      </p:pic>
      <p:pic>
        <p:nvPicPr>
          <p:cNvPr id="9" name="رسم 8" descr="أرنب مع تعبئة خالصة">
            <a:extLst>
              <a:ext uri="{FF2B5EF4-FFF2-40B4-BE49-F238E27FC236}">
                <a16:creationId xmlns:a16="http://schemas.microsoft.com/office/drawing/2014/main" id="{447F13C4-5FD3-C42B-4D5E-D8FA718C58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56960" y="2707480"/>
            <a:ext cx="914400" cy="914400"/>
          </a:xfrm>
          <a:prstGeom prst="rect">
            <a:avLst/>
          </a:prstGeom>
        </p:spPr>
      </p:pic>
      <p:pic>
        <p:nvPicPr>
          <p:cNvPr id="10" name="رسم 9" descr="كبش مع تعبئة خالصة">
            <a:extLst>
              <a:ext uri="{FF2B5EF4-FFF2-40B4-BE49-F238E27FC236}">
                <a16:creationId xmlns:a16="http://schemas.microsoft.com/office/drawing/2014/main" id="{468761CE-E05D-3487-FF7E-F2DFF4D479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89520" y="1498440"/>
            <a:ext cx="914400" cy="914400"/>
          </a:xfrm>
          <a:prstGeom prst="rect">
            <a:avLst/>
          </a:prstGeom>
        </p:spPr>
      </p:pic>
      <p:pic>
        <p:nvPicPr>
          <p:cNvPr id="11" name="رسم 10" descr="فأر مع تعبئة خالصة">
            <a:extLst>
              <a:ext uri="{FF2B5EF4-FFF2-40B4-BE49-F238E27FC236}">
                <a16:creationId xmlns:a16="http://schemas.microsoft.com/office/drawing/2014/main" id="{817A69FF-B081-06B9-D2D6-1EECC08871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16800" y="2727800"/>
            <a:ext cx="914400" cy="914400"/>
          </a:xfrm>
          <a:prstGeom prst="rect">
            <a:avLst/>
          </a:prstGeom>
        </p:spPr>
      </p:pic>
      <p:pic>
        <p:nvPicPr>
          <p:cNvPr id="12" name="رسم 11" descr="وحيد القرن مع تعبئة خالصة">
            <a:extLst>
              <a:ext uri="{FF2B5EF4-FFF2-40B4-BE49-F238E27FC236}">
                <a16:creationId xmlns:a16="http://schemas.microsoft.com/office/drawing/2014/main" id="{73E673FE-6944-DB2A-BCE0-F7BD620F53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37600" y="1386680"/>
            <a:ext cx="914400" cy="914400"/>
          </a:xfrm>
          <a:prstGeom prst="rect">
            <a:avLst/>
          </a:prstGeom>
        </p:spPr>
      </p:pic>
      <p:pic>
        <p:nvPicPr>
          <p:cNvPr id="13" name="رسم 12" descr="ديك مع تعبئة خالصة">
            <a:extLst>
              <a:ext uri="{FF2B5EF4-FFF2-40B4-BE49-F238E27FC236}">
                <a16:creationId xmlns:a16="http://schemas.microsoft.com/office/drawing/2014/main" id="{491A2008-C005-40F8-EFD2-032DCD7133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88400" y="2768440"/>
            <a:ext cx="914400" cy="914400"/>
          </a:xfrm>
          <a:prstGeom prst="rect">
            <a:avLst/>
          </a:prstGeom>
        </p:spPr>
      </p:pic>
      <p:pic>
        <p:nvPicPr>
          <p:cNvPr id="14" name="رسم 13" descr="لعبة أطفال على شكل بطة مع تعبئة خالصة">
            <a:extLst>
              <a:ext uri="{FF2B5EF4-FFF2-40B4-BE49-F238E27FC236}">
                <a16:creationId xmlns:a16="http://schemas.microsoft.com/office/drawing/2014/main" id="{E25E49AF-0190-CEC4-9026-BDF7BD43CD2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78720" y="1488280"/>
            <a:ext cx="914400" cy="914400"/>
          </a:xfrm>
          <a:prstGeom prst="rect">
            <a:avLst/>
          </a:prstGeom>
        </p:spPr>
      </p:pic>
      <p:pic>
        <p:nvPicPr>
          <p:cNvPr id="15" name="رسم 14" descr="العقرب مع تعبئة خالصة">
            <a:extLst>
              <a:ext uri="{FF2B5EF4-FFF2-40B4-BE49-F238E27FC236}">
                <a16:creationId xmlns:a16="http://schemas.microsoft.com/office/drawing/2014/main" id="{CBBC47D9-C2DC-F321-0749-9F07158C840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78720" y="2707480"/>
            <a:ext cx="914400" cy="914400"/>
          </a:xfrm>
          <a:prstGeom prst="rect">
            <a:avLst/>
          </a:prstGeom>
        </p:spPr>
      </p:pic>
      <p:pic>
        <p:nvPicPr>
          <p:cNvPr id="16" name="رسم 15" descr="فرس البحر مع تعبئة خالصة">
            <a:extLst>
              <a:ext uri="{FF2B5EF4-FFF2-40B4-BE49-F238E27FC236}">
                <a16:creationId xmlns:a16="http://schemas.microsoft.com/office/drawing/2014/main" id="{AC93C6F7-D28C-AD49-AA7A-FBC2317ECB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50320" y="1447640"/>
            <a:ext cx="914400" cy="914400"/>
          </a:xfrm>
          <a:prstGeom prst="rect">
            <a:avLst/>
          </a:prstGeom>
        </p:spPr>
      </p:pic>
      <p:pic>
        <p:nvPicPr>
          <p:cNvPr id="17" name="رسم 16" descr="ختم مع تعبئة خالصة">
            <a:extLst>
              <a:ext uri="{FF2B5EF4-FFF2-40B4-BE49-F238E27FC236}">
                <a16:creationId xmlns:a16="http://schemas.microsoft.com/office/drawing/2014/main" id="{E2BA1168-B80E-20A3-0DB9-F8EFF4DBA92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843360" y="2677000"/>
            <a:ext cx="914400" cy="914400"/>
          </a:xfrm>
          <a:prstGeom prst="rect">
            <a:avLst/>
          </a:prstGeom>
        </p:spPr>
      </p:pic>
      <p:pic>
        <p:nvPicPr>
          <p:cNvPr id="18" name="رسم 17" descr="سمكة قرش مع تعبئة خالصة">
            <a:extLst>
              <a:ext uri="{FF2B5EF4-FFF2-40B4-BE49-F238E27FC236}">
                <a16:creationId xmlns:a16="http://schemas.microsoft.com/office/drawing/2014/main" id="{6EE6FA4E-3076-F558-A2F7-4835F7DF21D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930480" y="1396840"/>
            <a:ext cx="914400" cy="914400"/>
          </a:xfrm>
          <a:prstGeom prst="rect">
            <a:avLst/>
          </a:prstGeom>
        </p:spPr>
      </p:pic>
      <p:pic>
        <p:nvPicPr>
          <p:cNvPr id="19" name="رسم 18" descr="خروف مع تعبئة خالصة">
            <a:extLst>
              <a:ext uri="{FF2B5EF4-FFF2-40B4-BE49-F238E27FC236}">
                <a16:creationId xmlns:a16="http://schemas.microsoft.com/office/drawing/2014/main" id="{AF715CF9-7DE8-6CD2-752A-37611D82404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13360" y="2768440"/>
            <a:ext cx="914400" cy="914400"/>
          </a:xfrm>
          <a:prstGeom prst="rect">
            <a:avLst/>
          </a:prstGeom>
        </p:spPr>
      </p:pic>
      <p:pic>
        <p:nvPicPr>
          <p:cNvPr id="20" name="رسم 19" descr="درع مع تعبئة خالصة">
            <a:extLst>
              <a:ext uri="{FF2B5EF4-FFF2-40B4-BE49-F238E27FC236}">
                <a16:creationId xmlns:a16="http://schemas.microsoft.com/office/drawing/2014/main" id="{71C66720-2762-BE10-36C9-48EF27EC082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434160" y="2809080"/>
            <a:ext cx="914400" cy="914400"/>
          </a:xfrm>
          <a:prstGeom prst="rect">
            <a:avLst/>
          </a:prstGeom>
        </p:spPr>
      </p:pic>
      <p:pic>
        <p:nvPicPr>
          <p:cNvPr id="21" name="رسم 20" descr="هيكل عظمي مع تعبئة خالصة">
            <a:extLst>
              <a:ext uri="{FF2B5EF4-FFF2-40B4-BE49-F238E27FC236}">
                <a16:creationId xmlns:a16="http://schemas.microsoft.com/office/drawing/2014/main" id="{55581213-C361-05C8-2058-EB507D5612A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302080" y="1417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12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حشرات</a:t>
            </a:r>
          </a:p>
        </p:txBody>
      </p:sp>
      <p:pic>
        <p:nvPicPr>
          <p:cNvPr id="4" name="رسم 3" descr="نملة مع تعبئة خالصة">
            <a:extLst>
              <a:ext uri="{FF2B5EF4-FFF2-40B4-BE49-F238E27FC236}">
                <a16:creationId xmlns:a16="http://schemas.microsoft.com/office/drawing/2014/main" id="{9991DDC1-90D5-24A2-535C-C8D342355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800" y="2664240"/>
            <a:ext cx="914400" cy="914400"/>
          </a:xfrm>
          <a:prstGeom prst="rect">
            <a:avLst/>
          </a:prstGeom>
        </p:spPr>
      </p:pic>
      <p:pic>
        <p:nvPicPr>
          <p:cNvPr id="6" name="رسم 5" descr="نحلة مع تعبئة خالصة">
            <a:extLst>
              <a:ext uri="{FF2B5EF4-FFF2-40B4-BE49-F238E27FC236}">
                <a16:creationId xmlns:a16="http://schemas.microsoft.com/office/drawing/2014/main" id="{56503C0F-CFD4-8393-9716-6B9E49306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840" y="1475520"/>
            <a:ext cx="914400" cy="914400"/>
          </a:xfrm>
          <a:prstGeom prst="rect">
            <a:avLst/>
          </a:prstGeom>
        </p:spPr>
      </p:pic>
      <p:pic>
        <p:nvPicPr>
          <p:cNvPr id="8" name="رسم 7" descr="خنفساء مع تعبئة خالصة">
            <a:extLst>
              <a:ext uri="{FF2B5EF4-FFF2-40B4-BE49-F238E27FC236}">
                <a16:creationId xmlns:a16="http://schemas.microsoft.com/office/drawing/2014/main" id="{B15E5769-DC5A-1D63-9565-25966EA92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2760" y="2755680"/>
            <a:ext cx="914400" cy="914400"/>
          </a:xfrm>
          <a:prstGeom prst="rect">
            <a:avLst/>
          </a:prstGeom>
        </p:spPr>
      </p:pic>
      <p:pic>
        <p:nvPicPr>
          <p:cNvPr id="10" name="رسم 9" descr="خلية نحل مع تعبئة خالصة">
            <a:extLst>
              <a:ext uri="{FF2B5EF4-FFF2-40B4-BE49-F238E27FC236}">
                <a16:creationId xmlns:a16="http://schemas.microsoft.com/office/drawing/2014/main" id="{6848CBCB-917E-5C7C-9377-65721D5B1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12120" y="1424720"/>
            <a:ext cx="914400" cy="914400"/>
          </a:xfrm>
          <a:prstGeom prst="rect">
            <a:avLst/>
          </a:prstGeom>
        </p:spPr>
      </p:pic>
      <p:pic>
        <p:nvPicPr>
          <p:cNvPr id="12" name="رسم 11" descr="حشرة مع تعبئة خالصة">
            <a:extLst>
              <a:ext uri="{FF2B5EF4-FFF2-40B4-BE49-F238E27FC236}">
                <a16:creationId xmlns:a16="http://schemas.microsoft.com/office/drawing/2014/main" id="{FE417B6F-0A6C-66D3-2A7C-EE6D2D4064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4840" y="2755680"/>
            <a:ext cx="914400" cy="914400"/>
          </a:xfrm>
          <a:prstGeom prst="rect">
            <a:avLst/>
          </a:prstGeom>
        </p:spPr>
      </p:pic>
      <p:pic>
        <p:nvPicPr>
          <p:cNvPr id="14" name="رسم 13" descr="مبيد حشري مع تعبئة خالصة">
            <a:extLst>
              <a:ext uri="{FF2B5EF4-FFF2-40B4-BE49-F238E27FC236}">
                <a16:creationId xmlns:a16="http://schemas.microsoft.com/office/drawing/2014/main" id="{C51768EF-ED9F-F91A-FB7F-AD4BE9D19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04520" y="2654080"/>
            <a:ext cx="914400" cy="914400"/>
          </a:xfrm>
          <a:prstGeom prst="rect">
            <a:avLst/>
          </a:prstGeom>
        </p:spPr>
      </p:pic>
      <p:pic>
        <p:nvPicPr>
          <p:cNvPr id="16" name="رسم 15" descr="حشرة تحت عدسة مكبرة مع تعبئة خالصة">
            <a:extLst>
              <a:ext uri="{FF2B5EF4-FFF2-40B4-BE49-F238E27FC236}">
                <a16:creationId xmlns:a16="http://schemas.microsoft.com/office/drawing/2014/main" id="{528F6326-3496-6E73-99F2-92B9EABDDD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57400" y="2725200"/>
            <a:ext cx="914400" cy="914400"/>
          </a:xfrm>
          <a:prstGeom prst="rect">
            <a:avLst/>
          </a:prstGeom>
        </p:spPr>
      </p:pic>
      <p:pic>
        <p:nvPicPr>
          <p:cNvPr id="18" name="رسم 17" descr="فراشة مع تعبئة خالصة">
            <a:extLst>
              <a:ext uri="{FF2B5EF4-FFF2-40B4-BE49-F238E27FC236}">
                <a16:creationId xmlns:a16="http://schemas.microsoft.com/office/drawing/2014/main" id="{51B5C8DF-AD38-5838-2421-04E8915B21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37560" y="2735360"/>
            <a:ext cx="914400" cy="914400"/>
          </a:xfrm>
          <a:prstGeom prst="rect">
            <a:avLst/>
          </a:prstGeom>
        </p:spPr>
      </p:pic>
      <p:pic>
        <p:nvPicPr>
          <p:cNvPr id="20" name="رسم 19" descr="يرقة مع تعبئة خالصة">
            <a:extLst>
              <a:ext uri="{FF2B5EF4-FFF2-40B4-BE49-F238E27FC236}">
                <a16:creationId xmlns:a16="http://schemas.microsoft.com/office/drawing/2014/main" id="{42BB4B5C-35DF-7B87-86B2-DF72D78F6E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49800" y="2745520"/>
            <a:ext cx="914400" cy="914400"/>
          </a:xfrm>
          <a:prstGeom prst="rect">
            <a:avLst/>
          </a:prstGeom>
        </p:spPr>
      </p:pic>
      <p:pic>
        <p:nvPicPr>
          <p:cNvPr id="22" name="رسم 21" descr="جرادة مع تعبئة خالصة">
            <a:extLst>
              <a:ext uri="{FF2B5EF4-FFF2-40B4-BE49-F238E27FC236}">
                <a16:creationId xmlns:a16="http://schemas.microsoft.com/office/drawing/2014/main" id="{A4FC9502-B1BF-6FDA-D4DB-A0AA8DE4AA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19800" y="2715040"/>
            <a:ext cx="914400" cy="914400"/>
          </a:xfrm>
          <a:prstGeom prst="rect">
            <a:avLst/>
          </a:prstGeom>
        </p:spPr>
      </p:pic>
      <p:pic>
        <p:nvPicPr>
          <p:cNvPr id="24" name="رسم 23" descr="خنفساء مع تعبئة خالصة">
            <a:extLst>
              <a:ext uri="{FF2B5EF4-FFF2-40B4-BE49-F238E27FC236}">
                <a16:creationId xmlns:a16="http://schemas.microsoft.com/office/drawing/2014/main" id="{E094B5A4-FAC3-24AC-CB6D-9BD2463EF6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04040" y="1394240"/>
            <a:ext cx="914400" cy="914400"/>
          </a:xfrm>
          <a:prstGeom prst="rect">
            <a:avLst/>
          </a:prstGeom>
        </p:spPr>
      </p:pic>
      <p:pic>
        <p:nvPicPr>
          <p:cNvPr id="26" name="رسم 25" descr="بعوضة مع تعبئة خالصة">
            <a:extLst>
              <a:ext uri="{FF2B5EF4-FFF2-40B4-BE49-F238E27FC236}">
                <a16:creationId xmlns:a16="http://schemas.microsoft.com/office/drawing/2014/main" id="{8D133ED2-7CEA-7AC6-8DEA-2B7E735C6BD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95960" y="1353600"/>
            <a:ext cx="914400" cy="914400"/>
          </a:xfrm>
          <a:prstGeom prst="rect">
            <a:avLst/>
          </a:prstGeom>
        </p:spPr>
      </p:pic>
      <p:pic>
        <p:nvPicPr>
          <p:cNvPr id="28" name="رسم 27" descr="حلزون مع تعبئة خالصة">
            <a:extLst>
              <a:ext uri="{FF2B5EF4-FFF2-40B4-BE49-F238E27FC236}">
                <a16:creationId xmlns:a16="http://schemas.microsoft.com/office/drawing/2014/main" id="{19E0FAE8-02BE-47F5-3131-7B6430212E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37080" y="1434880"/>
            <a:ext cx="914400" cy="914400"/>
          </a:xfrm>
          <a:prstGeom prst="rect">
            <a:avLst/>
          </a:prstGeom>
        </p:spPr>
      </p:pic>
      <p:pic>
        <p:nvPicPr>
          <p:cNvPr id="30" name="رسم 29" descr="عنكبوت مع تعبئة خالصة">
            <a:extLst>
              <a:ext uri="{FF2B5EF4-FFF2-40B4-BE49-F238E27FC236}">
                <a16:creationId xmlns:a16="http://schemas.microsoft.com/office/drawing/2014/main" id="{913B2AC7-623C-F28A-628A-C332F9B3A09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66440" y="1323120"/>
            <a:ext cx="914400" cy="914400"/>
          </a:xfrm>
          <a:prstGeom prst="rect">
            <a:avLst/>
          </a:prstGeom>
        </p:spPr>
      </p:pic>
      <p:pic>
        <p:nvPicPr>
          <p:cNvPr id="32" name="رسم 31" descr="شبكة عنكبوت مع تعبئة خالصة">
            <a:extLst>
              <a:ext uri="{FF2B5EF4-FFF2-40B4-BE49-F238E27FC236}">
                <a16:creationId xmlns:a16="http://schemas.microsoft.com/office/drawing/2014/main" id="{8D5651D6-65DF-E252-8B27-84227487DD7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8680" y="1465360"/>
            <a:ext cx="914400" cy="914400"/>
          </a:xfrm>
          <a:prstGeom prst="rect">
            <a:avLst/>
          </a:prstGeom>
        </p:spPr>
      </p:pic>
      <p:pic>
        <p:nvPicPr>
          <p:cNvPr id="34" name="رسم 33" descr="فيروس متنقل مع تعبئة خالصة">
            <a:extLst>
              <a:ext uri="{FF2B5EF4-FFF2-40B4-BE49-F238E27FC236}">
                <a16:creationId xmlns:a16="http://schemas.microsoft.com/office/drawing/2014/main" id="{D1457CCE-2366-87FA-9EFE-534E30B76A8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441720" y="14145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45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احتفال</a:t>
            </a:r>
          </a:p>
        </p:txBody>
      </p:sp>
      <p:pic>
        <p:nvPicPr>
          <p:cNvPr id="20" name="رسم 19" descr="عقدة صينية مع تعبئة خالصة">
            <a:extLst>
              <a:ext uri="{FF2B5EF4-FFF2-40B4-BE49-F238E27FC236}">
                <a16:creationId xmlns:a16="http://schemas.microsoft.com/office/drawing/2014/main" id="{60C1B3A9-9900-DCB2-48C3-3173479FF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200" y="5429440"/>
            <a:ext cx="914400" cy="914400"/>
          </a:xfrm>
          <a:prstGeom prst="rect">
            <a:avLst/>
          </a:prstGeom>
        </p:spPr>
      </p:pic>
      <p:pic>
        <p:nvPicPr>
          <p:cNvPr id="22" name="رسم 21" descr="يدان تصفقان مع تعبئة خالصة">
            <a:extLst>
              <a:ext uri="{FF2B5EF4-FFF2-40B4-BE49-F238E27FC236}">
                <a16:creationId xmlns:a16="http://schemas.microsoft.com/office/drawing/2014/main" id="{1C2AB8CD-0889-A4D0-413A-47985031C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4120" y="5327840"/>
            <a:ext cx="914400" cy="914400"/>
          </a:xfrm>
          <a:prstGeom prst="rect">
            <a:avLst/>
          </a:prstGeom>
        </p:spPr>
      </p:pic>
      <p:pic>
        <p:nvPicPr>
          <p:cNvPr id="24" name="رسم 23" descr="كرة من الورق الملوّن مع تعبئة خالصة">
            <a:extLst>
              <a:ext uri="{FF2B5EF4-FFF2-40B4-BE49-F238E27FC236}">
                <a16:creationId xmlns:a16="http://schemas.microsoft.com/office/drawing/2014/main" id="{7559B37B-2048-6CA6-B1E3-022B2CF90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6200" y="5409120"/>
            <a:ext cx="914400" cy="914400"/>
          </a:xfrm>
          <a:prstGeom prst="rect">
            <a:avLst/>
          </a:prstGeom>
        </p:spPr>
      </p:pic>
      <p:pic>
        <p:nvPicPr>
          <p:cNvPr id="26" name="رسم 25" descr="رقص مع تعبئة خالصة">
            <a:extLst>
              <a:ext uri="{FF2B5EF4-FFF2-40B4-BE49-F238E27FC236}">
                <a16:creationId xmlns:a16="http://schemas.microsoft.com/office/drawing/2014/main" id="{538613B8-91C9-303F-4499-18DC78D150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85880" y="5419280"/>
            <a:ext cx="914400" cy="914400"/>
          </a:xfrm>
          <a:prstGeom prst="rect">
            <a:avLst/>
          </a:prstGeom>
        </p:spPr>
      </p:pic>
      <p:pic>
        <p:nvPicPr>
          <p:cNvPr id="28" name="رسم 27" descr="شهادة مع تعبئة خالصة">
            <a:extLst>
              <a:ext uri="{FF2B5EF4-FFF2-40B4-BE49-F238E27FC236}">
                <a16:creationId xmlns:a16="http://schemas.microsoft.com/office/drawing/2014/main" id="{D418C59A-12E1-BC8F-903F-FDC24F5C7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69240" y="5429440"/>
            <a:ext cx="914400" cy="914400"/>
          </a:xfrm>
          <a:prstGeom prst="rect">
            <a:avLst/>
          </a:prstGeom>
        </p:spPr>
      </p:pic>
      <p:pic>
        <p:nvPicPr>
          <p:cNvPr id="30" name="رسم 29" descr="رقصة التنين مع تعبئة خالصة">
            <a:extLst>
              <a:ext uri="{FF2B5EF4-FFF2-40B4-BE49-F238E27FC236}">
                <a16:creationId xmlns:a16="http://schemas.microsoft.com/office/drawing/2014/main" id="{874F2BC0-D166-E6C0-4F53-7A65132996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40840" y="5378640"/>
            <a:ext cx="914400" cy="914400"/>
          </a:xfrm>
          <a:prstGeom prst="rect">
            <a:avLst/>
          </a:prstGeom>
        </p:spPr>
      </p:pic>
      <p:pic>
        <p:nvPicPr>
          <p:cNvPr id="32" name="رسم 31" descr="فانوس الأعياد مع تعبئة خالصة">
            <a:extLst>
              <a:ext uri="{FF2B5EF4-FFF2-40B4-BE49-F238E27FC236}">
                <a16:creationId xmlns:a16="http://schemas.microsoft.com/office/drawing/2014/main" id="{B34284DE-966D-BCC6-418C-1B94791F59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21000" y="5287200"/>
            <a:ext cx="914400" cy="914400"/>
          </a:xfrm>
          <a:prstGeom prst="rect">
            <a:avLst/>
          </a:prstGeom>
        </p:spPr>
      </p:pic>
      <p:pic>
        <p:nvPicPr>
          <p:cNvPr id="34" name="رسم 33" descr="ألعاب نارية مع تعبئة خالصة">
            <a:extLst>
              <a:ext uri="{FF2B5EF4-FFF2-40B4-BE49-F238E27FC236}">
                <a16:creationId xmlns:a16="http://schemas.microsoft.com/office/drawing/2014/main" id="{1D398DEB-FC99-3984-565D-A09C68A189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82440" y="5307520"/>
            <a:ext cx="914400" cy="914400"/>
          </a:xfrm>
          <a:prstGeom prst="rect">
            <a:avLst/>
          </a:prstGeom>
        </p:spPr>
      </p:pic>
      <p:pic>
        <p:nvPicPr>
          <p:cNvPr id="36" name="رسم 35" descr="بصمة اليد مع تعبئة خالصة">
            <a:extLst>
              <a:ext uri="{FF2B5EF4-FFF2-40B4-BE49-F238E27FC236}">
                <a16:creationId xmlns:a16="http://schemas.microsoft.com/office/drawing/2014/main" id="{D08067D8-9B3A-18D7-B1F0-2AEE634698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2680" y="4139120"/>
            <a:ext cx="914400" cy="914400"/>
          </a:xfrm>
          <a:prstGeom prst="rect">
            <a:avLst/>
          </a:prstGeom>
        </p:spPr>
      </p:pic>
      <p:pic>
        <p:nvPicPr>
          <p:cNvPr id="38" name="رسم 37" descr="حانوكا\u00a0شمعدان اليهودية مع تعبئة خالصة">
            <a:extLst>
              <a:ext uri="{FF2B5EF4-FFF2-40B4-BE49-F238E27FC236}">
                <a16:creationId xmlns:a16="http://schemas.microsoft.com/office/drawing/2014/main" id="{7FC53182-ABE7-06E2-A2E0-D3C306AC79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23960" y="4047680"/>
            <a:ext cx="914400" cy="914400"/>
          </a:xfrm>
          <a:prstGeom prst="rect">
            <a:avLst/>
          </a:prstGeom>
        </p:spPr>
      </p:pic>
      <p:pic>
        <p:nvPicPr>
          <p:cNvPr id="40" name="رسم 39" descr="كارتا مع تعبئة خالصة">
            <a:extLst>
              <a:ext uri="{FF2B5EF4-FFF2-40B4-BE49-F238E27FC236}">
                <a16:creationId xmlns:a16="http://schemas.microsoft.com/office/drawing/2014/main" id="{208BC278-1F3A-170A-8749-345C1B3D5C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95560" y="4098480"/>
            <a:ext cx="914400" cy="914400"/>
          </a:xfrm>
          <a:prstGeom prst="rect">
            <a:avLst/>
          </a:prstGeom>
        </p:spPr>
      </p:pic>
      <p:pic>
        <p:nvPicPr>
          <p:cNvPr id="42" name="رسم 41" descr="كارتا مع تعبئة خالصة">
            <a:extLst>
              <a:ext uri="{FF2B5EF4-FFF2-40B4-BE49-F238E27FC236}">
                <a16:creationId xmlns:a16="http://schemas.microsoft.com/office/drawing/2014/main" id="{9F42E49E-435E-2AAE-71CB-FEBAFEFBEE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28120" y="4078160"/>
            <a:ext cx="914400" cy="914400"/>
          </a:xfrm>
          <a:prstGeom prst="rect">
            <a:avLst/>
          </a:prstGeom>
        </p:spPr>
      </p:pic>
      <p:pic>
        <p:nvPicPr>
          <p:cNvPr id="44" name="رسم 43" descr="ميدالية مع تعبئة خالصة">
            <a:extLst>
              <a:ext uri="{FF2B5EF4-FFF2-40B4-BE49-F238E27FC236}">
                <a16:creationId xmlns:a16="http://schemas.microsoft.com/office/drawing/2014/main" id="{0655C7F7-090F-E639-CDB3-D62AE43E2F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57480" y="4078160"/>
            <a:ext cx="914400" cy="914400"/>
          </a:xfrm>
          <a:prstGeom prst="rect">
            <a:avLst/>
          </a:prstGeom>
        </p:spPr>
      </p:pic>
      <p:pic>
        <p:nvPicPr>
          <p:cNvPr id="46" name="رسم 45" descr="كعكة القمر مع تعبئة خالصة">
            <a:extLst>
              <a:ext uri="{FF2B5EF4-FFF2-40B4-BE49-F238E27FC236}">
                <a16:creationId xmlns:a16="http://schemas.microsoft.com/office/drawing/2014/main" id="{4D211269-3D26-BDA9-AF76-E2369825AA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30680" y="4057840"/>
            <a:ext cx="914400" cy="914400"/>
          </a:xfrm>
          <a:prstGeom prst="rect">
            <a:avLst/>
          </a:prstGeom>
        </p:spPr>
      </p:pic>
      <p:pic>
        <p:nvPicPr>
          <p:cNvPr id="48" name="رسم 47" descr="قبعة حفلة مع تعبئة خالصة">
            <a:extLst>
              <a:ext uri="{FF2B5EF4-FFF2-40B4-BE49-F238E27FC236}">
                <a16:creationId xmlns:a16="http://schemas.microsoft.com/office/drawing/2014/main" id="{19398294-5E14-854C-791C-C1BAA93BE9B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61640" y="3986720"/>
            <a:ext cx="914400" cy="914400"/>
          </a:xfrm>
          <a:prstGeom prst="rect">
            <a:avLst/>
          </a:prstGeom>
        </p:spPr>
      </p:pic>
      <p:pic>
        <p:nvPicPr>
          <p:cNvPr id="50" name="رسم 49" descr="قناع حفلة مع تعبئة خالصة">
            <a:extLst>
              <a:ext uri="{FF2B5EF4-FFF2-40B4-BE49-F238E27FC236}">
                <a16:creationId xmlns:a16="http://schemas.microsoft.com/office/drawing/2014/main" id="{0AF8A2BB-DFF3-9628-CAE2-139807AE013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92600" y="4017200"/>
            <a:ext cx="914400" cy="914400"/>
          </a:xfrm>
          <a:prstGeom prst="rect">
            <a:avLst/>
          </a:prstGeom>
        </p:spPr>
      </p:pic>
      <p:pic>
        <p:nvPicPr>
          <p:cNvPr id="52" name="رسم 51" descr="منصة مع تعبئة خالصة">
            <a:extLst>
              <a:ext uri="{FF2B5EF4-FFF2-40B4-BE49-F238E27FC236}">
                <a16:creationId xmlns:a16="http://schemas.microsoft.com/office/drawing/2014/main" id="{7EA04EA2-E6B6-920A-CF94-6CC1617DF22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3320" y="2696400"/>
            <a:ext cx="914400" cy="914400"/>
          </a:xfrm>
          <a:prstGeom prst="rect">
            <a:avLst/>
          </a:prstGeom>
        </p:spPr>
      </p:pic>
      <p:pic>
        <p:nvPicPr>
          <p:cNvPr id="54" name="رسم 53" descr="زخرفة الصنوبر مع تعبئة خالصة">
            <a:extLst>
              <a:ext uri="{FF2B5EF4-FFF2-40B4-BE49-F238E27FC236}">
                <a16:creationId xmlns:a16="http://schemas.microsoft.com/office/drawing/2014/main" id="{A4D8E507-AD9B-F962-548D-3C25E72AAAD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152840" y="2645600"/>
            <a:ext cx="914400" cy="914400"/>
          </a:xfrm>
          <a:prstGeom prst="rect">
            <a:avLst/>
          </a:prstGeom>
        </p:spPr>
      </p:pic>
      <p:pic>
        <p:nvPicPr>
          <p:cNvPr id="56" name="رسم 55" descr="صور فورية مع تعبئة خالصة">
            <a:extLst>
              <a:ext uri="{FF2B5EF4-FFF2-40B4-BE49-F238E27FC236}">
                <a16:creationId xmlns:a16="http://schemas.microsoft.com/office/drawing/2014/main" id="{15AD78F3-21B3-8627-56CB-887F197F007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697160" y="2777680"/>
            <a:ext cx="914400" cy="914400"/>
          </a:xfrm>
          <a:prstGeom prst="rect">
            <a:avLst/>
          </a:prstGeom>
        </p:spPr>
      </p:pic>
      <p:pic>
        <p:nvPicPr>
          <p:cNvPr id="58" name="رسم 57" descr="الحالي مع تعبئة خالصة">
            <a:extLst>
              <a:ext uri="{FF2B5EF4-FFF2-40B4-BE49-F238E27FC236}">
                <a16:creationId xmlns:a16="http://schemas.microsoft.com/office/drawing/2014/main" id="{B3052DF8-E802-D8C9-B3E4-CA7E564E5F6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987480" y="2706560"/>
            <a:ext cx="914400" cy="914400"/>
          </a:xfrm>
          <a:prstGeom prst="rect">
            <a:avLst/>
          </a:prstGeom>
        </p:spPr>
      </p:pic>
      <p:pic>
        <p:nvPicPr>
          <p:cNvPr id="60" name="رسم 59" descr="شريط مع تعبئة خالصة">
            <a:extLst>
              <a:ext uri="{FF2B5EF4-FFF2-40B4-BE49-F238E27FC236}">
                <a16:creationId xmlns:a16="http://schemas.microsoft.com/office/drawing/2014/main" id="{63A978E0-928E-4B04-ED0B-A9BB3DF1213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359080" y="2737040"/>
            <a:ext cx="914400" cy="914400"/>
          </a:xfrm>
          <a:prstGeom prst="rect">
            <a:avLst/>
          </a:prstGeom>
        </p:spPr>
      </p:pic>
      <p:pic>
        <p:nvPicPr>
          <p:cNvPr id="62" name="رسم 61" descr="شهاب مع تعبئة خالصة">
            <a:extLst>
              <a:ext uri="{FF2B5EF4-FFF2-40B4-BE49-F238E27FC236}">
                <a16:creationId xmlns:a16="http://schemas.microsoft.com/office/drawing/2014/main" id="{67169620-7E72-F0A7-68C4-76A05A9B348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20520" y="2655760"/>
            <a:ext cx="914400" cy="914400"/>
          </a:xfrm>
          <a:prstGeom prst="rect">
            <a:avLst/>
          </a:prstGeom>
        </p:spPr>
      </p:pic>
      <p:pic>
        <p:nvPicPr>
          <p:cNvPr id="64" name="رسم 63" descr="مطلق الشرر مع تعبئة خالصة">
            <a:extLst>
              <a:ext uri="{FF2B5EF4-FFF2-40B4-BE49-F238E27FC236}">
                <a16:creationId xmlns:a16="http://schemas.microsoft.com/office/drawing/2014/main" id="{8139D611-039F-217E-45A0-385BA3BA713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010840" y="2696400"/>
            <a:ext cx="914400" cy="914400"/>
          </a:xfrm>
          <a:prstGeom prst="rect">
            <a:avLst/>
          </a:prstGeom>
        </p:spPr>
      </p:pic>
      <p:pic>
        <p:nvPicPr>
          <p:cNvPr id="66" name="رسم 65" descr="نجمة مع تعبئة خالصة">
            <a:extLst>
              <a:ext uri="{FF2B5EF4-FFF2-40B4-BE49-F238E27FC236}">
                <a16:creationId xmlns:a16="http://schemas.microsoft.com/office/drawing/2014/main" id="{CFD79517-07F6-7468-94FB-9CE76168EB6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11320" y="2716720"/>
            <a:ext cx="914400" cy="914400"/>
          </a:xfrm>
          <a:prstGeom prst="rect">
            <a:avLst/>
          </a:prstGeom>
        </p:spPr>
      </p:pic>
      <p:pic>
        <p:nvPicPr>
          <p:cNvPr id="68" name="رسم 67" descr="رضيع يحمله طائر اللقلاق مع تعبئة خالصة">
            <a:extLst>
              <a:ext uri="{FF2B5EF4-FFF2-40B4-BE49-F238E27FC236}">
                <a16:creationId xmlns:a16="http://schemas.microsoft.com/office/drawing/2014/main" id="{C4810D85-E0DE-313C-A672-83F98A4E904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62520" y="1365440"/>
            <a:ext cx="914400" cy="914400"/>
          </a:xfrm>
          <a:prstGeom prst="rect">
            <a:avLst/>
          </a:prstGeom>
        </p:spPr>
      </p:pic>
      <p:pic>
        <p:nvPicPr>
          <p:cNvPr id="70" name="رسم 69" descr="شرائط مع تعبئة خالصة">
            <a:extLst>
              <a:ext uri="{FF2B5EF4-FFF2-40B4-BE49-F238E27FC236}">
                <a16:creationId xmlns:a16="http://schemas.microsoft.com/office/drawing/2014/main" id="{F2836A3A-7404-A374-B188-19BFF6FA4BD8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295080" y="1355280"/>
            <a:ext cx="914400" cy="914400"/>
          </a:xfrm>
          <a:prstGeom prst="rect">
            <a:avLst/>
          </a:prstGeom>
        </p:spPr>
      </p:pic>
      <p:pic>
        <p:nvPicPr>
          <p:cNvPr id="72" name="رسم 71" descr="شجرة تاناباتا مع تعبئة خالصة">
            <a:extLst>
              <a:ext uri="{FF2B5EF4-FFF2-40B4-BE49-F238E27FC236}">
                <a16:creationId xmlns:a16="http://schemas.microsoft.com/office/drawing/2014/main" id="{65932ED4-8974-AC13-92FF-F361910B793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656520" y="1385760"/>
            <a:ext cx="914400" cy="914400"/>
          </a:xfrm>
          <a:prstGeom prst="rect">
            <a:avLst/>
          </a:prstGeom>
        </p:spPr>
      </p:pic>
      <p:pic>
        <p:nvPicPr>
          <p:cNvPr id="74" name="رسم 73" descr="اللولاف مع تعبئة خالصة">
            <a:extLst>
              <a:ext uri="{FF2B5EF4-FFF2-40B4-BE49-F238E27FC236}">
                <a16:creationId xmlns:a16="http://schemas.microsoft.com/office/drawing/2014/main" id="{DF0E3E2C-5272-C096-99F6-FA752BBCAB7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38280" y="1324800"/>
            <a:ext cx="914400" cy="914400"/>
          </a:xfrm>
          <a:prstGeom prst="rect">
            <a:avLst/>
          </a:prstGeom>
        </p:spPr>
      </p:pic>
      <p:pic>
        <p:nvPicPr>
          <p:cNvPr id="76" name="رسم 75" descr="كأس النصر مع تعبئة خالصة">
            <a:extLst>
              <a:ext uri="{FF2B5EF4-FFF2-40B4-BE49-F238E27FC236}">
                <a16:creationId xmlns:a16="http://schemas.microsoft.com/office/drawing/2014/main" id="{D4BCA14E-0C9B-8B28-AC12-2288E8DEA5A2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18440" y="1395920"/>
            <a:ext cx="914400" cy="914400"/>
          </a:xfrm>
          <a:prstGeom prst="rect">
            <a:avLst/>
          </a:prstGeom>
        </p:spPr>
      </p:pic>
      <p:pic>
        <p:nvPicPr>
          <p:cNvPr id="78" name="رسم 77" descr="كعكة زفاف مع تعبئة خالصة">
            <a:extLst>
              <a:ext uri="{FF2B5EF4-FFF2-40B4-BE49-F238E27FC236}">
                <a16:creationId xmlns:a16="http://schemas.microsoft.com/office/drawing/2014/main" id="{8BE87F5C-B001-0D8D-A495-24D4F16D21EB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639240" y="1324800"/>
            <a:ext cx="914400" cy="914400"/>
          </a:xfrm>
          <a:prstGeom prst="rect">
            <a:avLst/>
          </a:prstGeom>
        </p:spPr>
      </p:pic>
      <p:pic>
        <p:nvPicPr>
          <p:cNvPr id="80" name="رسم 79" descr="خواتم زفاف مع تعبئة خالصة">
            <a:extLst>
              <a:ext uri="{FF2B5EF4-FFF2-40B4-BE49-F238E27FC236}">
                <a16:creationId xmlns:a16="http://schemas.microsoft.com/office/drawing/2014/main" id="{3A02B760-F9B9-FF29-DA7E-AD154AA5D97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21000" y="1416240"/>
            <a:ext cx="914400" cy="914400"/>
          </a:xfrm>
          <a:prstGeom prst="rect">
            <a:avLst/>
          </a:prstGeom>
        </p:spPr>
      </p:pic>
      <p:pic>
        <p:nvPicPr>
          <p:cNvPr id="82" name="رسم 81" descr="إكليل من الزهور مع تعبئة خالصة">
            <a:extLst>
              <a:ext uri="{FF2B5EF4-FFF2-40B4-BE49-F238E27FC236}">
                <a16:creationId xmlns:a16="http://schemas.microsoft.com/office/drawing/2014/main" id="{8EE9662D-A8A7-54F5-3B93-3B0949064AE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11320" y="14060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0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احتفال</a:t>
            </a:r>
          </a:p>
        </p:txBody>
      </p:sp>
      <p:pic>
        <p:nvPicPr>
          <p:cNvPr id="3" name="رسم 2" descr="حيوان بالبالون مع تعبئة خالصة">
            <a:extLst>
              <a:ext uri="{FF2B5EF4-FFF2-40B4-BE49-F238E27FC236}">
                <a16:creationId xmlns:a16="http://schemas.microsoft.com/office/drawing/2014/main" id="{43DC05BB-4729-3750-A5A1-735F87FD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960" y="1436560"/>
            <a:ext cx="914400" cy="914400"/>
          </a:xfrm>
          <a:prstGeom prst="rect">
            <a:avLst/>
          </a:prstGeom>
        </p:spPr>
      </p:pic>
      <p:pic>
        <p:nvPicPr>
          <p:cNvPr id="4" name="رسم 3" descr="البالونات مع تعبئة خالصة">
            <a:extLst>
              <a:ext uri="{FF2B5EF4-FFF2-40B4-BE49-F238E27FC236}">
                <a16:creationId xmlns:a16="http://schemas.microsoft.com/office/drawing/2014/main" id="{600F2A5E-DB0F-8F62-C9B8-859C77B06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6520" y="1406080"/>
            <a:ext cx="914400" cy="914400"/>
          </a:xfrm>
          <a:prstGeom prst="rect">
            <a:avLst/>
          </a:prstGeom>
        </p:spPr>
      </p:pic>
      <p:pic>
        <p:nvPicPr>
          <p:cNvPr id="5" name="رسم 4" descr="قماش الرايات مع تعبئة خالصة">
            <a:extLst>
              <a:ext uri="{FF2B5EF4-FFF2-40B4-BE49-F238E27FC236}">
                <a16:creationId xmlns:a16="http://schemas.microsoft.com/office/drawing/2014/main" id="{899788AB-F260-D812-75F5-A4D5DF6DB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560" y="1406080"/>
            <a:ext cx="914400" cy="914400"/>
          </a:xfrm>
          <a:prstGeom prst="rect">
            <a:avLst/>
          </a:prstGeom>
        </p:spPr>
      </p:pic>
      <p:pic>
        <p:nvPicPr>
          <p:cNvPr id="6" name="رسم 5" descr="قماش الرايات مع تعبئة خالصة">
            <a:extLst>
              <a:ext uri="{FF2B5EF4-FFF2-40B4-BE49-F238E27FC236}">
                <a16:creationId xmlns:a16="http://schemas.microsoft.com/office/drawing/2014/main" id="{42966B5D-6D34-6A51-DCD8-63BA5AC7F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8280" y="1345120"/>
            <a:ext cx="914400" cy="914400"/>
          </a:xfrm>
          <a:prstGeom prst="rect">
            <a:avLst/>
          </a:prstGeom>
        </p:spPr>
      </p:pic>
      <p:pic>
        <p:nvPicPr>
          <p:cNvPr id="7" name="رسم 6" descr="كعك مع تعبئة خالصة">
            <a:extLst>
              <a:ext uri="{FF2B5EF4-FFF2-40B4-BE49-F238E27FC236}">
                <a16:creationId xmlns:a16="http://schemas.microsoft.com/office/drawing/2014/main" id="{E1AA9EF1-9CA1-442B-4043-514DCA72AF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28600" y="1294320"/>
            <a:ext cx="914400" cy="914400"/>
          </a:xfrm>
          <a:prstGeom prst="rect">
            <a:avLst/>
          </a:prstGeom>
        </p:spPr>
      </p:pic>
      <p:pic>
        <p:nvPicPr>
          <p:cNvPr id="8" name="رسم 7" descr="كؤوس شمبانيا مع تعبئة خالصة">
            <a:extLst>
              <a:ext uri="{FF2B5EF4-FFF2-40B4-BE49-F238E27FC236}">
                <a16:creationId xmlns:a16="http://schemas.microsoft.com/office/drawing/2014/main" id="{11D427D3-A746-5701-69DD-7FFE38429E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90040" y="1304480"/>
            <a:ext cx="914400" cy="914400"/>
          </a:xfrm>
          <a:prstGeom prst="rect">
            <a:avLst/>
          </a:prstGeom>
        </p:spPr>
      </p:pic>
      <p:pic>
        <p:nvPicPr>
          <p:cNvPr id="9" name="رسم 8" descr="هتاف مع تعبئة خالصة">
            <a:extLst>
              <a:ext uri="{FF2B5EF4-FFF2-40B4-BE49-F238E27FC236}">
                <a16:creationId xmlns:a16="http://schemas.microsoft.com/office/drawing/2014/main" id="{FB0A96EE-2E55-F67A-0A6D-9BEA2A477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21000" y="1456880"/>
            <a:ext cx="914400" cy="914400"/>
          </a:xfrm>
          <a:prstGeom prst="rect">
            <a:avLst/>
          </a:prstGeom>
        </p:spPr>
      </p:pic>
      <p:pic>
        <p:nvPicPr>
          <p:cNvPr id="10" name="رسم 9" descr="طفل ببالون مع تعبئة خالصة">
            <a:extLst>
              <a:ext uri="{FF2B5EF4-FFF2-40B4-BE49-F238E27FC236}">
                <a16:creationId xmlns:a16="http://schemas.microsoft.com/office/drawing/2014/main" id="{C604B6A3-54F5-2878-2601-54CD106826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21480" y="14467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6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أشخاص</a:t>
            </a:r>
          </a:p>
        </p:txBody>
      </p:sp>
      <p:pic>
        <p:nvPicPr>
          <p:cNvPr id="40" name="رسم 39" descr="بطلة مع تعبئة خالصة">
            <a:extLst>
              <a:ext uri="{FF2B5EF4-FFF2-40B4-BE49-F238E27FC236}">
                <a16:creationId xmlns:a16="http://schemas.microsoft.com/office/drawing/2014/main" id="{74A8FFA0-DE30-006E-8D52-FFC2A6FC9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600" y="5417440"/>
            <a:ext cx="914400" cy="914400"/>
          </a:xfrm>
          <a:prstGeom prst="rect">
            <a:avLst/>
          </a:prstGeom>
        </p:spPr>
      </p:pic>
      <p:pic>
        <p:nvPicPr>
          <p:cNvPr id="42" name="رسم 41" descr="بطل مع تعبئة خالصة">
            <a:extLst>
              <a:ext uri="{FF2B5EF4-FFF2-40B4-BE49-F238E27FC236}">
                <a16:creationId xmlns:a16="http://schemas.microsoft.com/office/drawing/2014/main" id="{DF8BEE49-E9E3-58B7-7263-0AE1E0758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4040" y="5488560"/>
            <a:ext cx="914400" cy="914400"/>
          </a:xfrm>
          <a:prstGeom prst="rect">
            <a:avLst/>
          </a:prstGeom>
        </p:spPr>
      </p:pic>
      <p:pic>
        <p:nvPicPr>
          <p:cNvPr id="44" name="رسم 43" descr="مُحاضِر مع تعبئة خالصة">
            <a:extLst>
              <a:ext uri="{FF2B5EF4-FFF2-40B4-BE49-F238E27FC236}">
                <a16:creationId xmlns:a16="http://schemas.microsoft.com/office/drawing/2014/main" id="{9D00539C-A26F-F23D-6542-207BD8A56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24200" y="5447920"/>
            <a:ext cx="914400" cy="914400"/>
          </a:xfrm>
          <a:prstGeom prst="rect">
            <a:avLst/>
          </a:prstGeom>
        </p:spPr>
      </p:pic>
      <p:pic>
        <p:nvPicPr>
          <p:cNvPr id="46" name="رسم 45" descr="فتاة صغيرة ممسكة ببالون مع تعبئة خالصة">
            <a:extLst>
              <a:ext uri="{FF2B5EF4-FFF2-40B4-BE49-F238E27FC236}">
                <a16:creationId xmlns:a16="http://schemas.microsoft.com/office/drawing/2014/main" id="{8524D15F-5ECD-77A8-37DF-C67B3F051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4680" y="5427600"/>
            <a:ext cx="914400" cy="914400"/>
          </a:xfrm>
          <a:prstGeom prst="rect">
            <a:avLst/>
          </a:prstGeom>
        </p:spPr>
      </p:pic>
      <p:pic>
        <p:nvPicPr>
          <p:cNvPr id="48" name="رسم 47" descr="ملف تعريف ذكر مع تعبئة خالصة">
            <a:extLst>
              <a:ext uri="{FF2B5EF4-FFF2-40B4-BE49-F238E27FC236}">
                <a16:creationId xmlns:a16="http://schemas.microsoft.com/office/drawing/2014/main" id="{538E63B5-F03E-3717-FEBB-D994E6B63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6440" y="5315840"/>
            <a:ext cx="914400" cy="914400"/>
          </a:xfrm>
          <a:prstGeom prst="rect">
            <a:avLst/>
          </a:prstGeom>
        </p:spPr>
      </p:pic>
      <p:pic>
        <p:nvPicPr>
          <p:cNvPr id="50" name="رسم 49" descr="رجل مع تعبئة خالصة">
            <a:extLst>
              <a:ext uri="{FF2B5EF4-FFF2-40B4-BE49-F238E27FC236}">
                <a16:creationId xmlns:a16="http://schemas.microsoft.com/office/drawing/2014/main" id="{D5780DA6-FA30-4DDF-3CD7-2A6CC365F0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86600" y="5356480"/>
            <a:ext cx="914400" cy="914400"/>
          </a:xfrm>
          <a:prstGeom prst="rect">
            <a:avLst/>
          </a:prstGeom>
        </p:spPr>
      </p:pic>
      <p:pic>
        <p:nvPicPr>
          <p:cNvPr id="52" name="رسم 51" descr="رجل وامرأة مع تعبئة خالصة">
            <a:extLst>
              <a:ext uri="{FF2B5EF4-FFF2-40B4-BE49-F238E27FC236}">
                <a16:creationId xmlns:a16="http://schemas.microsoft.com/office/drawing/2014/main" id="{002B2356-2A28-3F38-FCAB-01659092B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29320" y="5366640"/>
            <a:ext cx="914400" cy="914400"/>
          </a:xfrm>
          <a:prstGeom prst="rect">
            <a:avLst/>
          </a:prstGeom>
        </p:spPr>
      </p:pic>
      <p:pic>
        <p:nvPicPr>
          <p:cNvPr id="54" name="رسم 53" descr="رجل يحرك عربة أطفال مع تعبئة خالصة">
            <a:extLst>
              <a:ext uri="{FF2B5EF4-FFF2-40B4-BE49-F238E27FC236}">
                <a16:creationId xmlns:a16="http://schemas.microsoft.com/office/drawing/2014/main" id="{C60A3D4C-9111-C79B-85B1-0AADD0AEDA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68840" y="5437760"/>
            <a:ext cx="914400" cy="914400"/>
          </a:xfrm>
          <a:prstGeom prst="rect">
            <a:avLst/>
          </a:prstGeom>
        </p:spPr>
      </p:pic>
      <p:pic>
        <p:nvPicPr>
          <p:cNvPr id="56" name="رسم 55" descr="امرأة تغيّر الحفاظة لطفل مع تعبئة خالصة">
            <a:extLst>
              <a:ext uri="{FF2B5EF4-FFF2-40B4-BE49-F238E27FC236}">
                <a16:creationId xmlns:a16="http://schemas.microsoft.com/office/drawing/2014/main" id="{B12A8E31-D565-0C0E-6DB9-07E3597B83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1960" y="4035680"/>
            <a:ext cx="914400" cy="914400"/>
          </a:xfrm>
          <a:prstGeom prst="rect">
            <a:avLst/>
          </a:prstGeom>
        </p:spPr>
      </p:pic>
      <p:pic>
        <p:nvPicPr>
          <p:cNvPr id="58" name="رسم 57" descr="امرأة مع طفل مع تعبئة خالصة">
            <a:extLst>
              <a:ext uri="{FF2B5EF4-FFF2-40B4-BE49-F238E27FC236}">
                <a16:creationId xmlns:a16="http://schemas.microsoft.com/office/drawing/2014/main" id="{E3AF515A-B022-58CF-E2A2-2A7BBF5FCC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01800" y="4035680"/>
            <a:ext cx="914400" cy="914400"/>
          </a:xfrm>
          <a:prstGeom prst="rect">
            <a:avLst/>
          </a:prstGeom>
        </p:spPr>
      </p:pic>
      <p:pic>
        <p:nvPicPr>
          <p:cNvPr id="60" name="رسم 59" descr="امرأة مع طفل مع تعبئة خالصة">
            <a:extLst>
              <a:ext uri="{FF2B5EF4-FFF2-40B4-BE49-F238E27FC236}">
                <a16:creationId xmlns:a16="http://schemas.microsoft.com/office/drawing/2014/main" id="{804583A7-F584-273E-88B6-5A603EAFD78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73400" y="4045840"/>
            <a:ext cx="914400" cy="914400"/>
          </a:xfrm>
          <a:prstGeom prst="rect">
            <a:avLst/>
          </a:prstGeom>
        </p:spPr>
      </p:pic>
      <p:pic>
        <p:nvPicPr>
          <p:cNvPr id="62" name="رسم 61" descr="أم مع عربة مع تعبئة خالصة">
            <a:extLst>
              <a:ext uri="{FF2B5EF4-FFF2-40B4-BE49-F238E27FC236}">
                <a16:creationId xmlns:a16="http://schemas.microsoft.com/office/drawing/2014/main" id="{3AC853CF-E575-2249-0E00-A8F1604D75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26280" y="3903600"/>
            <a:ext cx="914400" cy="914400"/>
          </a:xfrm>
          <a:prstGeom prst="rect">
            <a:avLst/>
          </a:prstGeom>
        </p:spPr>
      </p:pic>
      <p:pic>
        <p:nvPicPr>
          <p:cNvPr id="64" name="رسم 63" descr="امرأة بعصا مع تعبئة خالصة">
            <a:extLst>
              <a:ext uri="{FF2B5EF4-FFF2-40B4-BE49-F238E27FC236}">
                <a16:creationId xmlns:a16="http://schemas.microsoft.com/office/drawing/2014/main" id="{52563A72-9761-E7AA-03FE-E1E1C38221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45480" y="3984880"/>
            <a:ext cx="914400" cy="914400"/>
          </a:xfrm>
          <a:prstGeom prst="rect">
            <a:avLst/>
          </a:prstGeom>
        </p:spPr>
      </p:pic>
      <p:pic>
        <p:nvPicPr>
          <p:cNvPr id="66" name="رسم 65" descr="رجل مع طفل مع تعبئة خالصة">
            <a:extLst>
              <a:ext uri="{FF2B5EF4-FFF2-40B4-BE49-F238E27FC236}">
                <a16:creationId xmlns:a16="http://schemas.microsoft.com/office/drawing/2014/main" id="{B76613DB-1C7C-6A76-BDDA-90E3EED2B50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47560" y="4056000"/>
            <a:ext cx="914400" cy="914400"/>
          </a:xfrm>
          <a:prstGeom prst="rect">
            <a:avLst/>
          </a:prstGeom>
        </p:spPr>
      </p:pic>
      <p:pic>
        <p:nvPicPr>
          <p:cNvPr id="68" name="رسم 67" descr="رجل مع طفل مع تعبئة خالصة">
            <a:extLst>
              <a:ext uri="{FF2B5EF4-FFF2-40B4-BE49-F238E27FC236}">
                <a16:creationId xmlns:a16="http://schemas.microsoft.com/office/drawing/2014/main" id="{F0E78CD0-E5B0-8770-0DFE-A8C90EC8865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59800" y="4167760"/>
            <a:ext cx="914400" cy="914400"/>
          </a:xfrm>
          <a:prstGeom prst="rect">
            <a:avLst/>
          </a:prstGeom>
        </p:spPr>
      </p:pic>
      <p:pic>
        <p:nvPicPr>
          <p:cNvPr id="70" name="رسم 69" descr="شخص يأكل مع تعبئة خالصة">
            <a:extLst>
              <a:ext uri="{FF2B5EF4-FFF2-40B4-BE49-F238E27FC236}">
                <a16:creationId xmlns:a16="http://schemas.microsoft.com/office/drawing/2014/main" id="{F349203F-B895-C2AE-DA87-9A45F9A88A2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50120" y="4035680"/>
            <a:ext cx="914400" cy="914400"/>
          </a:xfrm>
          <a:prstGeom prst="rect">
            <a:avLst/>
          </a:prstGeom>
        </p:spPr>
      </p:pic>
      <p:pic>
        <p:nvPicPr>
          <p:cNvPr id="72" name="رسم 71" descr="شخص على كرسي متحرك مع تعبئة خالصة">
            <a:extLst>
              <a:ext uri="{FF2B5EF4-FFF2-40B4-BE49-F238E27FC236}">
                <a16:creationId xmlns:a16="http://schemas.microsoft.com/office/drawing/2014/main" id="{AD4231AB-6EF8-3677-7997-A572C07FE8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2760" y="2745360"/>
            <a:ext cx="914400" cy="914400"/>
          </a:xfrm>
          <a:prstGeom prst="rect">
            <a:avLst/>
          </a:prstGeom>
        </p:spPr>
      </p:pic>
      <p:pic>
        <p:nvPicPr>
          <p:cNvPr id="74" name="رسم 73" descr="رجل بعصا مع تعبئة خالصة">
            <a:extLst>
              <a:ext uri="{FF2B5EF4-FFF2-40B4-BE49-F238E27FC236}">
                <a16:creationId xmlns:a16="http://schemas.microsoft.com/office/drawing/2014/main" id="{45DACE06-A9BB-1BC5-8BD4-395FEB84BEB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42440" y="2714880"/>
            <a:ext cx="914400" cy="914400"/>
          </a:xfrm>
          <a:prstGeom prst="rect">
            <a:avLst/>
          </a:prstGeom>
        </p:spPr>
      </p:pic>
      <p:pic>
        <p:nvPicPr>
          <p:cNvPr id="76" name="رسم 75" descr="سيدة حامل مع تعبئة خالصة">
            <a:extLst>
              <a:ext uri="{FF2B5EF4-FFF2-40B4-BE49-F238E27FC236}">
                <a16:creationId xmlns:a16="http://schemas.microsoft.com/office/drawing/2014/main" id="{99C980C6-E682-7FA8-BFEF-972FABC3AB5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583560" y="2653920"/>
            <a:ext cx="914400" cy="914400"/>
          </a:xfrm>
          <a:prstGeom prst="rect">
            <a:avLst/>
          </a:prstGeom>
        </p:spPr>
      </p:pic>
      <p:pic>
        <p:nvPicPr>
          <p:cNvPr id="78" name="رسم 77" descr="تشغيل مع تعبئة خالصة">
            <a:extLst>
              <a:ext uri="{FF2B5EF4-FFF2-40B4-BE49-F238E27FC236}">
                <a16:creationId xmlns:a16="http://schemas.microsoft.com/office/drawing/2014/main" id="{515EB216-2225-3EB9-9D62-D39A71903C0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299320" y="2694560"/>
            <a:ext cx="914400" cy="914400"/>
          </a:xfrm>
          <a:prstGeom prst="rect">
            <a:avLst/>
          </a:prstGeom>
        </p:spPr>
      </p:pic>
      <p:pic>
        <p:nvPicPr>
          <p:cNvPr id="80" name="رسم 79" descr="طالب مدرسي مع تعبئة خالصة">
            <a:extLst>
              <a:ext uri="{FF2B5EF4-FFF2-40B4-BE49-F238E27FC236}">
                <a16:creationId xmlns:a16="http://schemas.microsoft.com/office/drawing/2014/main" id="{832D3DB6-6E2C-F548-441B-9E9DC35A665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968360" y="2664080"/>
            <a:ext cx="914400" cy="914400"/>
          </a:xfrm>
          <a:prstGeom prst="rect">
            <a:avLst/>
          </a:prstGeom>
        </p:spPr>
      </p:pic>
      <p:pic>
        <p:nvPicPr>
          <p:cNvPr id="82" name="رسم 81" descr="طالبة مدرسية مع تعبئة خالصة">
            <a:extLst>
              <a:ext uri="{FF2B5EF4-FFF2-40B4-BE49-F238E27FC236}">
                <a16:creationId xmlns:a16="http://schemas.microsoft.com/office/drawing/2014/main" id="{70C61CDF-03B3-7E23-E1DF-302FFCC7C27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586600" y="2664080"/>
            <a:ext cx="914400" cy="914400"/>
          </a:xfrm>
          <a:prstGeom prst="rect">
            <a:avLst/>
          </a:prstGeom>
        </p:spPr>
      </p:pic>
      <p:pic>
        <p:nvPicPr>
          <p:cNvPr id="84" name="رسم 83" descr="صورة ذاتية مع تعبئة خالصة">
            <a:extLst>
              <a:ext uri="{FF2B5EF4-FFF2-40B4-BE49-F238E27FC236}">
                <a16:creationId xmlns:a16="http://schemas.microsoft.com/office/drawing/2014/main" id="{92A9EA14-1EAE-1E01-047E-FACCE41392E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955160" y="2714880"/>
            <a:ext cx="914400" cy="914400"/>
          </a:xfrm>
          <a:prstGeom prst="rect">
            <a:avLst/>
          </a:prstGeom>
        </p:spPr>
      </p:pic>
      <p:pic>
        <p:nvPicPr>
          <p:cNvPr id="86" name="رسم 85" descr="هاتف ذكي مع تعبئة خالصة">
            <a:extLst>
              <a:ext uri="{FF2B5EF4-FFF2-40B4-BE49-F238E27FC236}">
                <a16:creationId xmlns:a16="http://schemas.microsoft.com/office/drawing/2014/main" id="{41C96B49-00F7-A995-4A07-755C15774C5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296280" y="2704720"/>
            <a:ext cx="914400" cy="914400"/>
          </a:xfrm>
          <a:prstGeom prst="rect">
            <a:avLst/>
          </a:prstGeom>
        </p:spPr>
      </p:pic>
      <p:pic>
        <p:nvPicPr>
          <p:cNvPr id="88" name="رسم 87" descr="ديستانسينج اجتماعي مع تعبئة خالصة">
            <a:extLst>
              <a:ext uri="{FF2B5EF4-FFF2-40B4-BE49-F238E27FC236}">
                <a16:creationId xmlns:a16="http://schemas.microsoft.com/office/drawing/2014/main" id="{BF05A208-655D-E7D3-485D-5B676BED704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23240" y="1353440"/>
            <a:ext cx="914400" cy="914400"/>
          </a:xfrm>
          <a:prstGeom prst="rect">
            <a:avLst/>
          </a:prstGeom>
        </p:spPr>
      </p:pic>
      <p:pic>
        <p:nvPicPr>
          <p:cNvPr id="90" name="رسم 89" descr="مجموعة من الرجال مع تعبئة خالصة">
            <a:extLst>
              <a:ext uri="{FF2B5EF4-FFF2-40B4-BE49-F238E27FC236}">
                <a16:creationId xmlns:a16="http://schemas.microsoft.com/office/drawing/2014/main" id="{A7495853-CA2B-E2E4-4FFD-D7E40C5364E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374520" y="1353440"/>
            <a:ext cx="914400" cy="914400"/>
          </a:xfrm>
          <a:prstGeom prst="rect">
            <a:avLst/>
          </a:prstGeom>
        </p:spPr>
      </p:pic>
      <p:pic>
        <p:nvPicPr>
          <p:cNvPr id="92" name="رسم 91" descr="رجلان مع تعبئة خالصة">
            <a:extLst>
              <a:ext uri="{FF2B5EF4-FFF2-40B4-BE49-F238E27FC236}">
                <a16:creationId xmlns:a16="http://schemas.microsoft.com/office/drawing/2014/main" id="{70E1DF50-ACE9-79A9-24F8-F21FB256064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583560" y="1394080"/>
            <a:ext cx="914400" cy="914400"/>
          </a:xfrm>
          <a:prstGeom prst="rect">
            <a:avLst/>
          </a:prstGeom>
        </p:spPr>
      </p:pic>
      <p:pic>
        <p:nvPicPr>
          <p:cNvPr id="94" name="رسم 93" descr="سيدتان مع تعبئة خالصة">
            <a:extLst>
              <a:ext uri="{FF2B5EF4-FFF2-40B4-BE49-F238E27FC236}">
                <a16:creationId xmlns:a16="http://schemas.microsoft.com/office/drawing/2014/main" id="{8F82EE05-21C4-2515-393B-59520F8613C2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975480" y="1343280"/>
            <a:ext cx="914400" cy="914400"/>
          </a:xfrm>
          <a:prstGeom prst="rect">
            <a:avLst/>
          </a:prstGeom>
        </p:spPr>
      </p:pic>
      <p:pic>
        <p:nvPicPr>
          <p:cNvPr id="96" name="رسم 95" descr="وصول شامل مع تعبئة خالصة">
            <a:extLst>
              <a:ext uri="{FF2B5EF4-FFF2-40B4-BE49-F238E27FC236}">
                <a16:creationId xmlns:a16="http://schemas.microsoft.com/office/drawing/2014/main" id="{8A4AF9E6-804A-8190-6050-BF90144A2B3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296280" y="1363600"/>
            <a:ext cx="914400" cy="914400"/>
          </a:xfrm>
          <a:prstGeom prst="rect">
            <a:avLst/>
          </a:prstGeom>
        </p:spPr>
      </p:pic>
      <p:pic>
        <p:nvPicPr>
          <p:cNvPr id="98" name="رسم 97" descr="مستخدمون مع تعبئة خالصة">
            <a:extLst>
              <a:ext uri="{FF2B5EF4-FFF2-40B4-BE49-F238E27FC236}">
                <a16:creationId xmlns:a16="http://schemas.microsoft.com/office/drawing/2014/main" id="{F6BB6278-408A-4A56-3789-B15598749F38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647560" y="1404240"/>
            <a:ext cx="914400" cy="914400"/>
          </a:xfrm>
          <a:prstGeom prst="rect">
            <a:avLst/>
          </a:prstGeom>
        </p:spPr>
      </p:pic>
      <p:pic>
        <p:nvPicPr>
          <p:cNvPr id="100" name="رسم 99" descr="سيرًا على الأقدام مع تعبئة خالصة">
            <a:extLst>
              <a:ext uri="{FF2B5EF4-FFF2-40B4-BE49-F238E27FC236}">
                <a16:creationId xmlns:a16="http://schemas.microsoft.com/office/drawing/2014/main" id="{676B489E-9018-47A8-2374-C0D61DC6E92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100440" y="1363600"/>
            <a:ext cx="914400" cy="914400"/>
          </a:xfrm>
          <a:prstGeom prst="rect">
            <a:avLst/>
          </a:prstGeom>
        </p:spPr>
      </p:pic>
      <p:pic>
        <p:nvPicPr>
          <p:cNvPr id="102" name="رسم 101" descr="سيدة مع تعبئة خالصة">
            <a:extLst>
              <a:ext uri="{FF2B5EF4-FFF2-40B4-BE49-F238E27FC236}">
                <a16:creationId xmlns:a16="http://schemas.microsoft.com/office/drawing/2014/main" id="{27BF3EF0-5F80-5E1E-C889-1411EE3221F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400920" y="13331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35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أشخاص</a:t>
            </a:r>
          </a:p>
        </p:txBody>
      </p:sp>
      <p:pic>
        <p:nvPicPr>
          <p:cNvPr id="3" name="رسم 2" descr="طفل رضيع مع تعبئة خالصة">
            <a:extLst>
              <a:ext uri="{FF2B5EF4-FFF2-40B4-BE49-F238E27FC236}">
                <a16:creationId xmlns:a16="http://schemas.microsoft.com/office/drawing/2014/main" id="{2B885613-2AFC-3B2D-A5F4-196B8073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7720" y="3964560"/>
            <a:ext cx="914400" cy="914400"/>
          </a:xfrm>
          <a:prstGeom prst="rect">
            <a:avLst/>
          </a:prstGeom>
        </p:spPr>
      </p:pic>
      <p:pic>
        <p:nvPicPr>
          <p:cNvPr id="4" name="رسم 3" descr="طفل زاحف مع تعبئة خالصة">
            <a:extLst>
              <a:ext uri="{FF2B5EF4-FFF2-40B4-BE49-F238E27FC236}">
                <a16:creationId xmlns:a16="http://schemas.microsoft.com/office/drawing/2014/main" id="{1C5463E5-59D9-33C2-8BC0-3C2CE7DFD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9960" y="3974720"/>
            <a:ext cx="914400" cy="914400"/>
          </a:xfrm>
          <a:prstGeom prst="rect">
            <a:avLst/>
          </a:prstGeom>
        </p:spPr>
      </p:pic>
      <p:pic>
        <p:nvPicPr>
          <p:cNvPr id="5" name="رسم 4" descr="أطفال مع تعبئة خالصة">
            <a:extLst>
              <a:ext uri="{FF2B5EF4-FFF2-40B4-BE49-F238E27FC236}">
                <a16:creationId xmlns:a16="http://schemas.microsoft.com/office/drawing/2014/main" id="{3767D1A2-9378-D257-341A-34435646C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040" y="2745360"/>
            <a:ext cx="914400" cy="914400"/>
          </a:xfrm>
          <a:prstGeom prst="rect">
            <a:avLst/>
          </a:prstGeom>
        </p:spPr>
      </p:pic>
      <p:pic>
        <p:nvPicPr>
          <p:cNvPr id="6" name="رسم 5" descr="طفل ببالون مع تعبئة خالصة">
            <a:extLst>
              <a:ext uri="{FF2B5EF4-FFF2-40B4-BE49-F238E27FC236}">
                <a16:creationId xmlns:a16="http://schemas.microsoft.com/office/drawing/2014/main" id="{77EB0D51-6F31-1EBA-FE09-A70332762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3080" y="2623440"/>
            <a:ext cx="914400" cy="914400"/>
          </a:xfrm>
          <a:prstGeom prst="rect">
            <a:avLst/>
          </a:prstGeom>
        </p:spPr>
      </p:pic>
      <p:pic>
        <p:nvPicPr>
          <p:cNvPr id="7" name="رسم 6" descr="شخص مرتبك مع تعبئة خالصة">
            <a:extLst>
              <a:ext uri="{FF2B5EF4-FFF2-40B4-BE49-F238E27FC236}">
                <a16:creationId xmlns:a16="http://schemas.microsoft.com/office/drawing/2014/main" id="{DF001377-19A2-3400-2CE7-0E61CFD72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4040" y="2664080"/>
            <a:ext cx="914400" cy="914400"/>
          </a:xfrm>
          <a:prstGeom prst="rect">
            <a:avLst/>
          </a:prstGeom>
        </p:spPr>
      </p:pic>
      <p:pic>
        <p:nvPicPr>
          <p:cNvPr id="8" name="رسم 7" descr="الزحف مع تعبئة خالصة">
            <a:extLst>
              <a:ext uri="{FF2B5EF4-FFF2-40B4-BE49-F238E27FC236}">
                <a16:creationId xmlns:a16="http://schemas.microsoft.com/office/drawing/2014/main" id="{47D4E425-438A-333B-FD74-7DBD10631B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55160" y="2775840"/>
            <a:ext cx="914400" cy="914400"/>
          </a:xfrm>
          <a:prstGeom prst="rect">
            <a:avLst/>
          </a:prstGeom>
        </p:spPr>
      </p:pic>
      <p:pic>
        <p:nvPicPr>
          <p:cNvPr id="9" name="رسم 8" descr="ركوب الدراجات مع الأشخاص مع تعبئة خالصة">
            <a:extLst>
              <a:ext uri="{FF2B5EF4-FFF2-40B4-BE49-F238E27FC236}">
                <a16:creationId xmlns:a16="http://schemas.microsoft.com/office/drawing/2014/main" id="{9B44E243-86F7-DC61-43C4-CE5CB09F9E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06440" y="2704720"/>
            <a:ext cx="914400" cy="914400"/>
          </a:xfrm>
          <a:prstGeom prst="rect">
            <a:avLst/>
          </a:prstGeom>
        </p:spPr>
      </p:pic>
      <p:pic>
        <p:nvPicPr>
          <p:cNvPr id="10" name="رسم 9" descr="رقص مع تعبئة خالصة">
            <a:extLst>
              <a:ext uri="{FF2B5EF4-FFF2-40B4-BE49-F238E27FC236}">
                <a16:creationId xmlns:a16="http://schemas.microsoft.com/office/drawing/2014/main" id="{ABCC1DDD-9069-708C-B1D3-8622FD1666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37400" y="2684400"/>
            <a:ext cx="914400" cy="914400"/>
          </a:xfrm>
          <a:prstGeom prst="rect">
            <a:avLst/>
          </a:prstGeom>
        </p:spPr>
      </p:pic>
      <p:pic>
        <p:nvPicPr>
          <p:cNvPr id="11" name="رسم 10" descr="رجل يغيّر الحفاض لطفل رضيع مع تعبئة خالصة">
            <a:extLst>
              <a:ext uri="{FF2B5EF4-FFF2-40B4-BE49-F238E27FC236}">
                <a16:creationId xmlns:a16="http://schemas.microsoft.com/office/drawing/2014/main" id="{09BA49F0-A76F-4D7F-AE67-1410A9311E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29320" y="2684400"/>
            <a:ext cx="914400" cy="914400"/>
          </a:xfrm>
          <a:prstGeom prst="rect">
            <a:avLst/>
          </a:prstGeom>
        </p:spPr>
      </p:pic>
      <p:pic>
        <p:nvPicPr>
          <p:cNvPr id="12" name="رسم 11" descr="عائلة مع فتى مع تعبئة خالصة">
            <a:extLst>
              <a:ext uri="{FF2B5EF4-FFF2-40B4-BE49-F238E27FC236}">
                <a16:creationId xmlns:a16="http://schemas.microsoft.com/office/drawing/2014/main" id="{DDCC1B88-FB82-10D5-BC8F-F52454E32F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68840" y="2755520"/>
            <a:ext cx="914400" cy="914400"/>
          </a:xfrm>
          <a:prstGeom prst="rect">
            <a:avLst/>
          </a:prstGeom>
        </p:spPr>
      </p:pic>
      <p:pic>
        <p:nvPicPr>
          <p:cNvPr id="13" name="رسم 12" descr="عائلة مع فتاة مع تعبئة خالصة">
            <a:extLst>
              <a:ext uri="{FF2B5EF4-FFF2-40B4-BE49-F238E27FC236}">
                <a16:creationId xmlns:a16="http://schemas.microsoft.com/office/drawing/2014/main" id="{E67C7890-D2C3-B77E-809E-0A782380F7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62280" y="1353440"/>
            <a:ext cx="914400" cy="914400"/>
          </a:xfrm>
          <a:prstGeom prst="rect">
            <a:avLst/>
          </a:prstGeom>
        </p:spPr>
      </p:pic>
      <p:pic>
        <p:nvPicPr>
          <p:cNvPr id="14" name="رسم 13" descr="عائلة بطفلين مع تعبئة خالصة">
            <a:extLst>
              <a:ext uri="{FF2B5EF4-FFF2-40B4-BE49-F238E27FC236}">
                <a16:creationId xmlns:a16="http://schemas.microsoft.com/office/drawing/2014/main" id="{E838C704-B913-0C03-AE53-A5D44B58D5B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93240" y="1434720"/>
            <a:ext cx="914400" cy="914400"/>
          </a:xfrm>
          <a:prstGeom prst="rect">
            <a:avLst/>
          </a:prstGeom>
        </p:spPr>
      </p:pic>
      <p:pic>
        <p:nvPicPr>
          <p:cNvPr id="15" name="رسم 14" descr="صورة جانبية لأنثى مع تعبئة خالصة">
            <a:extLst>
              <a:ext uri="{FF2B5EF4-FFF2-40B4-BE49-F238E27FC236}">
                <a16:creationId xmlns:a16="http://schemas.microsoft.com/office/drawing/2014/main" id="{371DD863-F8DC-0C61-55D4-2C4BEB2183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73400" y="1414400"/>
            <a:ext cx="914400" cy="914400"/>
          </a:xfrm>
          <a:prstGeom prst="rect">
            <a:avLst/>
          </a:prstGeom>
        </p:spPr>
      </p:pic>
      <p:pic>
        <p:nvPicPr>
          <p:cNvPr id="16" name="رسم 15" descr="الجنس مع تعبئة خالصة">
            <a:extLst>
              <a:ext uri="{FF2B5EF4-FFF2-40B4-BE49-F238E27FC236}">
                <a16:creationId xmlns:a16="http://schemas.microsoft.com/office/drawing/2014/main" id="{094CCC22-E23C-2522-8077-B3373E99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65320" y="1485520"/>
            <a:ext cx="914400" cy="914400"/>
          </a:xfrm>
          <a:prstGeom prst="rect">
            <a:avLst/>
          </a:prstGeom>
        </p:spPr>
      </p:pic>
      <p:pic>
        <p:nvPicPr>
          <p:cNvPr id="17" name="رسم 16" descr="المجموعة مع تعبئة خالصة">
            <a:extLst>
              <a:ext uri="{FF2B5EF4-FFF2-40B4-BE49-F238E27FC236}">
                <a16:creationId xmlns:a16="http://schemas.microsoft.com/office/drawing/2014/main" id="{08D3CD7A-1491-E90B-0662-A8A0FA2CE89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265800" y="1455040"/>
            <a:ext cx="914400" cy="914400"/>
          </a:xfrm>
          <a:prstGeom prst="rect">
            <a:avLst/>
          </a:prstGeom>
        </p:spPr>
      </p:pic>
      <p:pic>
        <p:nvPicPr>
          <p:cNvPr id="18" name="رسم 17" descr="مجموعة من الأشخاص مع تعبئة خالصة">
            <a:extLst>
              <a:ext uri="{FF2B5EF4-FFF2-40B4-BE49-F238E27FC236}">
                <a16:creationId xmlns:a16="http://schemas.microsoft.com/office/drawing/2014/main" id="{E410E29A-44EC-CA13-5C39-0EA8DA26C2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728840" y="1394080"/>
            <a:ext cx="914400" cy="914400"/>
          </a:xfrm>
          <a:prstGeom prst="rect">
            <a:avLst/>
          </a:prstGeom>
        </p:spPr>
      </p:pic>
      <p:pic>
        <p:nvPicPr>
          <p:cNvPr id="19" name="رسم 18" descr="مجموعة من النساء مع تعبئة خالصة">
            <a:extLst>
              <a:ext uri="{FF2B5EF4-FFF2-40B4-BE49-F238E27FC236}">
                <a16:creationId xmlns:a16="http://schemas.microsoft.com/office/drawing/2014/main" id="{90146C7B-937E-FD1F-CA3C-C3265EC910B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897240" y="1394080"/>
            <a:ext cx="914400" cy="914400"/>
          </a:xfrm>
          <a:prstGeom prst="rect">
            <a:avLst/>
          </a:prstGeom>
        </p:spPr>
      </p:pic>
      <p:pic>
        <p:nvPicPr>
          <p:cNvPr id="20" name="رسم 19" descr="نجاح المجموعة مع تعبئة خالصة">
            <a:extLst>
              <a:ext uri="{FF2B5EF4-FFF2-40B4-BE49-F238E27FC236}">
                <a16:creationId xmlns:a16="http://schemas.microsoft.com/office/drawing/2014/main" id="{A5833249-3738-407F-2E61-28E18C20F82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350120" y="13940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76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الطبيعة</a:t>
            </a:r>
          </a:p>
        </p:txBody>
      </p:sp>
      <p:pic>
        <p:nvPicPr>
          <p:cNvPr id="40" name="رسم 39" descr="شجر التنوب مع تعبئة خالصة">
            <a:extLst>
              <a:ext uri="{FF2B5EF4-FFF2-40B4-BE49-F238E27FC236}">
                <a16:creationId xmlns:a16="http://schemas.microsoft.com/office/drawing/2014/main" id="{777CB25D-F916-137C-4595-0183EA780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920" y="5305680"/>
            <a:ext cx="914400" cy="914400"/>
          </a:xfrm>
          <a:prstGeom prst="rect">
            <a:avLst/>
          </a:prstGeom>
        </p:spPr>
      </p:pic>
      <p:pic>
        <p:nvPicPr>
          <p:cNvPr id="42" name="رسم 41" descr="صيد السمك مع تعبئة خالصة">
            <a:extLst>
              <a:ext uri="{FF2B5EF4-FFF2-40B4-BE49-F238E27FC236}">
                <a16:creationId xmlns:a16="http://schemas.microsoft.com/office/drawing/2014/main" id="{9A0A4AB2-F966-45CC-4B1E-6B7ECAEA6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120" y="3923920"/>
            <a:ext cx="914400" cy="914400"/>
          </a:xfrm>
          <a:prstGeom prst="rect">
            <a:avLst/>
          </a:prstGeom>
        </p:spPr>
      </p:pic>
      <p:pic>
        <p:nvPicPr>
          <p:cNvPr id="44" name="رسم 43" descr="زهرة مع تعبئة خالصة">
            <a:extLst>
              <a:ext uri="{FF2B5EF4-FFF2-40B4-BE49-F238E27FC236}">
                <a16:creationId xmlns:a16="http://schemas.microsoft.com/office/drawing/2014/main" id="{F97F2852-389B-F272-CE56-891BCBE90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120" y="2796160"/>
            <a:ext cx="914400" cy="914400"/>
          </a:xfrm>
          <a:prstGeom prst="rect">
            <a:avLst/>
          </a:prstGeom>
        </p:spPr>
      </p:pic>
      <p:pic>
        <p:nvPicPr>
          <p:cNvPr id="46" name="رسم 45" descr="زهور في وعاء مع تعبئة خالصة">
            <a:extLst>
              <a:ext uri="{FF2B5EF4-FFF2-40B4-BE49-F238E27FC236}">
                <a16:creationId xmlns:a16="http://schemas.microsoft.com/office/drawing/2014/main" id="{BEEE1B23-B3D3-00D9-80FF-BBF4687A1B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3560" y="5315840"/>
            <a:ext cx="914400" cy="914400"/>
          </a:xfrm>
          <a:prstGeom prst="rect">
            <a:avLst/>
          </a:prstGeom>
        </p:spPr>
      </p:pic>
      <p:pic>
        <p:nvPicPr>
          <p:cNvPr id="48" name="رسم 47" descr="باقة زهور مع تعبئة خالصة">
            <a:extLst>
              <a:ext uri="{FF2B5EF4-FFF2-40B4-BE49-F238E27FC236}">
                <a16:creationId xmlns:a16="http://schemas.microsoft.com/office/drawing/2014/main" id="{F4C4E1C3-CA8A-CBD4-7F9B-24E7C3448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44040" y="4066160"/>
            <a:ext cx="914400" cy="914400"/>
          </a:xfrm>
          <a:prstGeom prst="rect">
            <a:avLst/>
          </a:prstGeom>
        </p:spPr>
      </p:pic>
      <p:pic>
        <p:nvPicPr>
          <p:cNvPr id="50" name="رسم 49" descr="زهرة دون ساق مع تعبئة خالصة">
            <a:extLst>
              <a:ext uri="{FF2B5EF4-FFF2-40B4-BE49-F238E27FC236}">
                <a16:creationId xmlns:a16="http://schemas.microsoft.com/office/drawing/2014/main" id="{2DEEB0E8-8165-5755-6849-9E970D3CEE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11960" y="2714880"/>
            <a:ext cx="914400" cy="914400"/>
          </a:xfrm>
          <a:prstGeom prst="rect">
            <a:avLst/>
          </a:prstGeom>
        </p:spPr>
      </p:pic>
      <p:pic>
        <p:nvPicPr>
          <p:cNvPr id="52" name="رسم 51" descr="آثار أقدام مع تعبئة خالصة">
            <a:extLst>
              <a:ext uri="{FF2B5EF4-FFF2-40B4-BE49-F238E27FC236}">
                <a16:creationId xmlns:a16="http://schemas.microsoft.com/office/drawing/2014/main" id="{97371506-F2E6-E9D6-5857-7BE3B394E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85160" y="5346320"/>
            <a:ext cx="914400" cy="914400"/>
          </a:xfrm>
          <a:prstGeom prst="rect">
            <a:avLst/>
          </a:prstGeom>
        </p:spPr>
      </p:pic>
      <p:pic>
        <p:nvPicPr>
          <p:cNvPr id="54" name="رسم 53" descr="آثار أقدام أحذية مع تعبئة خالصة">
            <a:extLst>
              <a:ext uri="{FF2B5EF4-FFF2-40B4-BE49-F238E27FC236}">
                <a16:creationId xmlns:a16="http://schemas.microsoft.com/office/drawing/2014/main" id="{AB22622D-CCFD-3FB5-5C81-408B7EA567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75000" y="4066160"/>
            <a:ext cx="914400" cy="914400"/>
          </a:xfrm>
          <a:prstGeom prst="rect">
            <a:avLst/>
          </a:prstGeom>
        </p:spPr>
      </p:pic>
      <p:pic>
        <p:nvPicPr>
          <p:cNvPr id="56" name="رسم 55" descr="Frangipani مع تعبئة خالصة">
            <a:extLst>
              <a:ext uri="{FF2B5EF4-FFF2-40B4-BE49-F238E27FC236}">
                <a16:creationId xmlns:a16="http://schemas.microsoft.com/office/drawing/2014/main" id="{D7C1258C-1F18-304D-C82E-AA1EB2388F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583560" y="2755520"/>
            <a:ext cx="914400" cy="914400"/>
          </a:xfrm>
          <a:prstGeom prst="rect">
            <a:avLst/>
          </a:prstGeom>
        </p:spPr>
      </p:pic>
      <p:pic>
        <p:nvPicPr>
          <p:cNvPr id="58" name="رسم 57" descr="أرجوحة شبكية مع تعبئة خالصة">
            <a:extLst>
              <a:ext uri="{FF2B5EF4-FFF2-40B4-BE49-F238E27FC236}">
                <a16:creationId xmlns:a16="http://schemas.microsoft.com/office/drawing/2014/main" id="{F5A58378-DD54-7552-3898-A58F465E23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55160" y="5640960"/>
            <a:ext cx="914400" cy="914400"/>
          </a:xfrm>
          <a:prstGeom prst="rect">
            <a:avLst/>
          </a:prstGeom>
        </p:spPr>
      </p:pic>
      <p:pic>
        <p:nvPicPr>
          <p:cNvPr id="60" name="رسم 59" descr="نزهة مع تعبئة خالصة">
            <a:extLst>
              <a:ext uri="{FF2B5EF4-FFF2-40B4-BE49-F238E27FC236}">
                <a16:creationId xmlns:a16="http://schemas.microsoft.com/office/drawing/2014/main" id="{90411EBB-8635-02F2-82E2-46B8551EF03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65320" y="4096640"/>
            <a:ext cx="914400" cy="914400"/>
          </a:xfrm>
          <a:prstGeom prst="rect">
            <a:avLst/>
          </a:prstGeom>
        </p:spPr>
      </p:pic>
      <p:pic>
        <p:nvPicPr>
          <p:cNvPr id="62" name="رسم 61" descr="شجر البهشية مع تعبئة خالصة">
            <a:extLst>
              <a:ext uri="{FF2B5EF4-FFF2-40B4-BE49-F238E27FC236}">
                <a16:creationId xmlns:a16="http://schemas.microsoft.com/office/drawing/2014/main" id="{29F39F75-434D-C7E1-F6CB-0BBF9DDD99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45000" y="2694560"/>
            <a:ext cx="914400" cy="914400"/>
          </a:xfrm>
          <a:prstGeom prst="rect">
            <a:avLst/>
          </a:prstGeom>
        </p:spPr>
      </p:pic>
      <p:pic>
        <p:nvPicPr>
          <p:cNvPr id="64" name="رسم 63" descr="جبل جليدي مع تعبئة خالصة">
            <a:extLst>
              <a:ext uri="{FF2B5EF4-FFF2-40B4-BE49-F238E27FC236}">
                <a16:creationId xmlns:a16="http://schemas.microsoft.com/office/drawing/2014/main" id="{7B63E9D1-CC19-D29E-27C2-909F5CD852C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418200" y="5417440"/>
            <a:ext cx="914400" cy="914400"/>
          </a:xfrm>
          <a:prstGeom prst="rect">
            <a:avLst/>
          </a:prstGeom>
        </p:spPr>
      </p:pic>
      <p:pic>
        <p:nvPicPr>
          <p:cNvPr id="66" name="رسم 65" descr="مصباح مع تعبئة خالصة">
            <a:extLst>
              <a:ext uri="{FF2B5EF4-FFF2-40B4-BE49-F238E27FC236}">
                <a16:creationId xmlns:a16="http://schemas.microsoft.com/office/drawing/2014/main" id="{95EDEB27-40ED-C128-879D-D8B6C1304B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98360" y="5437760"/>
            <a:ext cx="914400" cy="914400"/>
          </a:xfrm>
          <a:prstGeom prst="rect">
            <a:avLst/>
          </a:prstGeom>
        </p:spPr>
      </p:pic>
      <p:pic>
        <p:nvPicPr>
          <p:cNvPr id="68" name="رسم 67" descr="سترة النجاة مع تعبئة خالصة">
            <a:extLst>
              <a:ext uri="{FF2B5EF4-FFF2-40B4-BE49-F238E27FC236}">
                <a16:creationId xmlns:a16="http://schemas.microsoft.com/office/drawing/2014/main" id="{9CAE4241-1C8A-0609-A6AF-5F8F094BC0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78520" y="5275200"/>
            <a:ext cx="914400" cy="914400"/>
          </a:xfrm>
          <a:prstGeom prst="rect">
            <a:avLst/>
          </a:prstGeom>
        </p:spPr>
      </p:pic>
      <p:pic>
        <p:nvPicPr>
          <p:cNvPr id="70" name="رسم 69" descr="طوق النجاة مع تعبئة خالصة">
            <a:extLst>
              <a:ext uri="{FF2B5EF4-FFF2-40B4-BE49-F238E27FC236}">
                <a16:creationId xmlns:a16="http://schemas.microsoft.com/office/drawing/2014/main" id="{7BA3586D-DD04-535F-5DD3-3CB9E6E428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441560" y="5417440"/>
            <a:ext cx="914400" cy="914400"/>
          </a:xfrm>
          <a:prstGeom prst="rect">
            <a:avLst/>
          </a:prstGeom>
        </p:spPr>
      </p:pic>
      <p:pic>
        <p:nvPicPr>
          <p:cNvPr id="72" name="رسم 71" descr="أوراق الشجر مع تعبئة خالصة">
            <a:extLst>
              <a:ext uri="{FF2B5EF4-FFF2-40B4-BE49-F238E27FC236}">
                <a16:creationId xmlns:a16="http://schemas.microsoft.com/office/drawing/2014/main" id="{C1E821A1-0FFA-3710-A317-6591B9F1A6C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438520" y="4015360"/>
            <a:ext cx="914400" cy="914400"/>
          </a:xfrm>
          <a:prstGeom prst="rect">
            <a:avLst/>
          </a:prstGeom>
        </p:spPr>
      </p:pic>
      <p:pic>
        <p:nvPicPr>
          <p:cNvPr id="74" name="رسم 73" descr="قمر مع تعبئة خالصة">
            <a:extLst>
              <a:ext uri="{FF2B5EF4-FFF2-40B4-BE49-F238E27FC236}">
                <a16:creationId xmlns:a16="http://schemas.microsoft.com/office/drawing/2014/main" id="{53CFF39E-381C-0AA1-97DC-5F0330ED229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76440" y="4005200"/>
            <a:ext cx="914400" cy="914400"/>
          </a:xfrm>
          <a:prstGeom prst="rect">
            <a:avLst/>
          </a:prstGeom>
        </p:spPr>
      </p:pic>
      <p:pic>
        <p:nvPicPr>
          <p:cNvPr id="76" name="رسم 75" descr="الجبال مع تعبئة خالصة">
            <a:extLst>
              <a:ext uri="{FF2B5EF4-FFF2-40B4-BE49-F238E27FC236}">
                <a16:creationId xmlns:a16="http://schemas.microsoft.com/office/drawing/2014/main" id="{CC90A8AB-7361-67EB-A1CA-E29A15FA298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080120" y="3984880"/>
            <a:ext cx="914400" cy="914400"/>
          </a:xfrm>
          <a:prstGeom prst="rect">
            <a:avLst/>
          </a:prstGeom>
        </p:spPr>
      </p:pic>
      <p:pic>
        <p:nvPicPr>
          <p:cNvPr id="78" name="رسم 77" descr="فطر مع تعبئة خالصة">
            <a:extLst>
              <a:ext uri="{FF2B5EF4-FFF2-40B4-BE49-F238E27FC236}">
                <a16:creationId xmlns:a16="http://schemas.microsoft.com/office/drawing/2014/main" id="{DE8E4200-645A-07E7-60BC-75E068B6261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411080" y="3913760"/>
            <a:ext cx="914400" cy="914400"/>
          </a:xfrm>
          <a:prstGeom prst="rect">
            <a:avLst/>
          </a:prstGeom>
        </p:spPr>
      </p:pic>
      <p:pic>
        <p:nvPicPr>
          <p:cNvPr id="80" name="رسم 79" descr="فرع شجرة زيتون مع تعبئة خالصة">
            <a:extLst>
              <a:ext uri="{FF2B5EF4-FFF2-40B4-BE49-F238E27FC236}">
                <a16:creationId xmlns:a16="http://schemas.microsoft.com/office/drawing/2014/main" id="{4355BB32-CBBC-F1A5-2C5F-6A971CD49F3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329800" y="2521840"/>
            <a:ext cx="914400" cy="914400"/>
          </a:xfrm>
          <a:prstGeom prst="rect">
            <a:avLst/>
          </a:prstGeom>
        </p:spPr>
      </p:pic>
      <p:pic>
        <p:nvPicPr>
          <p:cNvPr id="82" name="رسم 81" descr="يد مفتوحة بها نبات مع تعبئة خالصة">
            <a:extLst>
              <a:ext uri="{FF2B5EF4-FFF2-40B4-BE49-F238E27FC236}">
                <a16:creationId xmlns:a16="http://schemas.microsoft.com/office/drawing/2014/main" id="{DFADD43B-DAFF-ED3B-D419-EB1EDE30543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948040" y="2704720"/>
            <a:ext cx="914400" cy="914400"/>
          </a:xfrm>
          <a:prstGeom prst="rect">
            <a:avLst/>
          </a:prstGeom>
        </p:spPr>
      </p:pic>
      <p:pic>
        <p:nvPicPr>
          <p:cNvPr id="84" name="رسم 83" descr="لؤلؤة في محارة مع تعبئة خالصة">
            <a:extLst>
              <a:ext uri="{FF2B5EF4-FFF2-40B4-BE49-F238E27FC236}">
                <a16:creationId xmlns:a16="http://schemas.microsoft.com/office/drawing/2014/main" id="{B5D08392-5107-CFE7-AEC0-F9F3177CC50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418200" y="2714880"/>
            <a:ext cx="914400" cy="914400"/>
          </a:xfrm>
          <a:prstGeom prst="rect">
            <a:avLst/>
          </a:prstGeom>
        </p:spPr>
      </p:pic>
      <p:pic>
        <p:nvPicPr>
          <p:cNvPr id="86" name="رسم 85" descr="شجر النخيل مع تعبئة خالصة">
            <a:extLst>
              <a:ext uri="{FF2B5EF4-FFF2-40B4-BE49-F238E27FC236}">
                <a16:creationId xmlns:a16="http://schemas.microsoft.com/office/drawing/2014/main" id="{D891BED4-3C60-EB99-FBB0-79F127E86E0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606920" y="2735200"/>
            <a:ext cx="914400" cy="914400"/>
          </a:xfrm>
          <a:prstGeom prst="rect">
            <a:avLst/>
          </a:prstGeom>
        </p:spPr>
      </p:pic>
      <p:pic>
        <p:nvPicPr>
          <p:cNvPr id="88" name="رسم 87" descr="طاولة في منتزه مع تعبئة خالصة">
            <a:extLst>
              <a:ext uri="{FF2B5EF4-FFF2-40B4-BE49-F238E27FC236}">
                <a16:creationId xmlns:a16="http://schemas.microsoft.com/office/drawing/2014/main" id="{E4441B26-9AE3-B729-8D75-ED80B5C63ED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60680" y="1475360"/>
            <a:ext cx="914400" cy="914400"/>
          </a:xfrm>
          <a:prstGeom prst="rect">
            <a:avLst/>
          </a:prstGeom>
        </p:spPr>
      </p:pic>
      <p:pic>
        <p:nvPicPr>
          <p:cNvPr id="90" name="رسم 89" descr="نباتات لها جذور مع تعبئة خالصة">
            <a:extLst>
              <a:ext uri="{FF2B5EF4-FFF2-40B4-BE49-F238E27FC236}">
                <a16:creationId xmlns:a16="http://schemas.microsoft.com/office/drawing/2014/main" id="{0D1FF6B0-C11A-F21B-16A0-F68B0293470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303400" y="1404240"/>
            <a:ext cx="914400" cy="914400"/>
          </a:xfrm>
          <a:prstGeom prst="rect">
            <a:avLst/>
          </a:prstGeom>
        </p:spPr>
      </p:pic>
      <p:pic>
        <p:nvPicPr>
          <p:cNvPr id="92" name="رسم 91" descr="سواري علم مع تعبئة خالصة">
            <a:extLst>
              <a:ext uri="{FF2B5EF4-FFF2-40B4-BE49-F238E27FC236}">
                <a16:creationId xmlns:a16="http://schemas.microsoft.com/office/drawing/2014/main" id="{395990DA-14C5-CD54-BFD3-B3287FE8E61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583560" y="1394080"/>
            <a:ext cx="914400" cy="914400"/>
          </a:xfrm>
          <a:prstGeom prst="rect">
            <a:avLst/>
          </a:prstGeom>
        </p:spPr>
      </p:pic>
      <p:pic>
        <p:nvPicPr>
          <p:cNvPr id="94" name="رسم 93" descr="تموّج مع تعبئة خالصة">
            <a:extLst>
              <a:ext uri="{FF2B5EF4-FFF2-40B4-BE49-F238E27FC236}">
                <a16:creationId xmlns:a16="http://schemas.microsoft.com/office/drawing/2014/main" id="{3761B131-71C7-07AD-4B6B-3F2FF371216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158360" y="1292480"/>
            <a:ext cx="914400" cy="914400"/>
          </a:xfrm>
          <a:prstGeom prst="rect">
            <a:avLst/>
          </a:prstGeom>
        </p:spPr>
      </p:pic>
      <p:pic>
        <p:nvPicPr>
          <p:cNvPr id="96" name="رسم 95" descr="حبل معقَد مع تعبئة خالصة">
            <a:extLst>
              <a:ext uri="{FF2B5EF4-FFF2-40B4-BE49-F238E27FC236}">
                <a16:creationId xmlns:a16="http://schemas.microsoft.com/office/drawing/2014/main" id="{CB71F5FA-8390-4211-A34D-27F0E36AAD6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87720" y="1424560"/>
            <a:ext cx="914400" cy="914400"/>
          </a:xfrm>
          <a:prstGeom prst="rect">
            <a:avLst/>
          </a:prstGeom>
        </p:spPr>
      </p:pic>
      <p:pic>
        <p:nvPicPr>
          <p:cNvPr id="98" name="رسم 97" descr="وردة مع تعبئة خالصة">
            <a:extLst>
              <a:ext uri="{FF2B5EF4-FFF2-40B4-BE49-F238E27FC236}">
                <a16:creationId xmlns:a16="http://schemas.microsoft.com/office/drawing/2014/main" id="{87A5D201-FF7C-5410-E72B-442626556E9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586600" y="1373760"/>
            <a:ext cx="914400" cy="914400"/>
          </a:xfrm>
          <a:prstGeom prst="rect">
            <a:avLst/>
          </a:prstGeom>
        </p:spPr>
      </p:pic>
      <p:pic>
        <p:nvPicPr>
          <p:cNvPr id="100" name="رسم 99" descr="فزاعة مع تعبئة خالصة">
            <a:extLst>
              <a:ext uri="{FF2B5EF4-FFF2-40B4-BE49-F238E27FC236}">
                <a16:creationId xmlns:a16="http://schemas.microsoft.com/office/drawing/2014/main" id="{60F34E71-84BA-9063-78C5-69F5500B8826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887080" y="1363600"/>
            <a:ext cx="914400" cy="914400"/>
          </a:xfrm>
          <a:prstGeom prst="rect">
            <a:avLst/>
          </a:prstGeom>
        </p:spPr>
      </p:pic>
      <p:pic>
        <p:nvPicPr>
          <p:cNvPr id="102" name="رسم 101" descr="عشب بحري مع تعبئة خالصة">
            <a:extLst>
              <a:ext uri="{FF2B5EF4-FFF2-40B4-BE49-F238E27FC236}">
                <a16:creationId xmlns:a16="http://schemas.microsoft.com/office/drawing/2014/main" id="{3EB6DDFB-5F5A-967E-A827-7D41B540E7EC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09480" y="14550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الرياضة</a:t>
            </a:r>
          </a:p>
        </p:txBody>
      </p:sp>
      <p:pic>
        <p:nvPicPr>
          <p:cNvPr id="61" name="رسم 60" descr="رقص مع تعبئة خالصة">
            <a:extLst>
              <a:ext uri="{FF2B5EF4-FFF2-40B4-BE49-F238E27FC236}">
                <a16:creationId xmlns:a16="http://schemas.microsoft.com/office/drawing/2014/main" id="{86A2B91B-102B-2ADA-66EE-0C517B79F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160" y="5407280"/>
            <a:ext cx="914400" cy="914400"/>
          </a:xfrm>
          <a:prstGeom prst="rect">
            <a:avLst/>
          </a:prstGeom>
        </p:spPr>
      </p:pic>
      <p:pic>
        <p:nvPicPr>
          <p:cNvPr id="64" name="رسم 63" descr="تزلج منحدرات مع تعبئة خالصة">
            <a:extLst>
              <a:ext uri="{FF2B5EF4-FFF2-40B4-BE49-F238E27FC236}">
                <a16:creationId xmlns:a16="http://schemas.microsoft.com/office/drawing/2014/main" id="{54C99361-CD53-44D4-9A0C-EB943A06D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2600" y="5397120"/>
            <a:ext cx="914400" cy="914400"/>
          </a:xfrm>
          <a:prstGeom prst="rect">
            <a:avLst/>
          </a:prstGeom>
        </p:spPr>
      </p:pic>
      <p:pic>
        <p:nvPicPr>
          <p:cNvPr id="66" name="رسم 65" descr="ثقل مع تعبئة خالصة">
            <a:extLst>
              <a:ext uri="{FF2B5EF4-FFF2-40B4-BE49-F238E27FC236}">
                <a16:creationId xmlns:a16="http://schemas.microsoft.com/office/drawing/2014/main" id="{B35D0F6D-CF69-D7A7-E7B3-4C5DF7FD0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24200" y="5447920"/>
            <a:ext cx="914400" cy="914400"/>
          </a:xfrm>
          <a:prstGeom prst="rect">
            <a:avLst/>
          </a:prstGeom>
        </p:spPr>
      </p:pic>
      <p:pic>
        <p:nvPicPr>
          <p:cNvPr id="68" name="رسم 67" descr="بيضاوي الشكل مع تعبئة خالصة">
            <a:extLst>
              <a:ext uri="{FF2B5EF4-FFF2-40B4-BE49-F238E27FC236}">
                <a16:creationId xmlns:a16="http://schemas.microsoft.com/office/drawing/2014/main" id="{C174C1D6-6260-25E2-C287-AB788DA79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04360" y="5376800"/>
            <a:ext cx="914400" cy="914400"/>
          </a:xfrm>
          <a:prstGeom prst="rect">
            <a:avLst/>
          </a:prstGeom>
        </p:spPr>
      </p:pic>
      <p:pic>
        <p:nvPicPr>
          <p:cNvPr id="70" name="رسم 69" descr="مبارزة مع تعبئة خالصة">
            <a:extLst>
              <a:ext uri="{FF2B5EF4-FFF2-40B4-BE49-F238E27FC236}">
                <a16:creationId xmlns:a16="http://schemas.microsoft.com/office/drawing/2014/main" id="{A4F657FB-7D12-16A3-9CF5-843A8750D2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7880" y="5407280"/>
            <a:ext cx="914400" cy="914400"/>
          </a:xfrm>
          <a:prstGeom prst="rect">
            <a:avLst/>
          </a:prstGeom>
        </p:spPr>
      </p:pic>
      <p:pic>
        <p:nvPicPr>
          <p:cNvPr id="72" name="رسم 71" descr="زعانف مع تعبئة خالصة">
            <a:extLst>
              <a:ext uri="{FF2B5EF4-FFF2-40B4-BE49-F238E27FC236}">
                <a16:creationId xmlns:a16="http://schemas.microsoft.com/office/drawing/2014/main" id="{AC27B395-84F5-E45B-E194-ABE26C6C7F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7880" y="5397120"/>
            <a:ext cx="914400" cy="914400"/>
          </a:xfrm>
          <a:prstGeom prst="rect">
            <a:avLst/>
          </a:prstGeom>
        </p:spPr>
      </p:pic>
      <p:pic>
        <p:nvPicPr>
          <p:cNvPr id="74" name="رسم 73" descr="كرة القدم مع تعبئة خالصة">
            <a:extLst>
              <a:ext uri="{FF2B5EF4-FFF2-40B4-BE49-F238E27FC236}">
                <a16:creationId xmlns:a16="http://schemas.microsoft.com/office/drawing/2014/main" id="{FA1ECE61-267B-C208-B973-C01823FDB9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19160" y="5427600"/>
            <a:ext cx="914400" cy="914400"/>
          </a:xfrm>
          <a:prstGeom prst="rect">
            <a:avLst/>
          </a:prstGeom>
        </p:spPr>
      </p:pic>
      <p:pic>
        <p:nvPicPr>
          <p:cNvPr id="76" name="رسم 75" descr="الجولف مع تعبئة خالصة">
            <a:extLst>
              <a:ext uri="{FF2B5EF4-FFF2-40B4-BE49-F238E27FC236}">
                <a16:creationId xmlns:a16="http://schemas.microsoft.com/office/drawing/2014/main" id="{CAF00FAE-4F62-6940-565D-712C00B442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39960" y="5447920"/>
            <a:ext cx="914400" cy="914400"/>
          </a:xfrm>
          <a:prstGeom prst="rect">
            <a:avLst/>
          </a:prstGeom>
        </p:spPr>
      </p:pic>
      <p:pic>
        <p:nvPicPr>
          <p:cNvPr id="78" name="رسم 77" descr="نوادي الغولف مع تعبئة خالصة">
            <a:extLst>
              <a:ext uri="{FF2B5EF4-FFF2-40B4-BE49-F238E27FC236}">
                <a16:creationId xmlns:a16="http://schemas.microsoft.com/office/drawing/2014/main" id="{22B4F14B-C4BC-6218-4F43-3227DEA262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1800" y="4015360"/>
            <a:ext cx="914400" cy="914400"/>
          </a:xfrm>
          <a:prstGeom prst="rect">
            <a:avLst/>
          </a:prstGeom>
        </p:spPr>
      </p:pic>
      <p:pic>
        <p:nvPicPr>
          <p:cNvPr id="80" name="رسم 79" descr="علامة الجولف في حفرة مع تعبئة خالصة">
            <a:extLst>
              <a:ext uri="{FF2B5EF4-FFF2-40B4-BE49-F238E27FC236}">
                <a16:creationId xmlns:a16="http://schemas.microsoft.com/office/drawing/2014/main" id="{540D92BE-0ED8-8DF8-1D9B-BCDA055496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72920" y="4035680"/>
            <a:ext cx="914400" cy="914400"/>
          </a:xfrm>
          <a:prstGeom prst="rect">
            <a:avLst/>
          </a:prstGeom>
        </p:spPr>
      </p:pic>
      <p:pic>
        <p:nvPicPr>
          <p:cNvPr id="82" name="رسم 81" descr="الجمباز: الحركات الأرضية مع تعبئة خالصة">
            <a:extLst>
              <a:ext uri="{FF2B5EF4-FFF2-40B4-BE49-F238E27FC236}">
                <a16:creationId xmlns:a16="http://schemas.microsoft.com/office/drawing/2014/main" id="{6DECB1DE-CFB1-D06F-17ED-20004A7D7D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85160" y="4076320"/>
            <a:ext cx="914400" cy="914400"/>
          </a:xfrm>
          <a:prstGeom prst="rect">
            <a:avLst/>
          </a:prstGeom>
        </p:spPr>
      </p:pic>
      <p:pic>
        <p:nvPicPr>
          <p:cNvPr id="84" name="رسم 83" descr="الجمباز: الحلقات مع تعبئة خالصة">
            <a:extLst>
              <a:ext uri="{FF2B5EF4-FFF2-40B4-BE49-F238E27FC236}">
                <a16:creationId xmlns:a16="http://schemas.microsoft.com/office/drawing/2014/main" id="{DA60D3D9-096C-9603-23EF-FF9BD2A956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65320" y="4086480"/>
            <a:ext cx="914400" cy="914400"/>
          </a:xfrm>
          <a:prstGeom prst="rect">
            <a:avLst/>
          </a:prstGeom>
        </p:spPr>
      </p:pic>
      <p:pic>
        <p:nvPicPr>
          <p:cNvPr id="86" name="رسم 85" descr="حاجز مع تعبئة خالصة">
            <a:extLst>
              <a:ext uri="{FF2B5EF4-FFF2-40B4-BE49-F238E27FC236}">
                <a16:creationId xmlns:a16="http://schemas.microsoft.com/office/drawing/2014/main" id="{1C762F60-ED9D-E809-1292-7228AEDC445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75960" y="4177920"/>
            <a:ext cx="914400" cy="914400"/>
          </a:xfrm>
          <a:prstGeom prst="rect">
            <a:avLst/>
          </a:prstGeom>
        </p:spPr>
      </p:pic>
      <p:pic>
        <p:nvPicPr>
          <p:cNvPr id="88" name="رسم 87" descr="هوكي الجليد مع تعبئة خالصة">
            <a:extLst>
              <a:ext uri="{FF2B5EF4-FFF2-40B4-BE49-F238E27FC236}">
                <a16:creationId xmlns:a16="http://schemas.microsoft.com/office/drawing/2014/main" id="{F9D84F66-8C15-B196-979F-72EC6F32DA5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06920" y="4066160"/>
            <a:ext cx="914400" cy="914400"/>
          </a:xfrm>
          <a:prstGeom prst="rect">
            <a:avLst/>
          </a:prstGeom>
        </p:spPr>
      </p:pic>
      <p:pic>
        <p:nvPicPr>
          <p:cNvPr id="90" name="رسم 89" descr="بهلوان مع تعبئة خالصة">
            <a:extLst>
              <a:ext uri="{FF2B5EF4-FFF2-40B4-BE49-F238E27FC236}">
                <a16:creationId xmlns:a16="http://schemas.microsoft.com/office/drawing/2014/main" id="{8A6F9CDD-684C-96AD-A369-D14AD3C0B2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68360" y="4076320"/>
            <a:ext cx="914400" cy="914400"/>
          </a:xfrm>
          <a:prstGeom prst="rect">
            <a:avLst/>
          </a:prstGeom>
        </p:spPr>
      </p:pic>
      <p:pic>
        <p:nvPicPr>
          <p:cNvPr id="92" name="رسم 91" descr="زورق كاياك مع تعبئة خالصة">
            <a:extLst>
              <a:ext uri="{FF2B5EF4-FFF2-40B4-BE49-F238E27FC236}">
                <a16:creationId xmlns:a16="http://schemas.microsoft.com/office/drawing/2014/main" id="{DA7E8871-2992-097B-7DC4-053B0C0C869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90760" y="3995040"/>
            <a:ext cx="914400" cy="914400"/>
          </a:xfrm>
          <a:prstGeom prst="rect">
            <a:avLst/>
          </a:prstGeom>
        </p:spPr>
      </p:pic>
      <p:pic>
        <p:nvPicPr>
          <p:cNvPr id="94" name="رسم 93" descr="فنون قتالية مع تعبئة خالصة">
            <a:extLst>
              <a:ext uri="{FF2B5EF4-FFF2-40B4-BE49-F238E27FC236}">
                <a16:creationId xmlns:a16="http://schemas.microsoft.com/office/drawing/2014/main" id="{F6B7B563-9AFE-192B-7749-9BDA6C4D0A6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40360" y="2786000"/>
            <a:ext cx="914400" cy="914400"/>
          </a:xfrm>
          <a:prstGeom prst="rect">
            <a:avLst/>
          </a:prstGeom>
        </p:spPr>
      </p:pic>
      <p:pic>
        <p:nvPicPr>
          <p:cNvPr id="96" name="رسم 95" descr="الرياضيات مع تعبئة خالصة">
            <a:extLst>
              <a:ext uri="{FF2B5EF4-FFF2-40B4-BE49-F238E27FC236}">
                <a16:creationId xmlns:a16="http://schemas.microsoft.com/office/drawing/2014/main" id="{A7EFB769-5112-2277-571D-A7C5B917E43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83080" y="2735200"/>
            <a:ext cx="914400" cy="914400"/>
          </a:xfrm>
          <a:prstGeom prst="rect">
            <a:avLst/>
          </a:prstGeom>
        </p:spPr>
      </p:pic>
      <p:pic>
        <p:nvPicPr>
          <p:cNvPr id="98" name="رسم 97" descr="تأمل مع تعبئة خالصة">
            <a:extLst>
              <a:ext uri="{FF2B5EF4-FFF2-40B4-BE49-F238E27FC236}">
                <a16:creationId xmlns:a16="http://schemas.microsoft.com/office/drawing/2014/main" id="{34AC56DC-27DD-174E-B6A4-95AF8FD39CF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675000" y="2745360"/>
            <a:ext cx="914400" cy="914400"/>
          </a:xfrm>
          <a:prstGeom prst="rect">
            <a:avLst/>
          </a:prstGeom>
        </p:spPr>
      </p:pic>
      <p:pic>
        <p:nvPicPr>
          <p:cNvPr id="100" name="رسم 99" descr="دليل المبادئ مع تعبئة خالصة">
            <a:extLst>
              <a:ext uri="{FF2B5EF4-FFF2-40B4-BE49-F238E27FC236}">
                <a16:creationId xmlns:a16="http://schemas.microsoft.com/office/drawing/2014/main" id="{73C5EA41-4369-C1ED-835C-0C51DD697A6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934840" y="2745360"/>
            <a:ext cx="914400" cy="914400"/>
          </a:xfrm>
          <a:prstGeom prst="rect">
            <a:avLst/>
          </a:prstGeom>
        </p:spPr>
      </p:pic>
      <p:pic>
        <p:nvPicPr>
          <p:cNvPr id="102" name="رسم 101" descr="الكرة رقم 8 في البلياردو مع تعبئة خالصة">
            <a:extLst>
              <a:ext uri="{FF2B5EF4-FFF2-40B4-BE49-F238E27FC236}">
                <a16:creationId xmlns:a16="http://schemas.microsoft.com/office/drawing/2014/main" id="{48D6AFFE-50A5-9357-E85E-CCD88127248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296280" y="2786000"/>
            <a:ext cx="914400" cy="914400"/>
          </a:xfrm>
          <a:prstGeom prst="rect">
            <a:avLst/>
          </a:prstGeom>
        </p:spPr>
      </p:pic>
      <p:pic>
        <p:nvPicPr>
          <p:cNvPr id="104" name="رسم 103" descr="كرة رجبي مع تعبئة خالصة">
            <a:extLst>
              <a:ext uri="{FF2B5EF4-FFF2-40B4-BE49-F238E27FC236}">
                <a16:creationId xmlns:a16="http://schemas.microsoft.com/office/drawing/2014/main" id="{20D8DEA6-8B3D-7068-ACF7-D3897355F68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688200" y="2806320"/>
            <a:ext cx="914400" cy="914400"/>
          </a:xfrm>
          <a:prstGeom prst="rect">
            <a:avLst/>
          </a:prstGeom>
        </p:spPr>
      </p:pic>
      <p:pic>
        <p:nvPicPr>
          <p:cNvPr id="106" name="رسم 105" descr="مركب شراعي مع تعبئة خالصة">
            <a:extLst>
              <a:ext uri="{FF2B5EF4-FFF2-40B4-BE49-F238E27FC236}">
                <a16:creationId xmlns:a16="http://schemas.microsoft.com/office/drawing/2014/main" id="{0C5CFC8C-8B9D-A4AC-21A9-31C2F61E1AD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059800" y="2786000"/>
            <a:ext cx="914400" cy="914400"/>
          </a:xfrm>
          <a:prstGeom prst="rect">
            <a:avLst/>
          </a:prstGeom>
        </p:spPr>
      </p:pic>
      <p:pic>
        <p:nvPicPr>
          <p:cNvPr id="108" name="رسم 107" descr="غوص بجهاز تنفس مع تعبئة خالصة">
            <a:extLst>
              <a:ext uri="{FF2B5EF4-FFF2-40B4-BE49-F238E27FC236}">
                <a16:creationId xmlns:a16="http://schemas.microsoft.com/office/drawing/2014/main" id="{F9DD4F19-C7FA-BCE4-BBAB-58635EEB21F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400920" y="2826640"/>
            <a:ext cx="914400" cy="914400"/>
          </a:xfrm>
          <a:prstGeom prst="rect">
            <a:avLst/>
          </a:prstGeom>
        </p:spPr>
      </p:pic>
      <p:pic>
        <p:nvPicPr>
          <p:cNvPr id="110" name="رسم 109" descr="لوح تزلج مع تعبئة خالصة">
            <a:extLst>
              <a:ext uri="{FF2B5EF4-FFF2-40B4-BE49-F238E27FC236}">
                <a16:creationId xmlns:a16="http://schemas.microsoft.com/office/drawing/2014/main" id="{41D5EF3A-ED73-BA26-F7C4-AFE33136728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11480" y="1373760"/>
            <a:ext cx="914400" cy="914400"/>
          </a:xfrm>
          <a:prstGeom prst="rect">
            <a:avLst/>
          </a:prstGeom>
        </p:spPr>
      </p:pic>
      <p:pic>
        <p:nvPicPr>
          <p:cNvPr id="112" name="رسم 111" descr="تزلج مع تعبئة خالصة">
            <a:extLst>
              <a:ext uri="{FF2B5EF4-FFF2-40B4-BE49-F238E27FC236}">
                <a16:creationId xmlns:a16="http://schemas.microsoft.com/office/drawing/2014/main" id="{F847D0D1-BD0E-3B9C-F897-6D23EDAB337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262760" y="1424560"/>
            <a:ext cx="914400" cy="914400"/>
          </a:xfrm>
          <a:prstGeom prst="rect">
            <a:avLst/>
          </a:prstGeom>
        </p:spPr>
      </p:pic>
      <p:pic>
        <p:nvPicPr>
          <p:cNvPr id="114" name="رسم 113" descr="تزلج مع تعبئة خالصة">
            <a:extLst>
              <a:ext uri="{FF2B5EF4-FFF2-40B4-BE49-F238E27FC236}">
                <a16:creationId xmlns:a16="http://schemas.microsoft.com/office/drawing/2014/main" id="{2BC48595-CC48-51C0-221C-8211C6CC9BC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695320" y="1424560"/>
            <a:ext cx="914400" cy="914400"/>
          </a:xfrm>
          <a:prstGeom prst="rect">
            <a:avLst/>
          </a:prstGeom>
        </p:spPr>
      </p:pic>
      <p:pic>
        <p:nvPicPr>
          <p:cNvPr id="116" name="رسم 115" descr="عربة تزحلق على الجليد مع تعبئة خالصة">
            <a:extLst>
              <a:ext uri="{FF2B5EF4-FFF2-40B4-BE49-F238E27FC236}">
                <a16:creationId xmlns:a16="http://schemas.microsoft.com/office/drawing/2014/main" id="{06F588F9-0423-1D21-5595-3F7264A74FD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914520" y="1404240"/>
            <a:ext cx="914400" cy="914400"/>
          </a:xfrm>
          <a:prstGeom prst="rect">
            <a:avLst/>
          </a:prstGeom>
        </p:spPr>
      </p:pic>
      <p:pic>
        <p:nvPicPr>
          <p:cNvPr id="118" name="رسم 117" descr="نط الحبل مع تعبئة خالصة">
            <a:extLst>
              <a:ext uri="{FF2B5EF4-FFF2-40B4-BE49-F238E27FC236}">
                <a16:creationId xmlns:a16="http://schemas.microsoft.com/office/drawing/2014/main" id="{A411116F-6B71-1743-CE2F-089AE22665D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06440" y="1394080"/>
            <a:ext cx="914400" cy="914400"/>
          </a:xfrm>
          <a:prstGeom prst="rect">
            <a:avLst/>
          </a:prstGeom>
        </p:spPr>
      </p:pic>
      <p:pic>
        <p:nvPicPr>
          <p:cNvPr id="120" name="رسم 119" descr="مزلاج مع تعبئة خالصة">
            <a:extLst>
              <a:ext uri="{FF2B5EF4-FFF2-40B4-BE49-F238E27FC236}">
                <a16:creationId xmlns:a16="http://schemas.microsoft.com/office/drawing/2014/main" id="{14125DF0-1E36-EEA0-A7EC-E6D3E74B16D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718680" y="1434720"/>
            <a:ext cx="914400" cy="914400"/>
          </a:xfrm>
          <a:prstGeom prst="rect">
            <a:avLst/>
          </a:prstGeom>
        </p:spPr>
      </p:pic>
      <p:pic>
        <p:nvPicPr>
          <p:cNvPr id="122" name="رسم 121" descr="حذاء الجليد مع تعبئة خالصة">
            <a:extLst>
              <a:ext uri="{FF2B5EF4-FFF2-40B4-BE49-F238E27FC236}">
                <a16:creationId xmlns:a16="http://schemas.microsoft.com/office/drawing/2014/main" id="{358FA291-592D-0933-64F0-565A12723D9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90280" y="1495680"/>
            <a:ext cx="914400" cy="914400"/>
          </a:xfrm>
          <a:prstGeom prst="rect">
            <a:avLst/>
          </a:prstGeom>
        </p:spPr>
      </p:pic>
      <p:pic>
        <p:nvPicPr>
          <p:cNvPr id="124" name="رسم 123" descr="كرة قدم مع تعبئة خالصة">
            <a:extLst>
              <a:ext uri="{FF2B5EF4-FFF2-40B4-BE49-F238E27FC236}">
                <a16:creationId xmlns:a16="http://schemas.microsoft.com/office/drawing/2014/main" id="{BFAEED18-2D06-9D65-B539-7B4C2ECBE0C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431400" y="14956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72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الطبيعة</a:t>
            </a:r>
          </a:p>
        </p:txBody>
      </p:sp>
      <p:pic>
        <p:nvPicPr>
          <p:cNvPr id="4" name="رسم 3" descr="خيزران مع تعبئة خالصة">
            <a:extLst>
              <a:ext uri="{FF2B5EF4-FFF2-40B4-BE49-F238E27FC236}">
                <a16:creationId xmlns:a16="http://schemas.microsoft.com/office/drawing/2014/main" id="{4311A958-D6F5-DF73-ED3A-58CAD7AB9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8840" y="3964560"/>
            <a:ext cx="914400" cy="914400"/>
          </a:xfrm>
          <a:prstGeom prst="rect">
            <a:avLst/>
          </a:prstGeom>
        </p:spPr>
      </p:pic>
      <p:pic>
        <p:nvPicPr>
          <p:cNvPr id="6" name="رسم 5" descr="كرة شاطئ مع تعبئة خالصة">
            <a:extLst>
              <a:ext uri="{FF2B5EF4-FFF2-40B4-BE49-F238E27FC236}">
                <a16:creationId xmlns:a16="http://schemas.microsoft.com/office/drawing/2014/main" id="{2A3A4BFB-4ED1-9254-F55B-7A606D737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920" y="3984880"/>
            <a:ext cx="914400" cy="914400"/>
          </a:xfrm>
          <a:prstGeom prst="rect">
            <a:avLst/>
          </a:prstGeom>
        </p:spPr>
      </p:pic>
      <p:pic>
        <p:nvPicPr>
          <p:cNvPr id="8" name="رسم 7" descr="منظار ثنائي مع تعبئة خالصة">
            <a:extLst>
              <a:ext uri="{FF2B5EF4-FFF2-40B4-BE49-F238E27FC236}">
                <a16:creationId xmlns:a16="http://schemas.microsoft.com/office/drawing/2014/main" id="{4EC093A5-A46E-FAEF-E667-D220C7B54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920" y="2765680"/>
            <a:ext cx="914400" cy="914400"/>
          </a:xfrm>
          <a:prstGeom prst="rect">
            <a:avLst/>
          </a:prstGeom>
        </p:spPr>
      </p:pic>
      <p:pic>
        <p:nvPicPr>
          <p:cNvPr id="10" name="رسم 9" descr="إطلاق قارب مع تعبئة خالصة">
            <a:extLst>
              <a:ext uri="{FF2B5EF4-FFF2-40B4-BE49-F238E27FC236}">
                <a16:creationId xmlns:a16="http://schemas.microsoft.com/office/drawing/2014/main" id="{BDEBDD81-9FBA-895F-84E4-116B54EA9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2280" y="1455040"/>
            <a:ext cx="914400" cy="914400"/>
          </a:xfrm>
          <a:prstGeom prst="rect">
            <a:avLst/>
          </a:prstGeom>
        </p:spPr>
      </p:pic>
      <p:pic>
        <p:nvPicPr>
          <p:cNvPr id="12" name="رسم 11" descr="مشعلة مع تعبئة خالصة">
            <a:extLst>
              <a:ext uri="{FF2B5EF4-FFF2-40B4-BE49-F238E27FC236}">
                <a16:creationId xmlns:a16="http://schemas.microsoft.com/office/drawing/2014/main" id="{AE9E1F60-1B08-097B-1677-A497DE5F1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1640" y="2592960"/>
            <a:ext cx="914400" cy="914400"/>
          </a:xfrm>
          <a:prstGeom prst="rect">
            <a:avLst/>
          </a:prstGeom>
        </p:spPr>
      </p:pic>
      <p:pic>
        <p:nvPicPr>
          <p:cNvPr id="14" name="رسم 13" descr="بونسي مع تعبئة خالصة">
            <a:extLst>
              <a:ext uri="{FF2B5EF4-FFF2-40B4-BE49-F238E27FC236}">
                <a16:creationId xmlns:a16="http://schemas.microsoft.com/office/drawing/2014/main" id="{AC2A683E-CE95-6127-6C4F-CCD0D9FAA1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03400" y="1424560"/>
            <a:ext cx="914400" cy="914400"/>
          </a:xfrm>
          <a:prstGeom prst="rect">
            <a:avLst/>
          </a:prstGeom>
        </p:spPr>
      </p:pic>
      <p:pic>
        <p:nvPicPr>
          <p:cNvPr id="16" name="رسم 15" descr="دلو ومجرفة مع تعبئة خالصة">
            <a:extLst>
              <a:ext uri="{FF2B5EF4-FFF2-40B4-BE49-F238E27FC236}">
                <a16:creationId xmlns:a16="http://schemas.microsoft.com/office/drawing/2014/main" id="{CFA63EAE-24B7-51A2-AF9F-1D2DA432C2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02280" y="2796160"/>
            <a:ext cx="914400" cy="914400"/>
          </a:xfrm>
          <a:prstGeom prst="rect">
            <a:avLst/>
          </a:prstGeom>
        </p:spPr>
      </p:pic>
      <p:pic>
        <p:nvPicPr>
          <p:cNvPr id="18" name="رسم 17" descr="مبيد حشري مع تعبئة خالصة">
            <a:extLst>
              <a:ext uri="{FF2B5EF4-FFF2-40B4-BE49-F238E27FC236}">
                <a16:creationId xmlns:a16="http://schemas.microsoft.com/office/drawing/2014/main" id="{D78F8710-1AA8-9BB2-A5B6-AF0E7AADD9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6280" y="2755520"/>
            <a:ext cx="914400" cy="914400"/>
          </a:xfrm>
          <a:prstGeom prst="rect">
            <a:avLst/>
          </a:prstGeom>
        </p:spPr>
      </p:pic>
      <p:pic>
        <p:nvPicPr>
          <p:cNvPr id="20" name="رسم 19" descr="صبار مع تعبئة خالصة">
            <a:extLst>
              <a:ext uri="{FF2B5EF4-FFF2-40B4-BE49-F238E27FC236}">
                <a16:creationId xmlns:a16="http://schemas.microsoft.com/office/drawing/2014/main" id="{EE852C17-920B-5F82-AC88-5FE5773DC5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75960" y="2633600"/>
            <a:ext cx="914400" cy="914400"/>
          </a:xfrm>
          <a:prstGeom prst="rect">
            <a:avLst/>
          </a:prstGeom>
        </p:spPr>
      </p:pic>
      <p:pic>
        <p:nvPicPr>
          <p:cNvPr id="22" name="رسم 21" descr="زهرة الكرز مع تعبئة خالصة">
            <a:extLst>
              <a:ext uri="{FF2B5EF4-FFF2-40B4-BE49-F238E27FC236}">
                <a16:creationId xmlns:a16="http://schemas.microsoft.com/office/drawing/2014/main" id="{40510953-DDF1-4D71-3236-31D8628817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89160" y="2562480"/>
            <a:ext cx="914400" cy="914400"/>
          </a:xfrm>
          <a:prstGeom prst="rect">
            <a:avLst/>
          </a:prstGeom>
        </p:spPr>
      </p:pic>
      <p:pic>
        <p:nvPicPr>
          <p:cNvPr id="24" name="رسم 23" descr="مذنَّب مع تعبئة خالصة">
            <a:extLst>
              <a:ext uri="{FF2B5EF4-FFF2-40B4-BE49-F238E27FC236}">
                <a16:creationId xmlns:a16="http://schemas.microsoft.com/office/drawing/2014/main" id="{EA4290F9-7687-51C7-18E9-6D49746647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978520" y="2613280"/>
            <a:ext cx="914400" cy="914400"/>
          </a:xfrm>
          <a:prstGeom prst="rect">
            <a:avLst/>
          </a:prstGeom>
        </p:spPr>
      </p:pic>
      <p:pic>
        <p:nvPicPr>
          <p:cNvPr id="26" name="رسم 25" descr="منافسة مع تعبئة خالصة">
            <a:extLst>
              <a:ext uri="{FF2B5EF4-FFF2-40B4-BE49-F238E27FC236}">
                <a16:creationId xmlns:a16="http://schemas.microsoft.com/office/drawing/2014/main" id="{F2C9B4D4-A085-4992-A8B8-7219BA1B8B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39000" y="2775840"/>
            <a:ext cx="914400" cy="914400"/>
          </a:xfrm>
          <a:prstGeom prst="rect">
            <a:avLst/>
          </a:prstGeom>
        </p:spPr>
      </p:pic>
      <p:pic>
        <p:nvPicPr>
          <p:cNvPr id="28" name="رسم 27" descr="صدفة مع تعبئة خالصة">
            <a:extLst>
              <a:ext uri="{FF2B5EF4-FFF2-40B4-BE49-F238E27FC236}">
                <a16:creationId xmlns:a16="http://schemas.microsoft.com/office/drawing/2014/main" id="{A5F6CC3E-11EF-E420-4C85-62882074B1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53080" y="1404240"/>
            <a:ext cx="914400" cy="914400"/>
          </a:xfrm>
          <a:prstGeom prst="rect">
            <a:avLst/>
          </a:prstGeom>
        </p:spPr>
      </p:pic>
      <p:pic>
        <p:nvPicPr>
          <p:cNvPr id="30" name="رسم 29" descr="مرجاني مع تعبئة خالصة">
            <a:extLst>
              <a:ext uri="{FF2B5EF4-FFF2-40B4-BE49-F238E27FC236}">
                <a16:creationId xmlns:a16="http://schemas.microsoft.com/office/drawing/2014/main" id="{A9E4C7AA-00FD-E61E-FC8E-E319D16BB22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05960" y="1363600"/>
            <a:ext cx="914400" cy="914400"/>
          </a:xfrm>
          <a:prstGeom prst="rect">
            <a:avLst/>
          </a:prstGeom>
        </p:spPr>
      </p:pic>
      <p:pic>
        <p:nvPicPr>
          <p:cNvPr id="32" name="رسم 31" descr="بلورات مع تعبئة خالصة">
            <a:extLst>
              <a:ext uri="{FF2B5EF4-FFF2-40B4-BE49-F238E27FC236}">
                <a16:creationId xmlns:a16="http://schemas.microsoft.com/office/drawing/2014/main" id="{FC736424-6F75-6DB9-FB7B-7F4970A0734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357240" y="1394080"/>
            <a:ext cx="914400" cy="914400"/>
          </a:xfrm>
          <a:prstGeom prst="rect">
            <a:avLst/>
          </a:prstGeom>
        </p:spPr>
      </p:pic>
      <p:pic>
        <p:nvPicPr>
          <p:cNvPr id="34" name="رسم 33" descr="هندباء برية مع تعبئة خالصة">
            <a:extLst>
              <a:ext uri="{FF2B5EF4-FFF2-40B4-BE49-F238E27FC236}">
                <a16:creationId xmlns:a16="http://schemas.microsoft.com/office/drawing/2014/main" id="{E31B3A21-A8A5-0AD4-4DDE-08E6AE77A8E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799960" y="1343280"/>
            <a:ext cx="914400" cy="914400"/>
          </a:xfrm>
          <a:prstGeom prst="rect">
            <a:avLst/>
          </a:prstGeom>
        </p:spPr>
      </p:pic>
      <p:pic>
        <p:nvPicPr>
          <p:cNvPr id="36" name="رسم 35" descr="شجرة متساقطة الأوراق مع تعبئة خالصة">
            <a:extLst>
              <a:ext uri="{FF2B5EF4-FFF2-40B4-BE49-F238E27FC236}">
                <a16:creationId xmlns:a16="http://schemas.microsoft.com/office/drawing/2014/main" id="{4250D8B8-1718-43C3-D09A-046BED10EA7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09000" y="1373760"/>
            <a:ext cx="914400" cy="914400"/>
          </a:xfrm>
          <a:prstGeom prst="rect">
            <a:avLst/>
          </a:prstGeom>
        </p:spPr>
      </p:pic>
      <p:pic>
        <p:nvPicPr>
          <p:cNvPr id="38" name="رسم 37" descr="ريشة مع تعبئة خالصة">
            <a:extLst>
              <a:ext uri="{FF2B5EF4-FFF2-40B4-BE49-F238E27FC236}">
                <a16:creationId xmlns:a16="http://schemas.microsoft.com/office/drawing/2014/main" id="{6A3A87CC-7E44-26CC-0ED6-E9FE265467B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370440" y="1333120"/>
            <a:ext cx="914400" cy="914400"/>
          </a:xfrm>
          <a:prstGeom prst="rect">
            <a:avLst/>
          </a:prstGeom>
        </p:spPr>
      </p:pic>
      <p:pic>
        <p:nvPicPr>
          <p:cNvPr id="69" name="رسم 68" descr="عُصاري مع تعبئة خالصة">
            <a:extLst>
              <a:ext uri="{FF2B5EF4-FFF2-40B4-BE49-F238E27FC236}">
                <a16:creationId xmlns:a16="http://schemas.microsoft.com/office/drawing/2014/main" id="{F225044B-3675-06F1-E9DE-D7BD1845E52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84680" y="5492240"/>
            <a:ext cx="914400" cy="914400"/>
          </a:xfrm>
          <a:prstGeom prst="rect">
            <a:avLst/>
          </a:prstGeom>
        </p:spPr>
      </p:pic>
      <p:pic>
        <p:nvPicPr>
          <p:cNvPr id="73" name="رسم 72" descr="دوار الشمس مع تعبئة خالصة">
            <a:extLst>
              <a:ext uri="{FF2B5EF4-FFF2-40B4-BE49-F238E27FC236}">
                <a16:creationId xmlns:a16="http://schemas.microsoft.com/office/drawing/2014/main" id="{5F348BBC-CBB6-B19E-7950-A480A9A8146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64360" y="4029200"/>
            <a:ext cx="914400" cy="914400"/>
          </a:xfrm>
          <a:prstGeom prst="rect">
            <a:avLst/>
          </a:prstGeom>
        </p:spPr>
      </p:pic>
      <p:pic>
        <p:nvPicPr>
          <p:cNvPr id="77" name="رسم 76" descr="استدامة مع تعبئة خالصة">
            <a:extLst>
              <a:ext uri="{FF2B5EF4-FFF2-40B4-BE49-F238E27FC236}">
                <a16:creationId xmlns:a16="http://schemas.microsoft.com/office/drawing/2014/main" id="{22509C19-CA33-C419-3A02-220F8BBB38C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296920" y="5543040"/>
            <a:ext cx="914400" cy="914400"/>
          </a:xfrm>
          <a:prstGeom prst="rect">
            <a:avLst/>
          </a:prstGeom>
        </p:spPr>
      </p:pic>
      <p:pic>
        <p:nvPicPr>
          <p:cNvPr id="81" name="رسم 80" descr="خيمة مع تعبئة خالصة">
            <a:extLst>
              <a:ext uri="{FF2B5EF4-FFF2-40B4-BE49-F238E27FC236}">
                <a16:creationId xmlns:a16="http://schemas.microsoft.com/office/drawing/2014/main" id="{621E9386-4E55-4D4C-181F-507473784EC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205480" y="4130800"/>
            <a:ext cx="914400" cy="914400"/>
          </a:xfrm>
          <a:prstGeom prst="rect">
            <a:avLst/>
          </a:prstGeom>
        </p:spPr>
      </p:pic>
      <p:pic>
        <p:nvPicPr>
          <p:cNvPr id="85" name="رسم 84" descr="خيمة مع تعبئة خالصة">
            <a:extLst>
              <a:ext uri="{FF2B5EF4-FFF2-40B4-BE49-F238E27FC236}">
                <a16:creationId xmlns:a16="http://schemas.microsoft.com/office/drawing/2014/main" id="{9890BDEE-0DA6-7412-CB26-8A0AD6144BB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495800" y="5350000"/>
            <a:ext cx="914400" cy="914400"/>
          </a:xfrm>
          <a:prstGeom prst="rect">
            <a:avLst/>
          </a:prstGeom>
        </p:spPr>
      </p:pic>
      <p:pic>
        <p:nvPicPr>
          <p:cNvPr id="89" name="رسم 88" descr="كشاف مع تعبئة خالصة">
            <a:extLst>
              <a:ext uri="{FF2B5EF4-FFF2-40B4-BE49-F238E27FC236}">
                <a16:creationId xmlns:a16="http://schemas.microsoft.com/office/drawing/2014/main" id="{9E04059B-3193-D2CB-D54A-A9362A9106A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475480" y="4080000"/>
            <a:ext cx="914400" cy="914400"/>
          </a:xfrm>
          <a:prstGeom prst="rect">
            <a:avLst/>
          </a:prstGeom>
        </p:spPr>
      </p:pic>
      <p:pic>
        <p:nvPicPr>
          <p:cNvPr id="93" name="رسم 92" descr="إعلان الفيلم مع تعبئة خالصة">
            <a:extLst>
              <a:ext uri="{FF2B5EF4-FFF2-40B4-BE49-F238E27FC236}">
                <a16:creationId xmlns:a16="http://schemas.microsoft.com/office/drawing/2014/main" id="{0DCC89DE-4D17-7C24-7690-49189964C6B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999480" y="5400800"/>
            <a:ext cx="914400" cy="914400"/>
          </a:xfrm>
          <a:prstGeom prst="rect">
            <a:avLst/>
          </a:prstGeom>
        </p:spPr>
      </p:pic>
      <p:pic>
        <p:nvPicPr>
          <p:cNvPr id="97" name="رسم 96" descr="جذع شجرة مع تعبئة خالصة">
            <a:extLst>
              <a:ext uri="{FF2B5EF4-FFF2-40B4-BE49-F238E27FC236}">
                <a16:creationId xmlns:a16="http://schemas.microsoft.com/office/drawing/2014/main" id="{099BA452-1972-5050-6DCC-8769EC8CFFE7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69480" y="5502400"/>
            <a:ext cx="914400" cy="914400"/>
          </a:xfrm>
          <a:prstGeom prst="rect">
            <a:avLst/>
          </a:prstGeom>
        </p:spPr>
      </p:pic>
      <p:pic>
        <p:nvPicPr>
          <p:cNvPr id="101" name="رسم 100" descr="شجرة بجذور مع تعبئة خالصة">
            <a:extLst>
              <a:ext uri="{FF2B5EF4-FFF2-40B4-BE49-F238E27FC236}">
                <a16:creationId xmlns:a16="http://schemas.microsoft.com/office/drawing/2014/main" id="{CF142D36-DD24-16F0-7D02-C78C025085B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600440" y="5339840"/>
            <a:ext cx="914400" cy="914400"/>
          </a:xfrm>
          <a:prstGeom prst="rect">
            <a:avLst/>
          </a:prstGeom>
        </p:spPr>
      </p:pic>
      <p:pic>
        <p:nvPicPr>
          <p:cNvPr id="104" name="رسم 103" descr="بركان مع تعبئة خالصة">
            <a:extLst>
              <a:ext uri="{FF2B5EF4-FFF2-40B4-BE49-F238E27FC236}">
                <a16:creationId xmlns:a16="http://schemas.microsoft.com/office/drawing/2014/main" id="{45AB28CD-2F39-1B1C-34D9-F13680BC900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33000" y="5289040"/>
            <a:ext cx="914400" cy="914400"/>
          </a:xfrm>
          <a:prstGeom prst="rect">
            <a:avLst/>
          </a:prstGeom>
        </p:spPr>
      </p:pic>
      <p:pic>
        <p:nvPicPr>
          <p:cNvPr id="106" name="رسم 105" descr="سقي النباتات مع تعبئة خالصة">
            <a:extLst>
              <a:ext uri="{FF2B5EF4-FFF2-40B4-BE49-F238E27FC236}">
                <a16:creationId xmlns:a16="http://schemas.microsoft.com/office/drawing/2014/main" id="{6770EEB3-D392-0A40-BA0E-80B6514B392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252200" y="5400800"/>
            <a:ext cx="914400" cy="914400"/>
          </a:xfrm>
          <a:prstGeom prst="rect">
            <a:avLst/>
          </a:prstGeom>
        </p:spPr>
      </p:pic>
      <p:pic>
        <p:nvPicPr>
          <p:cNvPr id="108" name="رسم 107" descr="موجة مع تعبئة خالصة">
            <a:extLst>
              <a:ext uri="{FF2B5EF4-FFF2-40B4-BE49-F238E27FC236}">
                <a16:creationId xmlns:a16="http://schemas.microsoft.com/office/drawing/2014/main" id="{13CA5351-6D67-F5AF-5D58-213915E4F7C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938520" y="3998720"/>
            <a:ext cx="914400" cy="914400"/>
          </a:xfrm>
          <a:prstGeom prst="rect">
            <a:avLst/>
          </a:prstGeom>
        </p:spPr>
      </p:pic>
      <p:pic>
        <p:nvPicPr>
          <p:cNvPr id="110" name="رسم 109" descr="نبات ذابل في قصيص مع تعبئة خالصة">
            <a:extLst>
              <a:ext uri="{FF2B5EF4-FFF2-40B4-BE49-F238E27FC236}">
                <a16:creationId xmlns:a16="http://schemas.microsoft.com/office/drawing/2014/main" id="{47EA1AC4-15DE-EE62-B41E-4980AECA0D2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310120" y="3988560"/>
            <a:ext cx="914400" cy="914400"/>
          </a:xfrm>
          <a:prstGeom prst="rect">
            <a:avLst/>
          </a:prstGeom>
        </p:spPr>
      </p:pic>
      <p:pic>
        <p:nvPicPr>
          <p:cNvPr id="112" name="رسم 111" descr="شجرة ذابلة مع تعبئة خالصة">
            <a:extLst>
              <a:ext uri="{FF2B5EF4-FFF2-40B4-BE49-F238E27FC236}">
                <a16:creationId xmlns:a16="http://schemas.microsoft.com/office/drawing/2014/main" id="{EABA0DE2-801E-3CB6-7514-C5B7A8FAC55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620760" y="3978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95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الطبيعة</a:t>
            </a:r>
          </a:p>
        </p:txBody>
      </p:sp>
      <p:pic>
        <p:nvPicPr>
          <p:cNvPr id="3" name="رسم 2" descr="تموّج مع تعبئة خالصة">
            <a:extLst>
              <a:ext uri="{FF2B5EF4-FFF2-40B4-BE49-F238E27FC236}">
                <a16:creationId xmlns:a16="http://schemas.microsoft.com/office/drawing/2014/main" id="{8BCF265B-AE73-8976-F877-23B1E8EF3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320" y="2728720"/>
            <a:ext cx="914400" cy="914400"/>
          </a:xfrm>
          <a:prstGeom prst="rect">
            <a:avLst/>
          </a:prstGeom>
        </p:spPr>
      </p:pic>
      <p:pic>
        <p:nvPicPr>
          <p:cNvPr id="4" name="رسم 3" descr="طريق مع تعبئة خالصة">
            <a:extLst>
              <a:ext uri="{FF2B5EF4-FFF2-40B4-BE49-F238E27FC236}">
                <a16:creationId xmlns:a16="http://schemas.microsoft.com/office/drawing/2014/main" id="{7BA3F992-ACD6-8783-EB0B-79DC1B2C7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840" y="1316480"/>
            <a:ext cx="914400" cy="914400"/>
          </a:xfrm>
          <a:prstGeom prst="rect">
            <a:avLst/>
          </a:prstGeom>
        </p:spPr>
      </p:pic>
      <p:pic>
        <p:nvPicPr>
          <p:cNvPr id="5" name="رسم 4" descr="شواء مارشيميلو مع تعبئة خالصة">
            <a:extLst>
              <a:ext uri="{FF2B5EF4-FFF2-40B4-BE49-F238E27FC236}">
                <a16:creationId xmlns:a16="http://schemas.microsoft.com/office/drawing/2014/main" id="{A79FD034-A5B8-961A-8823-BBC6D425D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8360" y="2708400"/>
            <a:ext cx="914400" cy="914400"/>
          </a:xfrm>
          <a:prstGeom prst="rect">
            <a:avLst/>
          </a:prstGeom>
        </p:spPr>
      </p:pic>
      <p:pic>
        <p:nvPicPr>
          <p:cNvPr id="6" name="رسم 5" descr="حبل معقَد مع تعبئة خالصة">
            <a:extLst>
              <a:ext uri="{FF2B5EF4-FFF2-40B4-BE49-F238E27FC236}">
                <a16:creationId xmlns:a16="http://schemas.microsoft.com/office/drawing/2014/main" id="{82B6EB42-B59D-8D8C-F1C5-D77E1F755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98520" y="1346960"/>
            <a:ext cx="914400" cy="914400"/>
          </a:xfrm>
          <a:prstGeom prst="rect">
            <a:avLst/>
          </a:prstGeom>
        </p:spPr>
      </p:pic>
      <p:pic>
        <p:nvPicPr>
          <p:cNvPr id="7" name="رسم 6" descr="وردة مع تعبئة خالصة">
            <a:extLst>
              <a:ext uri="{FF2B5EF4-FFF2-40B4-BE49-F238E27FC236}">
                <a16:creationId xmlns:a16="http://schemas.microsoft.com/office/drawing/2014/main" id="{61D9D67B-CF84-D825-34C9-0048A40082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38040" y="2769360"/>
            <a:ext cx="914400" cy="914400"/>
          </a:xfrm>
          <a:prstGeom prst="rect">
            <a:avLst/>
          </a:prstGeom>
        </p:spPr>
      </p:pic>
      <p:pic>
        <p:nvPicPr>
          <p:cNvPr id="8" name="رسم 7" descr="فزاعة مع تعبئة خالصة">
            <a:extLst>
              <a:ext uri="{FF2B5EF4-FFF2-40B4-BE49-F238E27FC236}">
                <a16:creationId xmlns:a16="http://schemas.microsoft.com/office/drawing/2014/main" id="{82648FE6-59FF-9355-762C-00568F1918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58840" y="2749040"/>
            <a:ext cx="914400" cy="914400"/>
          </a:xfrm>
          <a:prstGeom prst="rect">
            <a:avLst/>
          </a:prstGeom>
        </p:spPr>
      </p:pic>
      <p:pic>
        <p:nvPicPr>
          <p:cNvPr id="9" name="رسم 8" descr="عشب بحري مع تعبئة خالصة">
            <a:extLst>
              <a:ext uri="{FF2B5EF4-FFF2-40B4-BE49-F238E27FC236}">
                <a16:creationId xmlns:a16="http://schemas.microsoft.com/office/drawing/2014/main" id="{B404D152-9213-5CE6-D3EB-58A566BFAD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79640" y="2667760"/>
            <a:ext cx="914400" cy="914400"/>
          </a:xfrm>
          <a:prstGeom prst="rect">
            <a:avLst/>
          </a:prstGeom>
        </p:spPr>
      </p:pic>
      <p:pic>
        <p:nvPicPr>
          <p:cNvPr id="10" name="رسم 9" descr="عشب بحري مع تعبئة خالصة">
            <a:extLst>
              <a:ext uri="{FF2B5EF4-FFF2-40B4-BE49-F238E27FC236}">
                <a16:creationId xmlns:a16="http://schemas.microsoft.com/office/drawing/2014/main" id="{A7964ED2-E659-4568-AF6E-5708844D25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53800" y="2657600"/>
            <a:ext cx="914400" cy="914400"/>
          </a:xfrm>
          <a:prstGeom prst="rect">
            <a:avLst/>
          </a:prstGeom>
        </p:spPr>
      </p:pic>
      <p:pic>
        <p:nvPicPr>
          <p:cNvPr id="11" name="رسم 10" descr="عشب بحري مع تعبئة خالصة">
            <a:extLst>
              <a:ext uri="{FF2B5EF4-FFF2-40B4-BE49-F238E27FC236}">
                <a16:creationId xmlns:a16="http://schemas.microsoft.com/office/drawing/2014/main" id="{A4442532-68CB-C968-589B-ACAA52E014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82200" y="2566160"/>
            <a:ext cx="914400" cy="914400"/>
          </a:xfrm>
          <a:prstGeom prst="rect">
            <a:avLst/>
          </a:prstGeom>
        </p:spPr>
      </p:pic>
      <p:pic>
        <p:nvPicPr>
          <p:cNvPr id="12" name="رسم 11" descr="عبوة بذور مع تعبئة خالصة">
            <a:extLst>
              <a:ext uri="{FF2B5EF4-FFF2-40B4-BE49-F238E27FC236}">
                <a16:creationId xmlns:a16="http://schemas.microsoft.com/office/drawing/2014/main" id="{C6A2956F-8D76-AE11-DB1E-0A2656421B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71560" y="2535680"/>
            <a:ext cx="914400" cy="914400"/>
          </a:xfrm>
          <a:prstGeom prst="rect">
            <a:avLst/>
          </a:prstGeom>
        </p:spPr>
      </p:pic>
      <p:pic>
        <p:nvPicPr>
          <p:cNvPr id="13" name="رسم 12" descr="قناع غطس مع تعبئة خالصة">
            <a:extLst>
              <a:ext uri="{FF2B5EF4-FFF2-40B4-BE49-F238E27FC236}">
                <a16:creationId xmlns:a16="http://schemas.microsoft.com/office/drawing/2014/main" id="{9A9C39A7-B575-8DA5-9FEE-A5D788B2DC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07560" y="1296160"/>
            <a:ext cx="914400" cy="914400"/>
          </a:xfrm>
          <a:prstGeom prst="rect">
            <a:avLst/>
          </a:prstGeom>
        </p:spPr>
      </p:pic>
      <p:pic>
        <p:nvPicPr>
          <p:cNvPr id="14" name="رسم 13" descr="تناثر مع تعبئة خالصة">
            <a:extLst>
              <a:ext uri="{FF2B5EF4-FFF2-40B4-BE49-F238E27FC236}">
                <a16:creationId xmlns:a16="http://schemas.microsoft.com/office/drawing/2014/main" id="{3E42432F-E000-73B9-9898-ADA44284B6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01080" y="1245360"/>
            <a:ext cx="914400" cy="914400"/>
          </a:xfrm>
          <a:prstGeom prst="rect">
            <a:avLst/>
          </a:prstGeom>
        </p:spPr>
      </p:pic>
      <p:pic>
        <p:nvPicPr>
          <p:cNvPr id="15" name="رسم 14" descr="تناثر 1 مع تعبئة خالصة">
            <a:extLst>
              <a:ext uri="{FF2B5EF4-FFF2-40B4-BE49-F238E27FC236}">
                <a16:creationId xmlns:a16="http://schemas.microsoft.com/office/drawing/2014/main" id="{2C75464A-4B47-5676-E5F6-0512E8324A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71080" y="1306320"/>
            <a:ext cx="914400" cy="914400"/>
          </a:xfrm>
          <a:prstGeom prst="rect">
            <a:avLst/>
          </a:prstGeom>
        </p:spPr>
      </p:pic>
      <p:pic>
        <p:nvPicPr>
          <p:cNvPr id="16" name="رسم 15" descr="بذرة التبرعم مع تعبئة خالصة">
            <a:extLst>
              <a:ext uri="{FF2B5EF4-FFF2-40B4-BE49-F238E27FC236}">
                <a16:creationId xmlns:a16="http://schemas.microsoft.com/office/drawing/2014/main" id="{065528CF-1DC0-6E4D-08E6-A2045FEED5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51240" y="1225040"/>
            <a:ext cx="914400" cy="914400"/>
          </a:xfrm>
          <a:prstGeom prst="rect">
            <a:avLst/>
          </a:prstGeom>
        </p:spPr>
      </p:pic>
      <p:pic>
        <p:nvPicPr>
          <p:cNvPr id="17" name="رسم 16" descr="أحجار مكدسة مع تعبئة خالصة">
            <a:extLst>
              <a:ext uri="{FF2B5EF4-FFF2-40B4-BE49-F238E27FC236}">
                <a16:creationId xmlns:a16="http://schemas.microsoft.com/office/drawing/2014/main" id="{71059A5F-EA25-2D2F-9E46-1D64059252B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41560" y="1275840"/>
            <a:ext cx="914400" cy="914400"/>
          </a:xfrm>
          <a:prstGeom prst="rect">
            <a:avLst/>
          </a:prstGeom>
        </p:spPr>
      </p:pic>
      <p:pic>
        <p:nvPicPr>
          <p:cNvPr id="18" name="رسم 17" descr="نجوم مع تعبئة خالصة">
            <a:extLst>
              <a:ext uri="{FF2B5EF4-FFF2-40B4-BE49-F238E27FC236}">
                <a16:creationId xmlns:a16="http://schemas.microsoft.com/office/drawing/2014/main" id="{CC0BBD19-92BE-AB18-CD01-D0378188FD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282680" y="1346960"/>
            <a:ext cx="914400" cy="914400"/>
          </a:xfrm>
          <a:prstGeom prst="rect">
            <a:avLst/>
          </a:prstGeom>
        </p:spPr>
      </p:pic>
      <p:pic>
        <p:nvPicPr>
          <p:cNvPr id="27" name="رسم 26" descr="أدوات الحديقة مع تعبئة خالصة">
            <a:extLst>
              <a:ext uri="{FF2B5EF4-FFF2-40B4-BE49-F238E27FC236}">
                <a16:creationId xmlns:a16="http://schemas.microsoft.com/office/drawing/2014/main" id="{BAF13D09-023B-ADAB-CFCF-DC99DF9C50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22360" y="5418160"/>
            <a:ext cx="914400" cy="914400"/>
          </a:xfrm>
          <a:prstGeom prst="rect">
            <a:avLst/>
          </a:prstGeom>
        </p:spPr>
      </p:pic>
      <p:pic>
        <p:nvPicPr>
          <p:cNvPr id="28" name="رسم 27" descr="جنوم مع تعبئة خالصة">
            <a:extLst>
              <a:ext uri="{FF2B5EF4-FFF2-40B4-BE49-F238E27FC236}">
                <a16:creationId xmlns:a16="http://schemas.microsoft.com/office/drawing/2014/main" id="{54AD4242-1AA2-ACA9-081D-E92D9C7D06A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71560" y="3995760"/>
            <a:ext cx="914400" cy="914400"/>
          </a:xfrm>
          <a:prstGeom prst="rect">
            <a:avLst/>
          </a:prstGeom>
        </p:spPr>
      </p:pic>
      <p:pic>
        <p:nvPicPr>
          <p:cNvPr id="29" name="رسم 28" descr="منظر طريق سريع مع تعبئة خالصة">
            <a:extLst>
              <a:ext uri="{FF2B5EF4-FFF2-40B4-BE49-F238E27FC236}">
                <a16:creationId xmlns:a16="http://schemas.microsoft.com/office/drawing/2014/main" id="{6086D1A3-56D5-9F16-E771-F7D96439ACD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192360" y="5448640"/>
            <a:ext cx="914400" cy="914400"/>
          </a:xfrm>
          <a:prstGeom prst="rect">
            <a:avLst/>
          </a:prstGeom>
        </p:spPr>
      </p:pic>
      <p:pic>
        <p:nvPicPr>
          <p:cNvPr id="30" name="رسم 29" descr="منظر تلّ مع تعبئة خالصة">
            <a:extLst>
              <a:ext uri="{FF2B5EF4-FFF2-40B4-BE49-F238E27FC236}">
                <a16:creationId xmlns:a16="http://schemas.microsoft.com/office/drawing/2014/main" id="{D567B140-4307-A28D-BF43-DB639C296B4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43160" y="3955120"/>
            <a:ext cx="914400" cy="914400"/>
          </a:xfrm>
          <a:prstGeom prst="rect">
            <a:avLst/>
          </a:prstGeom>
        </p:spPr>
      </p:pic>
      <p:pic>
        <p:nvPicPr>
          <p:cNvPr id="31" name="رسم 30" descr="مشهد منزل بسيط مع تعبئة خالصة">
            <a:extLst>
              <a:ext uri="{FF2B5EF4-FFF2-40B4-BE49-F238E27FC236}">
                <a16:creationId xmlns:a16="http://schemas.microsoft.com/office/drawing/2014/main" id="{46DAFB6E-D440-5C73-959A-94A45EA5EF0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553800" y="5397840"/>
            <a:ext cx="914400" cy="914400"/>
          </a:xfrm>
          <a:prstGeom prst="rect">
            <a:avLst/>
          </a:prstGeom>
        </p:spPr>
      </p:pic>
      <p:pic>
        <p:nvPicPr>
          <p:cNvPr id="32" name="رسم 31" descr="الجبال مع تعبئة خالصة">
            <a:extLst>
              <a:ext uri="{FF2B5EF4-FFF2-40B4-BE49-F238E27FC236}">
                <a16:creationId xmlns:a16="http://schemas.microsoft.com/office/drawing/2014/main" id="{C6478845-AE0F-ADF2-4888-88B0189AD2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696040" y="3924640"/>
            <a:ext cx="914400" cy="914400"/>
          </a:xfrm>
          <a:prstGeom prst="rect">
            <a:avLst/>
          </a:prstGeom>
        </p:spPr>
      </p:pic>
      <p:pic>
        <p:nvPicPr>
          <p:cNvPr id="33" name="رسم 32" descr="منظر جبل مع تعبئة خالصة">
            <a:extLst>
              <a:ext uri="{FF2B5EF4-FFF2-40B4-BE49-F238E27FC236}">
                <a16:creationId xmlns:a16="http://schemas.microsoft.com/office/drawing/2014/main" id="{2FF16EC0-F00C-D515-224E-16BEEAD9C9A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047320" y="5275920"/>
            <a:ext cx="914400" cy="914400"/>
          </a:xfrm>
          <a:prstGeom prst="rect">
            <a:avLst/>
          </a:prstGeom>
        </p:spPr>
      </p:pic>
      <p:pic>
        <p:nvPicPr>
          <p:cNvPr id="34" name="رسم 33" descr="الجوار مع تعبئة خالصة">
            <a:extLst>
              <a:ext uri="{FF2B5EF4-FFF2-40B4-BE49-F238E27FC236}">
                <a16:creationId xmlns:a16="http://schemas.microsoft.com/office/drawing/2014/main" id="{E2033384-477F-00BD-FCC3-2D01146177F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266520" y="5184480"/>
            <a:ext cx="914400" cy="914400"/>
          </a:xfrm>
          <a:prstGeom prst="rect">
            <a:avLst/>
          </a:prstGeom>
        </p:spPr>
      </p:pic>
      <p:pic>
        <p:nvPicPr>
          <p:cNvPr id="35" name="رسم 34" descr="منظر الفضاء الخارجي مع تعبئة خالصة">
            <a:extLst>
              <a:ext uri="{FF2B5EF4-FFF2-40B4-BE49-F238E27FC236}">
                <a16:creationId xmlns:a16="http://schemas.microsoft.com/office/drawing/2014/main" id="{3D51FA0D-C169-79B7-D642-54DE45D102A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67640" y="3914480"/>
            <a:ext cx="914400" cy="914400"/>
          </a:xfrm>
          <a:prstGeom prst="rect">
            <a:avLst/>
          </a:prstGeom>
        </p:spPr>
      </p:pic>
      <p:pic>
        <p:nvPicPr>
          <p:cNvPr id="36" name="رسم 35" descr="منظر منتزه مع تعبئة خالصة">
            <a:extLst>
              <a:ext uri="{FF2B5EF4-FFF2-40B4-BE49-F238E27FC236}">
                <a16:creationId xmlns:a16="http://schemas.microsoft.com/office/drawing/2014/main" id="{B3398231-1A89-F71B-E80A-6C1B7C661A7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00040" y="5377520"/>
            <a:ext cx="914400" cy="914400"/>
          </a:xfrm>
          <a:prstGeom prst="rect">
            <a:avLst/>
          </a:prstGeom>
        </p:spPr>
      </p:pic>
      <p:pic>
        <p:nvPicPr>
          <p:cNvPr id="37" name="رسم 36" descr="غابة ممطرة مع تعبئة خالصة">
            <a:extLst>
              <a:ext uri="{FF2B5EF4-FFF2-40B4-BE49-F238E27FC236}">
                <a16:creationId xmlns:a16="http://schemas.microsoft.com/office/drawing/2014/main" id="{BEBC63A5-A65D-5BE5-A3AF-3B88FBB9DD3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989400" y="5408000"/>
            <a:ext cx="914400" cy="914400"/>
          </a:xfrm>
          <a:prstGeom prst="rect">
            <a:avLst/>
          </a:prstGeom>
        </p:spPr>
      </p:pic>
      <p:pic>
        <p:nvPicPr>
          <p:cNvPr id="38" name="رسم 37" descr="مشهد المطر مع تعبئة خالصة">
            <a:extLst>
              <a:ext uri="{FF2B5EF4-FFF2-40B4-BE49-F238E27FC236}">
                <a16:creationId xmlns:a16="http://schemas.microsoft.com/office/drawing/2014/main" id="{4315E949-D2E7-8F8F-4CE0-680F8108713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729560" y="5286080"/>
            <a:ext cx="914400" cy="914400"/>
          </a:xfrm>
          <a:prstGeom prst="rect">
            <a:avLst/>
          </a:prstGeom>
        </p:spPr>
      </p:pic>
      <p:pic>
        <p:nvPicPr>
          <p:cNvPr id="39" name="رسم 38" descr="تلال مدرّجة مع تعبئة خالصة">
            <a:extLst>
              <a:ext uri="{FF2B5EF4-FFF2-40B4-BE49-F238E27FC236}">
                <a16:creationId xmlns:a16="http://schemas.microsoft.com/office/drawing/2014/main" id="{97639F92-9983-3DB8-0A32-BD20F40C7682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68120" y="3884000"/>
            <a:ext cx="914400" cy="914400"/>
          </a:xfrm>
          <a:prstGeom prst="rect">
            <a:avLst/>
          </a:prstGeom>
        </p:spPr>
      </p:pic>
      <p:pic>
        <p:nvPicPr>
          <p:cNvPr id="40" name="رسم 39" descr="مشهد الضاحية مع تعبئة خالصة">
            <a:extLst>
              <a:ext uri="{FF2B5EF4-FFF2-40B4-BE49-F238E27FC236}">
                <a16:creationId xmlns:a16="http://schemas.microsoft.com/office/drawing/2014/main" id="{932A2B9C-78D2-3048-65B8-5F24842FF26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648280" y="4056720"/>
            <a:ext cx="914400" cy="914400"/>
          </a:xfrm>
          <a:prstGeom prst="rect">
            <a:avLst/>
          </a:prstGeom>
        </p:spPr>
      </p:pic>
      <p:pic>
        <p:nvPicPr>
          <p:cNvPr id="41" name="رسم 40" descr="شروق الشمس مع تعبئة خالصة">
            <a:extLst>
              <a:ext uri="{FF2B5EF4-FFF2-40B4-BE49-F238E27FC236}">
                <a16:creationId xmlns:a16="http://schemas.microsoft.com/office/drawing/2014/main" id="{3E4BC39A-4A02-DDFB-A966-6964DD2645E5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80840" y="3924640"/>
            <a:ext cx="914400" cy="914400"/>
          </a:xfrm>
          <a:prstGeom prst="rect">
            <a:avLst/>
          </a:prstGeom>
        </p:spPr>
      </p:pic>
      <p:pic>
        <p:nvPicPr>
          <p:cNvPr id="42" name="رسم 41" descr="منظر غروب الشمس مع تعبئة خالصة">
            <a:extLst>
              <a:ext uri="{FF2B5EF4-FFF2-40B4-BE49-F238E27FC236}">
                <a16:creationId xmlns:a16="http://schemas.microsoft.com/office/drawing/2014/main" id="{F88F1906-E381-123F-3DA6-848D206DF821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00040" y="40262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64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الطبيعة</a:t>
            </a:r>
          </a:p>
        </p:txBody>
      </p:sp>
      <p:pic>
        <p:nvPicPr>
          <p:cNvPr id="27" name="رسم 26" descr="مشهد جسر مع تعبئة خالصة">
            <a:extLst>
              <a:ext uri="{FF2B5EF4-FFF2-40B4-BE49-F238E27FC236}">
                <a16:creationId xmlns:a16="http://schemas.microsoft.com/office/drawing/2014/main" id="{EDF428DC-9C8B-B229-68E8-FAB9C9CD8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6200" y="1293200"/>
            <a:ext cx="914400" cy="914400"/>
          </a:xfrm>
          <a:prstGeom prst="rect">
            <a:avLst/>
          </a:prstGeom>
        </p:spPr>
      </p:pic>
      <p:pic>
        <p:nvPicPr>
          <p:cNvPr id="29" name="رسم 28" descr="مشهد أخدود مع تعبئة خالصة">
            <a:extLst>
              <a:ext uri="{FF2B5EF4-FFF2-40B4-BE49-F238E27FC236}">
                <a16:creationId xmlns:a16="http://schemas.microsoft.com/office/drawing/2014/main" id="{EE74AE23-7810-8C44-4BDF-30B96938E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4920" y="1354160"/>
            <a:ext cx="914400" cy="914400"/>
          </a:xfrm>
          <a:prstGeom prst="rect">
            <a:avLst/>
          </a:prstGeom>
        </p:spPr>
      </p:pic>
      <p:pic>
        <p:nvPicPr>
          <p:cNvPr id="31" name="رسم 30" descr="منظر قلعة مع تعبئة خالصة">
            <a:extLst>
              <a:ext uri="{FF2B5EF4-FFF2-40B4-BE49-F238E27FC236}">
                <a16:creationId xmlns:a16="http://schemas.microsoft.com/office/drawing/2014/main" id="{74FA992A-6FFF-D3B8-25FD-9BCB9DEBA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280" y="1374480"/>
            <a:ext cx="914400" cy="914400"/>
          </a:xfrm>
          <a:prstGeom prst="rect">
            <a:avLst/>
          </a:prstGeom>
        </p:spPr>
      </p:pic>
      <p:pic>
        <p:nvPicPr>
          <p:cNvPr id="33" name="رسم 32" descr="محاصيل مع تعبئة خالصة">
            <a:extLst>
              <a:ext uri="{FF2B5EF4-FFF2-40B4-BE49-F238E27FC236}">
                <a16:creationId xmlns:a16="http://schemas.microsoft.com/office/drawing/2014/main" id="{6BA76352-3E39-647C-DE4B-4787F105EC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16840" y="1364320"/>
            <a:ext cx="914400" cy="914400"/>
          </a:xfrm>
          <a:prstGeom prst="rect">
            <a:avLst/>
          </a:prstGeom>
        </p:spPr>
      </p:pic>
      <p:pic>
        <p:nvPicPr>
          <p:cNvPr id="35" name="رسم 34" descr="مشهد صحراء مع تعبئة خالصة">
            <a:extLst>
              <a:ext uri="{FF2B5EF4-FFF2-40B4-BE49-F238E27FC236}">
                <a16:creationId xmlns:a16="http://schemas.microsoft.com/office/drawing/2014/main" id="{32C81936-41CC-3ED1-267C-9321ABEF59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7800" y="1344000"/>
            <a:ext cx="914400" cy="914400"/>
          </a:xfrm>
          <a:prstGeom prst="rect">
            <a:avLst/>
          </a:prstGeom>
        </p:spPr>
      </p:pic>
      <p:pic>
        <p:nvPicPr>
          <p:cNvPr id="37" name="رسم 36" descr="قمر مسائي مع تعبئة خالصة">
            <a:extLst>
              <a:ext uri="{FF2B5EF4-FFF2-40B4-BE49-F238E27FC236}">
                <a16:creationId xmlns:a16="http://schemas.microsoft.com/office/drawing/2014/main" id="{7F9E3A02-A6C1-1E08-204B-E09CE5DE98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58440" y="1303360"/>
            <a:ext cx="914400" cy="914400"/>
          </a:xfrm>
          <a:prstGeom prst="rect">
            <a:avLst/>
          </a:prstGeom>
        </p:spPr>
      </p:pic>
      <p:pic>
        <p:nvPicPr>
          <p:cNvPr id="39" name="رسم 38" descr="مشهد المزرعة مع تعبئة خالصة">
            <a:extLst>
              <a:ext uri="{FF2B5EF4-FFF2-40B4-BE49-F238E27FC236}">
                <a16:creationId xmlns:a16="http://schemas.microsoft.com/office/drawing/2014/main" id="{0CDCB013-66D4-F9F0-48BA-C28F83BC08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09720" y="1293200"/>
            <a:ext cx="914400" cy="914400"/>
          </a:xfrm>
          <a:prstGeom prst="rect">
            <a:avLst/>
          </a:prstGeom>
        </p:spPr>
      </p:pic>
      <p:pic>
        <p:nvPicPr>
          <p:cNvPr id="41" name="رسم 40" descr="مشهد الغابة مع تعبئة خالصة">
            <a:extLst>
              <a:ext uri="{FF2B5EF4-FFF2-40B4-BE49-F238E27FC236}">
                <a16:creationId xmlns:a16="http://schemas.microsoft.com/office/drawing/2014/main" id="{86DD97FB-5AB5-DD33-1FFD-41C1C6CD7E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67960" y="13744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الملابس والموضة</a:t>
            </a:r>
          </a:p>
        </p:txBody>
      </p:sp>
      <p:pic>
        <p:nvPicPr>
          <p:cNvPr id="26" name="رسم 25" descr="سليبرز مع تعبئة خالصة">
            <a:extLst>
              <a:ext uri="{FF2B5EF4-FFF2-40B4-BE49-F238E27FC236}">
                <a16:creationId xmlns:a16="http://schemas.microsoft.com/office/drawing/2014/main" id="{84E90E64-3FD4-F519-05AD-3664F4DEB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960" y="5369960"/>
            <a:ext cx="914400" cy="914400"/>
          </a:xfrm>
          <a:prstGeom prst="rect">
            <a:avLst/>
          </a:prstGeom>
        </p:spPr>
      </p:pic>
      <p:pic>
        <p:nvPicPr>
          <p:cNvPr id="28" name="رسم 27" descr="قميص رسمي مع تعبئة خالصة">
            <a:extLst>
              <a:ext uri="{FF2B5EF4-FFF2-40B4-BE49-F238E27FC236}">
                <a16:creationId xmlns:a16="http://schemas.microsoft.com/office/drawing/2014/main" id="{BB98DEBA-68CD-61BB-6209-983C3E55B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5280" y="5400440"/>
            <a:ext cx="914400" cy="914400"/>
          </a:xfrm>
          <a:prstGeom prst="rect">
            <a:avLst/>
          </a:prstGeom>
        </p:spPr>
      </p:pic>
      <p:pic>
        <p:nvPicPr>
          <p:cNvPr id="30" name="رسم 29" descr="نظارات مع تعبئة خالصة">
            <a:extLst>
              <a:ext uri="{FF2B5EF4-FFF2-40B4-BE49-F238E27FC236}">
                <a16:creationId xmlns:a16="http://schemas.microsoft.com/office/drawing/2014/main" id="{985A388B-B74D-77BB-5CC2-28407D0F6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7840" y="5339480"/>
            <a:ext cx="914400" cy="914400"/>
          </a:xfrm>
          <a:prstGeom prst="rect">
            <a:avLst/>
          </a:prstGeom>
        </p:spPr>
      </p:pic>
      <p:pic>
        <p:nvPicPr>
          <p:cNvPr id="32" name="رسم 31" descr="حقيبة يد مع تعبئة خالصة">
            <a:extLst>
              <a:ext uri="{FF2B5EF4-FFF2-40B4-BE49-F238E27FC236}">
                <a16:creationId xmlns:a16="http://schemas.microsoft.com/office/drawing/2014/main" id="{EB3C39E7-AE52-B932-8A30-3854C6889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58480" y="5359800"/>
            <a:ext cx="914400" cy="914400"/>
          </a:xfrm>
          <a:prstGeom prst="rect">
            <a:avLst/>
          </a:prstGeom>
        </p:spPr>
      </p:pic>
      <p:pic>
        <p:nvPicPr>
          <p:cNvPr id="34" name="رسم 33" descr="علّاقة الملابس مع تعبئة خالصة">
            <a:extLst>
              <a:ext uri="{FF2B5EF4-FFF2-40B4-BE49-F238E27FC236}">
                <a16:creationId xmlns:a16="http://schemas.microsoft.com/office/drawing/2014/main" id="{009B0237-A7C2-3981-5BBB-5462C9A6C5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9600" y="5309000"/>
            <a:ext cx="914400" cy="914400"/>
          </a:xfrm>
          <a:prstGeom prst="rect">
            <a:avLst/>
          </a:prstGeom>
        </p:spPr>
      </p:pic>
      <p:pic>
        <p:nvPicPr>
          <p:cNvPr id="36" name="رسم 35" descr="حذاء ذو كعب عالٍ مع تعبئة خالصة">
            <a:extLst>
              <a:ext uri="{FF2B5EF4-FFF2-40B4-BE49-F238E27FC236}">
                <a16:creationId xmlns:a16="http://schemas.microsoft.com/office/drawing/2014/main" id="{0986C185-2B18-DFBE-9E2B-10CF0316CB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1040" y="5329320"/>
            <a:ext cx="914400" cy="914400"/>
          </a:xfrm>
          <a:prstGeom prst="rect">
            <a:avLst/>
          </a:prstGeom>
        </p:spPr>
      </p:pic>
      <p:pic>
        <p:nvPicPr>
          <p:cNvPr id="38" name="رسم 37" descr="مكواة مع تعبئة خالصة">
            <a:extLst>
              <a:ext uri="{FF2B5EF4-FFF2-40B4-BE49-F238E27FC236}">
                <a16:creationId xmlns:a16="http://schemas.microsoft.com/office/drawing/2014/main" id="{BDFACF1E-7ACE-5C0A-0D4A-EA8B568E07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73280" y="5420760"/>
            <a:ext cx="914400" cy="914400"/>
          </a:xfrm>
          <a:prstGeom prst="rect">
            <a:avLst/>
          </a:prstGeom>
        </p:spPr>
      </p:pic>
      <p:pic>
        <p:nvPicPr>
          <p:cNvPr id="40" name="رسم 39" descr="كيمونو مع تعبئة خالصة">
            <a:extLst>
              <a:ext uri="{FF2B5EF4-FFF2-40B4-BE49-F238E27FC236}">
                <a16:creationId xmlns:a16="http://schemas.microsoft.com/office/drawing/2014/main" id="{C88030FC-9B01-E0C9-0787-3EFC7F8EE0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43280" y="5410600"/>
            <a:ext cx="914400" cy="914400"/>
          </a:xfrm>
          <a:prstGeom prst="rect">
            <a:avLst/>
          </a:prstGeom>
        </p:spPr>
      </p:pic>
      <p:pic>
        <p:nvPicPr>
          <p:cNvPr id="42" name="رسم 41" descr="كارتا مع تعبئة خالصة">
            <a:extLst>
              <a:ext uri="{FF2B5EF4-FFF2-40B4-BE49-F238E27FC236}">
                <a16:creationId xmlns:a16="http://schemas.microsoft.com/office/drawing/2014/main" id="{853E00B8-7F6D-441C-E4FC-08A1EDA35A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5120" y="4069480"/>
            <a:ext cx="914400" cy="914400"/>
          </a:xfrm>
          <a:prstGeom prst="rect">
            <a:avLst/>
          </a:prstGeom>
        </p:spPr>
      </p:pic>
      <p:pic>
        <p:nvPicPr>
          <p:cNvPr id="44" name="رسم 43" descr="كارتا مع تعبئة خالصة">
            <a:extLst>
              <a:ext uri="{FF2B5EF4-FFF2-40B4-BE49-F238E27FC236}">
                <a16:creationId xmlns:a16="http://schemas.microsoft.com/office/drawing/2014/main" id="{9D4437DD-8343-2F02-3149-5C13F6264D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64480" y="4130440"/>
            <a:ext cx="914400" cy="914400"/>
          </a:xfrm>
          <a:prstGeom prst="rect">
            <a:avLst/>
          </a:prstGeom>
        </p:spPr>
      </p:pic>
      <p:pic>
        <p:nvPicPr>
          <p:cNvPr id="46" name="رسم 45" descr="ليديرهوسين مع تعبئة خالصة">
            <a:extLst>
              <a:ext uri="{FF2B5EF4-FFF2-40B4-BE49-F238E27FC236}">
                <a16:creationId xmlns:a16="http://schemas.microsoft.com/office/drawing/2014/main" id="{DBD163D6-4F5A-8FD8-7DCB-8DC7E2BAF7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76720" y="4110120"/>
            <a:ext cx="914400" cy="914400"/>
          </a:xfrm>
          <a:prstGeom prst="rect">
            <a:avLst/>
          </a:prstGeom>
        </p:spPr>
      </p:pic>
      <p:pic>
        <p:nvPicPr>
          <p:cNvPr id="48" name="رسم 47" descr="قميص طويل الأكمام مع تعبئة خالصة">
            <a:extLst>
              <a:ext uri="{FF2B5EF4-FFF2-40B4-BE49-F238E27FC236}">
                <a16:creationId xmlns:a16="http://schemas.microsoft.com/office/drawing/2014/main" id="{18390CB9-9F02-CFB8-0C4B-BE519C144A7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68640" y="4079640"/>
            <a:ext cx="914400" cy="914400"/>
          </a:xfrm>
          <a:prstGeom prst="rect">
            <a:avLst/>
          </a:prstGeom>
        </p:spPr>
      </p:pic>
      <p:pic>
        <p:nvPicPr>
          <p:cNvPr id="50" name="رسم 49" descr="تمثال عرض الملابس مع تعبئة خالصة">
            <a:extLst>
              <a:ext uri="{FF2B5EF4-FFF2-40B4-BE49-F238E27FC236}">
                <a16:creationId xmlns:a16="http://schemas.microsoft.com/office/drawing/2014/main" id="{2A6C4A65-8BB0-0B1B-676F-B1D4247509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401200" y="4018680"/>
            <a:ext cx="914400" cy="914400"/>
          </a:xfrm>
          <a:prstGeom prst="rect">
            <a:avLst/>
          </a:prstGeom>
        </p:spPr>
      </p:pic>
      <p:pic>
        <p:nvPicPr>
          <p:cNvPr id="52" name="رسم 51" descr="قفازات بدون أصابع مع تعبئة خالصة">
            <a:extLst>
              <a:ext uri="{FF2B5EF4-FFF2-40B4-BE49-F238E27FC236}">
                <a16:creationId xmlns:a16="http://schemas.microsoft.com/office/drawing/2014/main" id="{B4D08C49-B3EE-8D50-A489-C80504B666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71200" y="4099960"/>
            <a:ext cx="914400" cy="914400"/>
          </a:xfrm>
          <a:prstGeom prst="rect">
            <a:avLst/>
          </a:prstGeom>
        </p:spPr>
      </p:pic>
      <p:pic>
        <p:nvPicPr>
          <p:cNvPr id="54" name="رسم 53" descr="سروال مع تعبئة خالصة">
            <a:extLst>
              <a:ext uri="{FF2B5EF4-FFF2-40B4-BE49-F238E27FC236}">
                <a16:creationId xmlns:a16="http://schemas.microsoft.com/office/drawing/2014/main" id="{18D5359B-5A32-181D-5003-70FB3D4C26F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12320" y="4211720"/>
            <a:ext cx="914400" cy="914400"/>
          </a:xfrm>
          <a:prstGeom prst="rect">
            <a:avLst/>
          </a:prstGeom>
        </p:spPr>
      </p:pic>
      <p:pic>
        <p:nvPicPr>
          <p:cNvPr id="56" name="رسم 55" descr="خاتم مع تعبئة خالصة">
            <a:extLst>
              <a:ext uri="{FF2B5EF4-FFF2-40B4-BE49-F238E27FC236}">
                <a16:creationId xmlns:a16="http://schemas.microsoft.com/office/drawing/2014/main" id="{2FC86425-0387-64DB-55F9-E7E6DD176FB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272160" y="4089800"/>
            <a:ext cx="914400" cy="914400"/>
          </a:xfrm>
          <a:prstGeom prst="rect">
            <a:avLst/>
          </a:prstGeom>
        </p:spPr>
      </p:pic>
      <p:pic>
        <p:nvPicPr>
          <p:cNvPr id="58" name="رسم 57" descr="قميص مع تعبئة خالصة">
            <a:extLst>
              <a:ext uri="{FF2B5EF4-FFF2-40B4-BE49-F238E27FC236}">
                <a16:creationId xmlns:a16="http://schemas.microsoft.com/office/drawing/2014/main" id="{498C4EEF-7F8F-0C1F-0D04-8E98B139180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65600" y="2708040"/>
            <a:ext cx="914400" cy="914400"/>
          </a:xfrm>
          <a:prstGeom prst="rect">
            <a:avLst/>
          </a:prstGeom>
        </p:spPr>
      </p:pic>
      <p:pic>
        <p:nvPicPr>
          <p:cNvPr id="60" name="رسم 59" descr="حذاء مع تعبئة خالصة">
            <a:extLst>
              <a:ext uri="{FF2B5EF4-FFF2-40B4-BE49-F238E27FC236}">
                <a16:creationId xmlns:a16="http://schemas.microsoft.com/office/drawing/2014/main" id="{77C3B4C7-34FC-91F4-FCAA-523699BD98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55920" y="2779160"/>
            <a:ext cx="914400" cy="914400"/>
          </a:xfrm>
          <a:prstGeom prst="rect">
            <a:avLst/>
          </a:prstGeom>
        </p:spPr>
      </p:pic>
      <p:pic>
        <p:nvPicPr>
          <p:cNvPr id="62" name="رسم 61" descr="تنورة مع تعبئة خالصة">
            <a:extLst>
              <a:ext uri="{FF2B5EF4-FFF2-40B4-BE49-F238E27FC236}">
                <a16:creationId xmlns:a16="http://schemas.microsoft.com/office/drawing/2014/main" id="{D5980BCF-B29B-5FE4-7381-9EE64D25D55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556400" y="2697880"/>
            <a:ext cx="914400" cy="914400"/>
          </a:xfrm>
          <a:prstGeom prst="rect">
            <a:avLst/>
          </a:prstGeom>
        </p:spPr>
      </p:pic>
      <p:pic>
        <p:nvPicPr>
          <p:cNvPr id="64" name="رسم 63" descr="نِعال مع تعبئة خالصة">
            <a:extLst>
              <a:ext uri="{FF2B5EF4-FFF2-40B4-BE49-F238E27FC236}">
                <a16:creationId xmlns:a16="http://schemas.microsoft.com/office/drawing/2014/main" id="{CEF44948-77E6-AEA8-89BB-A4CD88F9956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019440" y="2769000"/>
            <a:ext cx="914400" cy="914400"/>
          </a:xfrm>
          <a:prstGeom prst="rect">
            <a:avLst/>
          </a:prstGeom>
        </p:spPr>
      </p:pic>
      <p:pic>
        <p:nvPicPr>
          <p:cNvPr id="66" name="رسم 65" descr="جورب مع تعبئة خالصة">
            <a:extLst>
              <a:ext uri="{FF2B5EF4-FFF2-40B4-BE49-F238E27FC236}">
                <a16:creationId xmlns:a16="http://schemas.microsoft.com/office/drawing/2014/main" id="{42DCD30C-E172-4EB1-782D-FB858154A85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248800" y="2657240"/>
            <a:ext cx="914400" cy="914400"/>
          </a:xfrm>
          <a:prstGeom prst="rect">
            <a:avLst/>
          </a:prstGeom>
        </p:spPr>
      </p:pic>
      <p:pic>
        <p:nvPicPr>
          <p:cNvPr id="68" name="رسم 67" descr="ملابس ملطخة مع تعبئة خالصة">
            <a:extLst>
              <a:ext uri="{FF2B5EF4-FFF2-40B4-BE49-F238E27FC236}">
                <a16:creationId xmlns:a16="http://schemas.microsoft.com/office/drawing/2014/main" id="{101E3E36-A719-4E6C-883B-108D5BA733D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752480" y="2687720"/>
            <a:ext cx="914400" cy="914400"/>
          </a:xfrm>
          <a:prstGeom prst="rect">
            <a:avLst/>
          </a:prstGeom>
        </p:spPr>
      </p:pic>
      <p:pic>
        <p:nvPicPr>
          <p:cNvPr id="70" name="رسم 69" descr="بذلة مع تعبئة خالصة">
            <a:extLst>
              <a:ext uri="{FF2B5EF4-FFF2-40B4-BE49-F238E27FC236}">
                <a16:creationId xmlns:a16="http://schemas.microsoft.com/office/drawing/2014/main" id="{3F6660ED-3841-D716-7F42-514EB7FB815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032640" y="2667400"/>
            <a:ext cx="914400" cy="914400"/>
          </a:xfrm>
          <a:prstGeom prst="rect">
            <a:avLst/>
          </a:prstGeom>
        </p:spPr>
      </p:pic>
      <p:pic>
        <p:nvPicPr>
          <p:cNvPr id="72" name="رسم 71" descr="حقيبة ثياب مع تعبئة خالصة">
            <a:extLst>
              <a:ext uri="{FF2B5EF4-FFF2-40B4-BE49-F238E27FC236}">
                <a16:creationId xmlns:a16="http://schemas.microsoft.com/office/drawing/2014/main" id="{7E7316DE-F63E-E1FF-ED2D-D63BE9F18F4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241680" y="2687720"/>
            <a:ext cx="914400" cy="914400"/>
          </a:xfrm>
          <a:prstGeom prst="rect">
            <a:avLst/>
          </a:prstGeom>
        </p:spPr>
      </p:pic>
      <p:pic>
        <p:nvPicPr>
          <p:cNvPr id="74" name="رسم 73" descr="ثوب السباحة مع تعبئة خالصة">
            <a:extLst>
              <a:ext uri="{FF2B5EF4-FFF2-40B4-BE49-F238E27FC236}">
                <a16:creationId xmlns:a16="http://schemas.microsoft.com/office/drawing/2014/main" id="{0D4C1016-11BB-7198-24D0-B2583DD1697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45280" y="1366920"/>
            <a:ext cx="914400" cy="914400"/>
          </a:xfrm>
          <a:prstGeom prst="rect">
            <a:avLst/>
          </a:prstGeom>
        </p:spPr>
      </p:pic>
      <p:pic>
        <p:nvPicPr>
          <p:cNvPr id="76" name="رسم 75" descr="رابطة عنق مع تعبئة خالصة">
            <a:extLst>
              <a:ext uri="{FF2B5EF4-FFF2-40B4-BE49-F238E27FC236}">
                <a16:creationId xmlns:a16="http://schemas.microsoft.com/office/drawing/2014/main" id="{9DABFDE9-B817-6FAC-0E85-A959244CA70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316880" y="1366920"/>
            <a:ext cx="914400" cy="914400"/>
          </a:xfrm>
          <a:prstGeom prst="rect">
            <a:avLst/>
          </a:prstGeom>
        </p:spPr>
      </p:pic>
      <p:pic>
        <p:nvPicPr>
          <p:cNvPr id="78" name="رسم 77" descr="قبعة رسمية مع تعبئة خالصة">
            <a:extLst>
              <a:ext uri="{FF2B5EF4-FFF2-40B4-BE49-F238E27FC236}">
                <a16:creationId xmlns:a16="http://schemas.microsoft.com/office/drawing/2014/main" id="{F4F1816A-0F56-E357-9041-EBEA5742FD4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779920" y="1356760"/>
            <a:ext cx="914400" cy="914400"/>
          </a:xfrm>
          <a:prstGeom prst="rect">
            <a:avLst/>
          </a:prstGeom>
        </p:spPr>
      </p:pic>
      <p:pic>
        <p:nvPicPr>
          <p:cNvPr id="80" name="رسم 79" descr="سترة مقززة مع تعبئة خالصة">
            <a:extLst>
              <a:ext uri="{FF2B5EF4-FFF2-40B4-BE49-F238E27FC236}">
                <a16:creationId xmlns:a16="http://schemas.microsoft.com/office/drawing/2014/main" id="{F226B209-1363-280A-8A57-4713A054FAB8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958480" y="1346600"/>
            <a:ext cx="914400" cy="914400"/>
          </a:xfrm>
          <a:prstGeom prst="rect">
            <a:avLst/>
          </a:prstGeom>
        </p:spPr>
      </p:pic>
      <p:pic>
        <p:nvPicPr>
          <p:cNvPr id="82" name="رسم 81" descr="غسالة ملابس مع تعبئة خالصة">
            <a:extLst>
              <a:ext uri="{FF2B5EF4-FFF2-40B4-BE49-F238E27FC236}">
                <a16:creationId xmlns:a16="http://schemas.microsoft.com/office/drawing/2014/main" id="{226853F2-025A-B04E-DDF9-27BDB68351F8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50400" y="1366920"/>
            <a:ext cx="914400" cy="914400"/>
          </a:xfrm>
          <a:prstGeom prst="rect">
            <a:avLst/>
          </a:prstGeom>
        </p:spPr>
      </p:pic>
      <p:pic>
        <p:nvPicPr>
          <p:cNvPr id="84" name="رسم 83" descr="ساعة يد مع تعبئة خالصة">
            <a:extLst>
              <a:ext uri="{FF2B5EF4-FFF2-40B4-BE49-F238E27FC236}">
                <a16:creationId xmlns:a16="http://schemas.microsoft.com/office/drawing/2014/main" id="{3E8B8304-08F1-354F-6D55-19BDF6FFE8C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691520" y="1336440"/>
            <a:ext cx="914400" cy="914400"/>
          </a:xfrm>
          <a:prstGeom prst="rect">
            <a:avLst/>
          </a:prstGeom>
        </p:spPr>
      </p:pic>
      <p:pic>
        <p:nvPicPr>
          <p:cNvPr id="86" name="رسم 85" descr="قبعة شتوية مع تعبئة خالصة">
            <a:extLst>
              <a:ext uri="{FF2B5EF4-FFF2-40B4-BE49-F238E27FC236}">
                <a16:creationId xmlns:a16="http://schemas.microsoft.com/office/drawing/2014/main" id="{B7AF0B34-B19F-BFF6-A81E-96DC370030F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22480" y="1316120"/>
            <a:ext cx="914400" cy="914400"/>
          </a:xfrm>
          <a:prstGeom prst="rect">
            <a:avLst/>
          </a:prstGeom>
        </p:spPr>
      </p:pic>
      <p:pic>
        <p:nvPicPr>
          <p:cNvPr id="88" name="رسم 87" descr="سحاب البنطلون مع تعبئة خالصة">
            <a:extLst>
              <a:ext uri="{FF2B5EF4-FFF2-40B4-BE49-F238E27FC236}">
                <a16:creationId xmlns:a16="http://schemas.microsoft.com/office/drawing/2014/main" id="{44F5F986-D219-46F9-5053-831C77059C6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02640" y="13770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79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الملابس والموضة</a:t>
            </a:r>
          </a:p>
        </p:txBody>
      </p:sp>
      <p:pic>
        <p:nvPicPr>
          <p:cNvPr id="3" name="رسم 2" descr="تعديلات وحياكة مع تعبئة خالصة">
            <a:extLst>
              <a:ext uri="{FF2B5EF4-FFF2-40B4-BE49-F238E27FC236}">
                <a16:creationId xmlns:a16="http://schemas.microsoft.com/office/drawing/2014/main" id="{AC4404F8-345A-F626-7A14-838DC4181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2000" y="2657240"/>
            <a:ext cx="914400" cy="914400"/>
          </a:xfrm>
          <a:prstGeom prst="rect">
            <a:avLst/>
          </a:prstGeom>
        </p:spPr>
      </p:pic>
      <p:pic>
        <p:nvPicPr>
          <p:cNvPr id="4" name="رسم 3" descr="تعديلات وحياكة مع تعبئة خالصة">
            <a:extLst>
              <a:ext uri="{FF2B5EF4-FFF2-40B4-BE49-F238E27FC236}">
                <a16:creationId xmlns:a16="http://schemas.microsoft.com/office/drawing/2014/main" id="{52751899-24E4-BE4F-83FD-FF5AB2330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2000" y="2697880"/>
            <a:ext cx="914400" cy="914400"/>
          </a:xfrm>
          <a:prstGeom prst="rect">
            <a:avLst/>
          </a:prstGeom>
        </p:spPr>
      </p:pic>
      <p:pic>
        <p:nvPicPr>
          <p:cNvPr id="5" name="رسم 4" descr="تعديلات وحياكة مع تعبئة خالصة">
            <a:extLst>
              <a:ext uri="{FF2B5EF4-FFF2-40B4-BE49-F238E27FC236}">
                <a16:creationId xmlns:a16="http://schemas.microsoft.com/office/drawing/2014/main" id="{729ACDAA-1E61-1340-DCBB-95F6B5F6A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4400" y="2728360"/>
            <a:ext cx="914400" cy="914400"/>
          </a:xfrm>
          <a:prstGeom prst="rect">
            <a:avLst/>
          </a:prstGeom>
        </p:spPr>
      </p:pic>
      <p:pic>
        <p:nvPicPr>
          <p:cNvPr id="6" name="رسم 5" descr="تعديلات وحياكة مع تعبئة خالصة">
            <a:extLst>
              <a:ext uri="{FF2B5EF4-FFF2-40B4-BE49-F238E27FC236}">
                <a16:creationId xmlns:a16="http://schemas.microsoft.com/office/drawing/2014/main" id="{B5BCAAAA-9485-8A9D-99DF-C40F57582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280" y="1346600"/>
            <a:ext cx="914400" cy="914400"/>
          </a:xfrm>
          <a:prstGeom prst="rect">
            <a:avLst/>
          </a:prstGeom>
        </p:spPr>
      </p:pic>
      <p:pic>
        <p:nvPicPr>
          <p:cNvPr id="7" name="رسم 6" descr="قبعة بيسبول مع تعبئة خالصة">
            <a:extLst>
              <a:ext uri="{FF2B5EF4-FFF2-40B4-BE49-F238E27FC236}">
                <a16:creationId xmlns:a16="http://schemas.microsoft.com/office/drawing/2014/main" id="{2EFE62F2-EBB2-9BF0-4A88-CD02A35016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27040" y="1387240"/>
            <a:ext cx="914400" cy="914400"/>
          </a:xfrm>
          <a:prstGeom prst="rect">
            <a:avLst/>
          </a:prstGeom>
        </p:spPr>
      </p:pic>
      <p:pic>
        <p:nvPicPr>
          <p:cNvPr id="8" name="رسم 7" descr="حذاء طويل مع تعبئة خالصة">
            <a:extLst>
              <a:ext uri="{FF2B5EF4-FFF2-40B4-BE49-F238E27FC236}">
                <a16:creationId xmlns:a16="http://schemas.microsoft.com/office/drawing/2014/main" id="{5141897E-0DDF-D617-6D80-1756E96F46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8000" y="1346600"/>
            <a:ext cx="914400" cy="914400"/>
          </a:xfrm>
          <a:prstGeom prst="rect">
            <a:avLst/>
          </a:prstGeom>
        </p:spPr>
      </p:pic>
      <p:pic>
        <p:nvPicPr>
          <p:cNvPr id="9" name="رسم 8" descr="تاج مع تعبئة خالصة">
            <a:extLst>
              <a:ext uri="{FF2B5EF4-FFF2-40B4-BE49-F238E27FC236}">
                <a16:creationId xmlns:a16="http://schemas.microsoft.com/office/drawing/2014/main" id="{B9078F46-96F7-FCB8-0EE9-74FEDE8634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29600" y="1336440"/>
            <a:ext cx="914400" cy="914400"/>
          </a:xfrm>
          <a:prstGeom prst="rect">
            <a:avLst/>
          </a:prstGeom>
        </p:spPr>
      </p:pic>
      <p:pic>
        <p:nvPicPr>
          <p:cNvPr id="10" name="رسم 9" descr="تاج مع تعبئة خالصة">
            <a:extLst>
              <a:ext uri="{FF2B5EF4-FFF2-40B4-BE49-F238E27FC236}">
                <a16:creationId xmlns:a16="http://schemas.microsoft.com/office/drawing/2014/main" id="{2863E68F-B56B-3ABF-19F9-3985435E5D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50400" y="1366920"/>
            <a:ext cx="914400" cy="914400"/>
          </a:xfrm>
          <a:prstGeom prst="rect">
            <a:avLst/>
          </a:prstGeom>
        </p:spPr>
      </p:pic>
      <p:pic>
        <p:nvPicPr>
          <p:cNvPr id="11" name="رسم 10" descr="ديرندل مع تعبئة خالصة">
            <a:extLst>
              <a:ext uri="{FF2B5EF4-FFF2-40B4-BE49-F238E27FC236}">
                <a16:creationId xmlns:a16="http://schemas.microsoft.com/office/drawing/2014/main" id="{F8CCA341-70B3-6B15-97D4-6266714FC4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30560" y="1356760"/>
            <a:ext cx="914400" cy="914400"/>
          </a:xfrm>
          <a:prstGeom prst="rect">
            <a:avLst/>
          </a:prstGeom>
        </p:spPr>
      </p:pic>
      <p:pic>
        <p:nvPicPr>
          <p:cNvPr id="12" name="رسم 11" descr="فستان مع تعبئة خالصة">
            <a:extLst>
              <a:ext uri="{FF2B5EF4-FFF2-40B4-BE49-F238E27FC236}">
                <a16:creationId xmlns:a16="http://schemas.microsoft.com/office/drawing/2014/main" id="{F6DDF639-F366-C520-86F6-5B997C62A7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910720" y="1366920"/>
            <a:ext cx="914400" cy="914400"/>
          </a:xfrm>
          <a:prstGeom prst="rect">
            <a:avLst/>
          </a:prstGeom>
        </p:spPr>
      </p:pic>
      <p:pic>
        <p:nvPicPr>
          <p:cNvPr id="13" name="رسم 12" descr="غسيل جاف مع تعبئة خالصة">
            <a:extLst>
              <a:ext uri="{FF2B5EF4-FFF2-40B4-BE49-F238E27FC236}">
                <a16:creationId xmlns:a16="http://schemas.microsoft.com/office/drawing/2014/main" id="{A6DBF91B-87F3-FCC3-8042-3D50F184CB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63600" y="1295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97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العاب</a:t>
            </a:r>
          </a:p>
        </p:txBody>
      </p:sp>
      <p:pic>
        <p:nvPicPr>
          <p:cNvPr id="5" name="رسم 4" descr="قطع شطرنج مع تعبئة خالصة">
            <a:extLst>
              <a:ext uri="{FF2B5EF4-FFF2-40B4-BE49-F238E27FC236}">
                <a16:creationId xmlns:a16="http://schemas.microsoft.com/office/drawing/2014/main" id="{59A5EE11-6E3E-CB63-9C93-E5DF161EB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5480" y="4052480"/>
            <a:ext cx="914400" cy="914400"/>
          </a:xfrm>
          <a:prstGeom prst="rect">
            <a:avLst/>
          </a:prstGeom>
        </p:spPr>
      </p:pic>
      <p:pic>
        <p:nvPicPr>
          <p:cNvPr id="8" name="رسم 7" descr="قطع شطرنج خطوط عريضة">
            <a:extLst>
              <a:ext uri="{FF2B5EF4-FFF2-40B4-BE49-F238E27FC236}">
                <a16:creationId xmlns:a16="http://schemas.microsoft.com/office/drawing/2014/main" id="{59B2D64A-1ACB-E6D5-5D27-4E16E6EFC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7080" y="5434240"/>
            <a:ext cx="914400" cy="914400"/>
          </a:xfrm>
          <a:prstGeom prst="rect">
            <a:avLst/>
          </a:prstGeom>
        </p:spPr>
      </p:pic>
      <p:pic>
        <p:nvPicPr>
          <p:cNvPr id="11" name="رسم 10" descr="ورق لعب بشكل أسباتي مع تعبئة خالصة">
            <a:extLst>
              <a:ext uri="{FF2B5EF4-FFF2-40B4-BE49-F238E27FC236}">
                <a16:creationId xmlns:a16="http://schemas.microsoft.com/office/drawing/2014/main" id="{826401DD-0382-2FBB-8A2B-DD051B09F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760" y="4052480"/>
            <a:ext cx="914400" cy="914400"/>
          </a:xfrm>
          <a:prstGeom prst="rect">
            <a:avLst/>
          </a:prstGeom>
        </p:spPr>
      </p:pic>
      <p:pic>
        <p:nvPicPr>
          <p:cNvPr id="14" name="رسم 13" descr="ورق لعب بشكل أسباتي خطوط عريضة">
            <a:extLst>
              <a:ext uri="{FF2B5EF4-FFF2-40B4-BE49-F238E27FC236}">
                <a16:creationId xmlns:a16="http://schemas.microsoft.com/office/drawing/2014/main" id="{561E1B04-5577-68F4-D908-D0C8575B09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5640" y="5373280"/>
            <a:ext cx="914400" cy="914400"/>
          </a:xfrm>
          <a:prstGeom prst="rect">
            <a:avLst/>
          </a:prstGeom>
        </p:spPr>
      </p:pic>
      <p:pic>
        <p:nvPicPr>
          <p:cNvPr id="17" name="رسم 16" descr="ورقة لعب بشكل ديناري مع تعبئة خالصة">
            <a:extLst>
              <a:ext uri="{FF2B5EF4-FFF2-40B4-BE49-F238E27FC236}">
                <a16:creationId xmlns:a16="http://schemas.microsoft.com/office/drawing/2014/main" id="{EBBA6390-A820-A24F-1E9F-1EB23752DE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15160" y="2812960"/>
            <a:ext cx="914400" cy="914400"/>
          </a:xfrm>
          <a:prstGeom prst="rect">
            <a:avLst/>
          </a:prstGeom>
        </p:spPr>
      </p:pic>
      <p:pic>
        <p:nvPicPr>
          <p:cNvPr id="21" name="رسم 20" descr="ورقة لعب بشكل ديناري خطوط عريضة">
            <a:extLst>
              <a:ext uri="{FF2B5EF4-FFF2-40B4-BE49-F238E27FC236}">
                <a16:creationId xmlns:a16="http://schemas.microsoft.com/office/drawing/2014/main" id="{D2238782-6283-4BFD-3FA6-0373E4F1A4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77920" y="5434240"/>
            <a:ext cx="914400" cy="914400"/>
          </a:xfrm>
          <a:prstGeom prst="rect">
            <a:avLst/>
          </a:prstGeom>
        </p:spPr>
      </p:pic>
      <p:pic>
        <p:nvPicPr>
          <p:cNvPr id="24" name="رسم 23" descr="حجر نرد مع تعبئة خالصة">
            <a:extLst>
              <a:ext uri="{FF2B5EF4-FFF2-40B4-BE49-F238E27FC236}">
                <a16:creationId xmlns:a16="http://schemas.microsoft.com/office/drawing/2014/main" id="{10D793F8-C70C-5F3E-41FC-443BAAB537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9240" y="2853600"/>
            <a:ext cx="914400" cy="914400"/>
          </a:xfrm>
          <a:prstGeom prst="rect">
            <a:avLst/>
          </a:prstGeom>
        </p:spPr>
      </p:pic>
      <p:pic>
        <p:nvPicPr>
          <p:cNvPr id="27" name="رسم 26" descr="حجر نرد خطوط عريضة">
            <a:extLst>
              <a:ext uri="{FF2B5EF4-FFF2-40B4-BE49-F238E27FC236}">
                <a16:creationId xmlns:a16="http://schemas.microsoft.com/office/drawing/2014/main" id="{6F432B59-A9B8-082F-F55E-1FC8751CEC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8920" y="5556160"/>
            <a:ext cx="914400" cy="914400"/>
          </a:xfrm>
          <a:prstGeom prst="rect">
            <a:avLst/>
          </a:prstGeom>
        </p:spPr>
      </p:pic>
      <p:pic>
        <p:nvPicPr>
          <p:cNvPr id="30" name="رسم 29" descr="بلاطة لعبة الدومينو مع تعبئة خالصة">
            <a:extLst>
              <a:ext uri="{FF2B5EF4-FFF2-40B4-BE49-F238E27FC236}">
                <a16:creationId xmlns:a16="http://schemas.microsoft.com/office/drawing/2014/main" id="{98366080-1179-AD3D-83A3-A3C859671D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40520" y="2823120"/>
            <a:ext cx="914400" cy="914400"/>
          </a:xfrm>
          <a:prstGeom prst="rect">
            <a:avLst/>
          </a:prstGeom>
        </p:spPr>
      </p:pic>
      <p:pic>
        <p:nvPicPr>
          <p:cNvPr id="33" name="رسم 32" descr="بلاطة لعبة الدومينو خطوط عريضة">
            <a:extLst>
              <a:ext uri="{FF2B5EF4-FFF2-40B4-BE49-F238E27FC236}">
                <a16:creationId xmlns:a16="http://schemas.microsoft.com/office/drawing/2014/main" id="{2F37E7F5-FE7B-3CBB-D6E8-1B456D116FA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59240" y="5373280"/>
            <a:ext cx="914400" cy="914400"/>
          </a:xfrm>
          <a:prstGeom prst="rect">
            <a:avLst/>
          </a:prstGeom>
        </p:spPr>
      </p:pic>
      <p:pic>
        <p:nvPicPr>
          <p:cNvPr id="36" name="رسم 35" descr="قطع قمار مع تعبئة خالصة">
            <a:extLst>
              <a:ext uri="{FF2B5EF4-FFF2-40B4-BE49-F238E27FC236}">
                <a16:creationId xmlns:a16="http://schemas.microsoft.com/office/drawing/2014/main" id="{1D1CC9E7-C81D-942E-BBD0-C2EF8987A5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81640" y="2721520"/>
            <a:ext cx="914400" cy="914400"/>
          </a:xfrm>
          <a:prstGeom prst="rect">
            <a:avLst/>
          </a:prstGeom>
        </p:spPr>
      </p:pic>
      <p:pic>
        <p:nvPicPr>
          <p:cNvPr id="42" name="رسم 41" descr="جهاز التحكم في اللعبة مع تعبئة خالصة">
            <a:extLst>
              <a:ext uri="{FF2B5EF4-FFF2-40B4-BE49-F238E27FC236}">
                <a16:creationId xmlns:a16="http://schemas.microsoft.com/office/drawing/2014/main" id="{BB36C588-CF23-8511-9167-2B2E24BB89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12600" y="2782480"/>
            <a:ext cx="914400" cy="914400"/>
          </a:xfrm>
          <a:prstGeom prst="rect">
            <a:avLst/>
          </a:prstGeom>
        </p:spPr>
      </p:pic>
      <p:pic>
        <p:nvPicPr>
          <p:cNvPr id="44" name="رسم 43" descr="جهاز التحكم في اللعبة خطوط عريضة">
            <a:extLst>
              <a:ext uri="{FF2B5EF4-FFF2-40B4-BE49-F238E27FC236}">
                <a16:creationId xmlns:a16="http://schemas.microsoft.com/office/drawing/2014/main" id="{2A0A9E44-18DF-9628-6459-2CE11C859A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43080" y="5424080"/>
            <a:ext cx="914400" cy="914400"/>
          </a:xfrm>
          <a:prstGeom prst="rect">
            <a:avLst/>
          </a:prstGeom>
        </p:spPr>
      </p:pic>
      <p:pic>
        <p:nvPicPr>
          <p:cNvPr id="47" name="رسم 46" descr="جوكر مع تعبئة خالصة">
            <a:extLst>
              <a:ext uri="{FF2B5EF4-FFF2-40B4-BE49-F238E27FC236}">
                <a16:creationId xmlns:a16="http://schemas.microsoft.com/office/drawing/2014/main" id="{A05471B7-8E5C-1629-A7C6-3E33F9E2F22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346600" y="1502320"/>
            <a:ext cx="914400" cy="914400"/>
          </a:xfrm>
          <a:prstGeom prst="rect">
            <a:avLst/>
          </a:prstGeom>
        </p:spPr>
      </p:pic>
      <p:pic>
        <p:nvPicPr>
          <p:cNvPr id="50" name="رسم 49" descr="جوكر خطوط عريضة">
            <a:extLst>
              <a:ext uri="{FF2B5EF4-FFF2-40B4-BE49-F238E27FC236}">
                <a16:creationId xmlns:a16="http://schemas.microsoft.com/office/drawing/2014/main" id="{64B06A56-1190-C673-A588-CAEC1ABD69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313080" y="5505360"/>
            <a:ext cx="914400" cy="914400"/>
          </a:xfrm>
          <a:prstGeom prst="rect">
            <a:avLst/>
          </a:prstGeom>
        </p:spPr>
      </p:pic>
      <p:pic>
        <p:nvPicPr>
          <p:cNvPr id="52" name="رسم 51" descr="لعبة ما جونغ مع تعبئة خالصة">
            <a:extLst>
              <a:ext uri="{FF2B5EF4-FFF2-40B4-BE49-F238E27FC236}">
                <a16:creationId xmlns:a16="http://schemas.microsoft.com/office/drawing/2014/main" id="{DC3276B9-F6F4-119E-462E-BE7BAD4E456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272440" y="2853600"/>
            <a:ext cx="914400" cy="914400"/>
          </a:xfrm>
          <a:prstGeom prst="rect">
            <a:avLst/>
          </a:prstGeom>
        </p:spPr>
      </p:pic>
      <p:pic>
        <p:nvPicPr>
          <p:cNvPr id="58" name="رسم 57" descr="متاهة مع تعبئة خالصة">
            <a:extLst>
              <a:ext uri="{FF2B5EF4-FFF2-40B4-BE49-F238E27FC236}">
                <a16:creationId xmlns:a16="http://schemas.microsoft.com/office/drawing/2014/main" id="{4999CB71-0BE8-AA5B-B0FF-B07E2828B17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79080" y="1522640"/>
            <a:ext cx="914400" cy="914400"/>
          </a:xfrm>
          <a:prstGeom prst="rect">
            <a:avLst/>
          </a:prstGeom>
        </p:spPr>
      </p:pic>
      <p:pic>
        <p:nvPicPr>
          <p:cNvPr id="60" name="رسم 59" descr="متاهة خطوط عريضة">
            <a:extLst>
              <a:ext uri="{FF2B5EF4-FFF2-40B4-BE49-F238E27FC236}">
                <a16:creationId xmlns:a16="http://schemas.microsoft.com/office/drawing/2014/main" id="{BFF83A80-039C-DCC3-7D58-EBDD142C85D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58760" y="4042320"/>
            <a:ext cx="914400" cy="914400"/>
          </a:xfrm>
          <a:prstGeom prst="rect">
            <a:avLst/>
          </a:prstGeom>
        </p:spPr>
      </p:pic>
      <p:pic>
        <p:nvPicPr>
          <p:cNvPr id="62" name="رسم 61" descr="بيدق مع تعبئة خالصة">
            <a:extLst>
              <a:ext uri="{FF2B5EF4-FFF2-40B4-BE49-F238E27FC236}">
                <a16:creationId xmlns:a16="http://schemas.microsoft.com/office/drawing/2014/main" id="{51196857-C1C4-5672-FDAE-3FE9D656F35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299880" y="1441360"/>
            <a:ext cx="914400" cy="914400"/>
          </a:xfrm>
          <a:prstGeom prst="rect">
            <a:avLst/>
          </a:prstGeom>
        </p:spPr>
      </p:pic>
      <p:pic>
        <p:nvPicPr>
          <p:cNvPr id="64" name="رسم 63" descr="بيدق خطوط عريضة">
            <a:extLst>
              <a:ext uri="{FF2B5EF4-FFF2-40B4-BE49-F238E27FC236}">
                <a16:creationId xmlns:a16="http://schemas.microsoft.com/office/drawing/2014/main" id="{2ECDCFC2-6F8F-2196-7002-843904591D9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28760" y="4062640"/>
            <a:ext cx="914400" cy="914400"/>
          </a:xfrm>
          <a:prstGeom prst="rect">
            <a:avLst/>
          </a:prstGeom>
        </p:spPr>
      </p:pic>
      <p:pic>
        <p:nvPicPr>
          <p:cNvPr id="66" name="رسم 65" descr="ورقة لعب مع تعبئة خالصة">
            <a:extLst>
              <a:ext uri="{FF2B5EF4-FFF2-40B4-BE49-F238E27FC236}">
                <a16:creationId xmlns:a16="http://schemas.microsoft.com/office/drawing/2014/main" id="{EFF8A880-1565-C409-8630-BFE6C9B5C94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712120" y="1451520"/>
            <a:ext cx="914400" cy="914400"/>
          </a:xfrm>
          <a:prstGeom prst="rect">
            <a:avLst/>
          </a:prstGeom>
        </p:spPr>
      </p:pic>
      <p:pic>
        <p:nvPicPr>
          <p:cNvPr id="68" name="رسم 67" descr="ورقة لعب خطوط عريضة">
            <a:extLst>
              <a:ext uri="{FF2B5EF4-FFF2-40B4-BE49-F238E27FC236}">
                <a16:creationId xmlns:a16="http://schemas.microsoft.com/office/drawing/2014/main" id="{4B9EE8FA-40A3-744E-76E8-9D13E7B61E4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681640" y="4032160"/>
            <a:ext cx="914400" cy="914400"/>
          </a:xfrm>
          <a:prstGeom prst="rect">
            <a:avLst/>
          </a:prstGeom>
        </p:spPr>
      </p:pic>
      <p:pic>
        <p:nvPicPr>
          <p:cNvPr id="70" name="رسم 69" descr="الكرة رقم 8 في البلياردو مع تعبئة خالصة">
            <a:extLst>
              <a:ext uri="{FF2B5EF4-FFF2-40B4-BE49-F238E27FC236}">
                <a16:creationId xmlns:a16="http://schemas.microsoft.com/office/drawing/2014/main" id="{6A4F11A4-4256-4DB0-A87B-185F21564DE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941480" y="1522640"/>
            <a:ext cx="914400" cy="914400"/>
          </a:xfrm>
          <a:prstGeom prst="rect">
            <a:avLst/>
          </a:prstGeom>
        </p:spPr>
      </p:pic>
      <p:pic>
        <p:nvPicPr>
          <p:cNvPr id="72" name="رسم 71" descr="الكرة رقم 8 في البلياردو خطوط عريضة">
            <a:extLst>
              <a:ext uri="{FF2B5EF4-FFF2-40B4-BE49-F238E27FC236}">
                <a16:creationId xmlns:a16="http://schemas.microsoft.com/office/drawing/2014/main" id="{DC8E2E22-044F-47F4-834A-96BD9B07E46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911000" y="4174400"/>
            <a:ext cx="914400" cy="914400"/>
          </a:xfrm>
          <a:prstGeom prst="rect">
            <a:avLst/>
          </a:prstGeom>
        </p:spPr>
      </p:pic>
      <p:pic>
        <p:nvPicPr>
          <p:cNvPr id="74" name="رسم 73" descr="أحجية مع تعبئة خالصة">
            <a:extLst>
              <a:ext uri="{FF2B5EF4-FFF2-40B4-BE49-F238E27FC236}">
                <a16:creationId xmlns:a16="http://schemas.microsoft.com/office/drawing/2014/main" id="{52A77C2E-538E-CA49-E526-6CA9325E6F9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262280" y="1583600"/>
            <a:ext cx="914400" cy="914400"/>
          </a:xfrm>
          <a:prstGeom prst="rect">
            <a:avLst/>
          </a:prstGeom>
        </p:spPr>
      </p:pic>
      <p:pic>
        <p:nvPicPr>
          <p:cNvPr id="76" name="رسم 75" descr="أحجية خطوط عريضة">
            <a:extLst>
              <a:ext uri="{FF2B5EF4-FFF2-40B4-BE49-F238E27FC236}">
                <a16:creationId xmlns:a16="http://schemas.microsoft.com/office/drawing/2014/main" id="{9AD99627-89B1-75F3-0696-67AC15AC342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302920" y="4204880"/>
            <a:ext cx="914400" cy="914400"/>
          </a:xfrm>
          <a:prstGeom prst="rect">
            <a:avLst/>
          </a:prstGeom>
        </p:spPr>
      </p:pic>
      <p:pic>
        <p:nvPicPr>
          <p:cNvPr id="78" name="رسم 77" descr="أجزاء أحجية مع تعبئة خالصة">
            <a:extLst>
              <a:ext uri="{FF2B5EF4-FFF2-40B4-BE49-F238E27FC236}">
                <a16:creationId xmlns:a16="http://schemas.microsoft.com/office/drawing/2014/main" id="{29BC9AEB-F4AE-FEDE-B96D-199E8887FA6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975000" y="1461680"/>
            <a:ext cx="914400" cy="914400"/>
          </a:xfrm>
          <a:prstGeom prst="rect">
            <a:avLst/>
          </a:prstGeom>
        </p:spPr>
      </p:pic>
      <p:pic>
        <p:nvPicPr>
          <p:cNvPr id="80" name="رسم 79" descr="أجزاء أحجية خطوط عريضة">
            <a:extLst>
              <a:ext uri="{FF2B5EF4-FFF2-40B4-BE49-F238E27FC236}">
                <a16:creationId xmlns:a16="http://schemas.microsoft.com/office/drawing/2014/main" id="{21AB67D4-6F9C-98C3-4D89-F1E69D1042D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127400" y="5434240"/>
            <a:ext cx="914400" cy="914400"/>
          </a:xfrm>
          <a:prstGeom prst="rect">
            <a:avLst/>
          </a:prstGeom>
        </p:spPr>
      </p:pic>
      <p:pic>
        <p:nvPicPr>
          <p:cNvPr id="82" name="رسم 81" descr="رمز بستوني مع تعبئة خالصة">
            <a:extLst>
              <a:ext uri="{FF2B5EF4-FFF2-40B4-BE49-F238E27FC236}">
                <a16:creationId xmlns:a16="http://schemas.microsoft.com/office/drawing/2014/main" id="{BFB41EDB-816D-6C96-BA0B-A5ABFA1C6D3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7705000" y="1441360"/>
            <a:ext cx="914400" cy="914400"/>
          </a:xfrm>
          <a:prstGeom prst="rect">
            <a:avLst/>
          </a:prstGeom>
        </p:spPr>
      </p:pic>
      <p:pic>
        <p:nvPicPr>
          <p:cNvPr id="84" name="رسم 83" descr="رمز بستوني خطوط عريضة">
            <a:extLst>
              <a:ext uri="{FF2B5EF4-FFF2-40B4-BE49-F238E27FC236}">
                <a16:creationId xmlns:a16="http://schemas.microsoft.com/office/drawing/2014/main" id="{767BCC85-8FB6-0F8D-B484-CA97D17FEE74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786280" y="4103280"/>
            <a:ext cx="914400" cy="914400"/>
          </a:xfrm>
          <a:prstGeom prst="rect">
            <a:avLst/>
          </a:prstGeom>
        </p:spPr>
      </p:pic>
      <p:pic>
        <p:nvPicPr>
          <p:cNvPr id="86" name="رسم 85" descr="لعبة الخذروف مع تعبئة خالصة">
            <a:extLst>
              <a:ext uri="{FF2B5EF4-FFF2-40B4-BE49-F238E27FC236}">
                <a16:creationId xmlns:a16="http://schemas.microsoft.com/office/drawing/2014/main" id="{D408A164-DB1B-6CE3-8FE8-BB1DDBE7E5EF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25800" y="2863760"/>
            <a:ext cx="914400" cy="914400"/>
          </a:xfrm>
          <a:prstGeom prst="rect">
            <a:avLst/>
          </a:prstGeom>
        </p:spPr>
      </p:pic>
      <p:pic>
        <p:nvPicPr>
          <p:cNvPr id="90" name="رسم 89" descr="تيك تاك تو مع تعبئة خالصة">
            <a:extLst>
              <a:ext uri="{FF2B5EF4-FFF2-40B4-BE49-F238E27FC236}">
                <a16:creationId xmlns:a16="http://schemas.microsoft.com/office/drawing/2014/main" id="{6654918C-5688-E2F5-E909-9FE0EC99038A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275480" y="2833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90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ايموجي</a:t>
            </a:r>
          </a:p>
        </p:txBody>
      </p:sp>
      <p:pic>
        <p:nvPicPr>
          <p:cNvPr id="8" name="رسم 7" descr="وجه متحير بتعبئة مصمتة مع تعبئة خالصة">
            <a:extLst>
              <a:ext uri="{FF2B5EF4-FFF2-40B4-BE49-F238E27FC236}">
                <a16:creationId xmlns:a16="http://schemas.microsoft.com/office/drawing/2014/main" id="{186DD8A9-A42A-E644-CF55-F0743DAA1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1480" y="4078160"/>
            <a:ext cx="914400" cy="914400"/>
          </a:xfrm>
          <a:prstGeom prst="rect">
            <a:avLst/>
          </a:prstGeom>
        </p:spPr>
      </p:pic>
      <p:pic>
        <p:nvPicPr>
          <p:cNvPr id="9" name="رسم 8" descr="وجه باكٍ بتعبئة مصمتة مع تعبئة خالصة">
            <a:extLst>
              <a:ext uri="{FF2B5EF4-FFF2-40B4-BE49-F238E27FC236}">
                <a16:creationId xmlns:a16="http://schemas.microsoft.com/office/drawing/2014/main" id="{540636B7-072E-E81A-84B5-AABF499F1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680" y="5368480"/>
            <a:ext cx="914400" cy="914400"/>
          </a:xfrm>
          <a:prstGeom prst="rect">
            <a:avLst/>
          </a:prstGeom>
        </p:spPr>
      </p:pic>
      <p:pic>
        <p:nvPicPr>
          <p:cNvPr id="10" name="رسم 9" descr="وجه شرير بتعبئة مصمتة مع تعبئة خالصة">
            <a:extLst>
              <a:ext uri="{FF2B5EF4-FFF2-40B4-BE49-F238E27FC236}">
                <a16:creationId xmlns:a16="http://schemas.microsoft.com/office/drawing/2014/main" id="{1AABB047-AD49-2C25-0A67-05F66514B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4600" y="5419280"/>
            <a:ext cx="914400" cy="914400"/>
          </a:xfrm>
          <a:prstGeom prst="rect">
            <a:avLst/>
          </a:prstGeom>
        </p:spPr>
      </p:pic>
      <p:pic>
        <p:nvPicPr>
          <p:cNvPr id="11" name="رسم 10" descr="وجه مُصمت مندهش جداً مع تعبئة خالصة">
            <a:extLst>
              <a:ext uri="{FF2B5EF4-FFF2-40B4-BE49-F238E27FC236}">
                <a16:creationId xmlns:a16="http://schemas.microsoft.com/office/drawing/2014/main" id="{4E0021F9-E506-1FAD-829F-674B26D3A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6040" y="5409120"/>
            <a:ext cx="914400" cy="914400"/>
          </a:xfrm>
          <a:prstGeom prst="rect">
            <a:avLst/>
          </a:prstGeom>
        </p:spPr>
      </p:pic>
      <p:pic>
        <p:nvPicPr>
          <p:cNvPr id="12" name="رسم 11" descr="وجه مُصمت يسيل لعابه مع تعبئة خالصة">
            <a:extLst>
              <a:ext uri="{FF2B5EF4-FFF2-40B4-BE49-F238E27FC236}">
                <a16:creationId xmlns:a16="http://schemas.microsoft.com/office/drawing/2014/main" id="{14D04A79-8517-12C3-80BF-E588DBD4F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9080" y="5368480"/>
            <a:ext cx="914400" cy="914400"/>
          </a:xfrm>
          <a:prstGeom prst="rect">
            <a:avLst/>
          </a:prstGeom>
        </p:spPr>
      </p:pic>
      <p:pic>
        <p:nvPicPr>
          <p:cNvPr id="13" name="رسم 12" descr="وجه مُصمت بدون تعابير مع تعبئة خالصة">
            <a:extLst>
              <a:ext uri="{FF2B5EF4-FFF2-40B4-BE49-F238E27FC236}">
                <a16:creationId xmlns:a16="http://schemas.microsoft.com/office/drawing/2014/main" id="{976BAB89-D238-4AFD-1998-28BD156480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92120" y="5409120"/>
            <a:ext cx="914400" cy="914400"/>
          </a:xfrm>
          <a:prstGeom prst="rect">
            <a:avLst/>
          </a:prstGeom>
        </p:spPr>
      </p:pic>
      <p:pic>
        <p:nvPicPr>
          <p:cNvPr id="14" name="رسم 13" descr="وجه مرح بملامح صلبة مع تعبئة خالصة">
            <a:extLst>
              <a:ext uri="{FF2B5EF4-FFF2-40B4-BE49-F238E27FC236}">
                <a16:creationId xmlns:a16="http://schemas.microsoft.com/office/drawing/2014/main" id="{EB6FDE8A-5E94-3C82-7BBE-D57601C8CA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50520" y="5429440"/>
            <a:ext cx="914400" cy="914400"/>
          </a:xfrm>
          <a:prstGeom prst="rect">
            <a:avLst/>
          </a:prstGeom>
        </p:spPr>
      </p:pic>
      <p:pic>
        <p:nvPicPr>
          <p:cNvPr id="15" name="رسم 14" descr="وجه مُصمت ضاحك وعرقان مع تعبئة خالصة">
            <a:extLst>
              <a:ext uri="{FF2B5EF4-FFF2-40B4-BE49-F238E27FC236}">
                <a16:creationId xmlns:a16="http://schemas.microsoft.com/office/drawing/2014/main" id="{AC34C9FA-5A6F-0BF3-9233-A6638EB060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3480" y="4007040"/>
            <a:ext cx="914400" cy="914400"/>
          </a:xfrm>
          <a:prstGeom prst="rect">
            <a:avLst/>
          </a:prstGeom>
        </p:spPr>
      </p:pic>
      <p:pic>
        <p:nvPicPr>
          <p:cNvPr id="16" name="رسم 15" descr="وجه مُصمت يبكي من الضحك مع تعبئة خالصة">
            <a:extLst>
              <a:ext uri="{FF2B5EF4-FFF2-40B4-BE49-F238E27FC236}">
                <a16:creationId xmlns:a16="http://schemas.microsoft.com/office/drawing/2014/main" id="{5FB4111B-074B-E3CC-A2C6-24D1BFE91E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44280" y="3996880"/>
            <a:ext cx="914400" cy="914400"/>
          </a:xfrm>
          <a:prstGeom prst="rect">
            <a:avLst/>
          </a:prstGeom>
        </p:spPr>
      </p:pic>
      <p:pic>
        <p:nvPicPr>
          <p:cNvPr id="17" name="رسم 16" descr="وجه مبتسم ابتسامة عريضة بحشوة ثابتة مع تعبئة خالصة">
            <a:extLst>
              <a:ext uri="{FF2B5EF4-FFF2-40B4-BE49-F238E27FC236}">
                <a16:creationId xmlns:a16="http://schemas.microsoft.com/office/drawing/2014/main" id="{AA1E6FAC-25F1-01D2-86F3-9779F22D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95560" y="4037520"/>
            <a:ext cx="914400" cy="914400"/>
          </a:xfrm>
          <a:prstGeom prst="rect">
            <a:avLst/>
          </a:prstGeom>
        </p:spPr>
      </p:pic>
      <p:pic>
        <p:nvPicPr>
          <p:cNvPr id="18" name="رسم 17" descr="وجه مبتسم بتعبئة مصمتة مع تعبئة خالصة">
            <a:extLst>
              <a:ext uri="{FF2B5EF4-FFF2-40B4-BE49-F238E27FC236}">
                <a16:creationId xmlns:a16="http://schemas.microsoft.com/office/drawing/2014/main" id="{0C364413-CB03-2EC8-06E4-5B506E21C5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89080" y="4088320"/>
            <a:ext cx="914400" cy="914400"/>
          </a:xfrm>
          <a:prstGeom prst="rect">
            <a:avLst/>
          </a:prstGeom>
        </p:spPr>
      </p:pic>
      <p:pic>
        <p:nvPicPr>
          <p:cNvPr id="19" name="رسم 18" descr="وجه غارق في الحب بحشوة ثابتة مع تعبئة خالصة">
            <a:extLst>
              <a:ext uri="{FF2B5EF4-FFF2-40B4-BE49-F238E27FC236}">
                <a16:creationId xmlns:a16="http://schemas.microsoft.com/office/drawing/2014/main" id="{F6D490EE-CC69-855F-D4A1-A3630B0A9C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338760" y="4108640"/>
            <a:ext cx="914400" cy="914400"/>
          </a:xfrm>
          <a:prstGeom prst="rect">
            <a:avLst/>
          </a:prstGeom>
        </p:spPr>
      </p:pic>
      <p:pic>
        <p:nvPicPr>
          <p:cNvPr id="20" name="رسم 19" descr="وجه مُصمت يعطي قبلة مع تعبئة خالصة">
            <a:extLst>
              <a:ext uri="{FF2B5EF4-FFF2-40B4-BE49-F238E27FC236}">
                <a16:creationId xmlns:a16="http://schemas.microsoft.com/office/drawing/2014/main" id="{F7883664-C6B5-C1BD-6EF6-47FFE66B05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82840" y="2726880"/>
            <a:ext cx="914400" cy="914400"/>
          </a:xfrm>
          <a:prstGeom prst="rect">
            <a:avLst/>
          </a:prstGeom>
        </p:spPr>
      </p:pic>
      <p:pic>
        <p:nvPicPr>
          <p:cNvPr id="21" name="رسم 20" descr="وجه مُصمت يبكي بشدة مع تعبئة خالصة">
            <a:extLst>
              <a:ext uri="{FF2B5EF4-FFF2-40B4-BE49-F238E27FC236}">
                <a16:creationId xmlns:a16="http://schemas.microsoft.com/office/drawing/2014/main" id="{A5155875-F648-7E74-322D-BF67F764EFD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64120" y="1446720"/>
            <a:ext cx="914400" cy="914400"/>
          </a:xfrm>
          <a:prstGeom prst="rect">
            <a:avLst/>
          </a:prstGeom>
        </p:spPr>
      </p:pic>
      <p:pic>
        <p:nvPicPr>
          <p:cNvPr id="22" name="رسم 21" descr="وجه ذو شارب بتعبئة مصمتة مع تعبئة خالصة">
            <a:extLst>
              <a:ext uri="{FF2B5EF4-FFF2-40B4-BE49-F238E27FC236}">
                <a16:creationId xmlns:a16="http://schemas.microsoft.com/office/drawing/2014/main" id="{0DFF7599-3FC1-B44C-6C3F-CAF13C0498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264600" y="2737040"/>
            <a:ext cx="914400" cy="914400"/>
          </a:xfrm>
          <a:prstGeom prst="rect">
            <a:avLst/>
          </a:prstGeom>
        </p:spPr>
      </p:pic>
      <p:pic>
        <p:nvPicPr>
          <p:cNvPr id="23" name="رسم 22" descr="وجه عصبي بتعبئة مصمتة مع تعبئة خالصة">
            <a:extLst>
              <a:ext uri="{FF2B5EF4-FFF2-40B4-BE49-F238E27FC236}">
                <a16:creationId xmlns:a16="http://schemas.microsoft.com/office/drawing/2014/main" id="{CF3644CF-2737-B2DF-0288-EF2D5185D28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697160" y="2757360"/>
            <a:ext cx="914400" cy="914400"/>
          </a:xfrm>
          <a:prstGeom prst="rect">
            <a:avLst/>
          </a:prstGeom>
        </p:spPr>
      </p:pic>
      <p:pic>
        <p:nvPicPr>
          <p:cNvPr id="24" name="رسم 23" descr="وجه محايد بتعبئة مصمتة مع تعبئة خالصة">
            <a:extLst>
              <a:ext uri="{FF2B5EF4-FFF2-40B4-BE49-F238E27FC236}">
                <a16:creationId xmlns:a16="http://schemas.microsoft.com/office/drawing/2014/main" id="{69BC772B-C7DB-F155-676E-C448F35C58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916360" y="2777680"/>
            <a:ext cx="914400" cy="914400"/>
          </a:xfrm>
          <a:prstGeom prst="rect">
            <a:avLst/>
          </a:prstGeom>
        </p:spPr>
      </p:pic>
      <p:pic>
        <p:nvPicPr>
          <p:cNvPr id="25" name="رسم 24" descr="وجه مُصمت متوسل مع تعبئة خالصة">
            <a:extLst>
              <a:ext uri="{FF2B5EF4-FFF2-40B4-BE49-F238E27FC236}">
                <a16:creationId xmlns:a16="http://schemas.microsoft.com/office/drawing/2014/main" id="{5A48DCFF-9171-24F7-AF76-D27A91513F3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27000" y="2828480"/>
            <a:ext cx="914400" cy="914400"/>
          </a:xfrm>
          <a:prstGeom prst="rect">
            <a:avLst/>
          </a:prstGeom>
        </p:spPr>
      </p:pic>
      <p:pic>
        <p:nvPicPr>
          <p:cNvPr id="26" name="رسم 25" descr="وجه حزين بتعبئة خالصة مع تعبئة خالصة">
            <a:extLst>
              <a:ext uri="{FF2B5EF4-FFF2-40B4-BE49-F238E27FC236}">
                <a16:creationId xmlns:a16="http://schemas.microsoft.com/office/drawing/2014/main" id="{6EC54740-B21C-F630-EEB5-9DA61ED2639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264600" y="1456880"/>
            <a:ext cx="914400" cy="914400"/>
          </a:xfrm>
          <a:prstGeom prst="rect">
            <a:avLst/>
          </a:prstGeom>
        </p:spPr>
      </p:pic>
      <p:pic>
        <p:nvPicPr>
          <p:cNvPr id="27" name="رسم 26" descr="وجه مُصمت مذعور مع تعبئة خالصة">
            <a:extLst>
              <a:ext uri="{FF2B5EF4-FFF2-40B4-BE49-F238E27FC236}">
                <a16:creationId xmlns:a16="http://schemas.microsoft.com/office/drawing/2014/main" id="{1C90C853-42D0-7635-81F1-F5C2D373DDB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615880" y="1487360"/>
            <a:ext cx="914400" cy="914400"/>
          </a:xfrm>
          <a:prstGeom prst="rect">
            <a:avLst/>
          </a:prstGeom>
        </p:spPr>
      </p:pic>
      <p:pic>
        <p:nvPicPr>
          <p:cNvPr id="28" name="رسم 27" descr="وجه مُصمت مبتسم بقلوب مع تعبئة خالصة">
            <a:extLst>
              <a:ext uri="{FF2B5EF4-FFF2-40B4-BE49-F238E27FC236}">
                <a16:creationId xmlns:a16="http://schemas.microsoft.com/office/drawing/2014/main" id="{E47D0199-A7EF-D960-1188-8584A81D98B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957000" y="1467040"/>
            <a:ext cx="914400" cy="914400"/>
          </a:xfrm>
          <a:prstGeom prst="rect">
            <a:avLst/>
          </a:prstGeom>
        </p:spPr>
      </p:pic>
      <p:pic>
        <p:nvPicPr>
          <p:cNvPr id="29" name="رسم 28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88149147-F9EA-4876-D48B-26267664E72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257480" y="1487360"/>
            <a:ext cx="914400" cy="914400"/>
          </a:xfrm>
          <a:prstGeom prst="rect">
            <a:avLst/>
          </a:prstGeom>
        </p:spPr>
      </p:pic>
      <p:pic>
        <p:nvPicPr>
          <p:cNvPr id="30" name="رسم 29" descr="وجه بنظارة شمسية بتعبئة مصمتة مع تعبئة خالصة">
            <a:extLst>
              <a:ext uri="{FF2B5EF4-FFF2-40B4-BE49-F238E27FC236}">
                <a16:creationId xmlns:a16="http://schemas.microsoft.com/office/drawing/2014/main" id="{5D19DEB6-1A51-BC39-D536-C5BE7B3C272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791640" y="5409120"/>
            <a:ext cx="914400" cy="914400"/>
          </a:xfrm>
          <a:prstGeom prst="rect">
            <a:avLst/>
          </a:prstGeom>
        </p:spPr>
      </p:pic>
      <p:pic>
        <p:nvPicPr>
          <p:cNvPr id="32" name="رسم 31" descr="وجه مندهش بتعبئة مصمتة مع تعبئة خالصة">
            <a:extLst>
              <a:ext uri="{FF2B5EF4-FFF2-40B4-BE49-F238E27FC236}">
                <a16:creationId xmlns:a16="http://schemas.microsoft.com/office/drawing/2014/main" id="{C4F10CB7-D66F-70C3-A0AF-A7654E54421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720520" y="1446720"/>
            <a:ext cx="914400" cy="914400"/>
          </a:xfrm>
          <a:prstGeom prst="rect">
            <a:avLst/>
          </a:prstGeom>
        </p:spPr>
      </p:pic>
      <p:pic>
        <p:nvPicPr>
          <p:cNvPr id="33" name="رسم 32" descr="وجه مُصمت مرهق مع تعبئة خالصة">
            <a:extLst>
              <a:ext uri="{FF2B5EF4-FFF2-40B4-BE49-F238E27FC236}">
                <a16:creationId xmlns:a16="http://schemas.microsoft.com/office/drawing/2014/main" id="{828CC10B-A652-2DAF-ACA5-4C0274D3EDF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761160" y="4068000"/>
            <a:ext cx="914400" cy="914400"/>
          </a:xfrm>
          <a:prstGeom prst="rect">
            <a:avLst/>
          </a:prstGeom>
        </p:spPr>
      </p:pic>
      <p:pic>
        <p:nvPicPr>
          <p:cNvPr id="34" name="رسم 33" descr="وجه مُصمت مرهق مع تعبئة خالصة">
            <a:extLst>
              <a:ext uri="{FF2B5EF4-FFF2-40B4-BE49-F238E27FC236}">
                <a16:creationId xmlns:a16="http://schemas.microsoft.com/office/drawing/2014/main" id="{87720AB6-BD16-AA26-8FD8-F44C799CECA8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031160" y="1487360"/>
            <a:ext cx="914400" cy="914400"/>
          </a:xfrm>
          <a:prstGeom prst="rect">
            <a:avLst/>
          </a:prstGeom>
        </p:spPr>
      </p:pic>
      <p:pic>
        <p:nvPicPr>
          <p:cNvPr id="35" name="رسم 34" descr="وجه بلسان بتعبئة مصمتة مع تعبئة خالصة">
            <a:extLst>
              <a:ext uri="{FF2B5EF4-FFF2-40B4-BE49-F238E27FC236}">
                <a16:creationId xmlns:a16="http://schemas.microsoft.com/office/drawing/2014/main" id="{F2FF8D69-2AF2-D8ED-416D-6052E4D26B3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31160" y="2686240"/>
            <a:ext cx="914400" cy="914400"/>
          </a:xfrm>
          <a:prstGeom prst="rect">
            <a:avLst/>
          </a:prstGeom>
        </p:spPr>
      </p:pic>
      <p:pic>
        <p:nvPicPr>
          <p:cNvPr id="37" name="رسم 36" descr="نافذة مع تعبئة خالصة">
            <a:extLst>
              <a:ext uri="{FF2B5EF4-FFF2-40B4-BE49-F238E27FC236}">
                <a16:creationId xmlns:a16="http://schemas.microsoft.com/office/drawing/2014/main" id="{0D91BEA0-E49F-C6AB-A4B4-03B5119759B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362120" y="5378640"/>
            <a:ext cx="914400" cy="914400"/>
          </a:xfrm>
          <a:prstGeom prst="rect">
            <a:avLst/>
          </a:prstGeom>
        </p:spPr>
      </p:pic>
      <p:pic>
        <p:nvPicPr>
          <p:cNvPr id="38" name="رسم 37" descr="وجه يغمز بتعبئة خالصة مع تعبئة خالصة">
            <a:extLst>
              <a:ext uri="{FF2B5EF4-FFF2-40B4-BE49-F238E27FC236}">
                <a16:creationId xmlns:a16="http://schemas.microsoft.com/office/drawing/2014/main" id="{91F9241C-66EE-5395-9FF0-1B7CB942340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382440" y="1456880"/>
            <a:ext cx="914400" cy="914400"/>
          </a:xfrm>
          <a:prstGeom prst="rect">
            <a:avLst/>
          </a:prstGeom>
        </p:spPr>
      </p:pic>
      <p:pic>
        <p:nvPicPr>
          <p:cNvPr id="39" name="رسم 38" descr="وجه مُصمت مشوش الذهن مع تعبئة خالصة">
            <a:extLst>
              <a:ext uri="{FF2B5EF4-FFF2-40B4-BE49-F238E27FC236}">
                <a16:creationId xmlns:a16="http://schemas.microsoft.com/office/drawing/2014/main" id="{6713E622-932C-42C5-03E2-E036C1350D7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02760" y="2716720"/>
            <a:ext cx="914400" cy="914400"/>
          </a:xfrm>
          <a:prstGeom prst="rect">
            <a:avLst/>
          </a:prstGeom>
        </p:spPr>
      </p:pic>
      <p:pic>
        <p:nvPicPr>
          <p:cNvPr id="40" name="رسم 39" descr="وجه قلق بتعبئة مصمتة مع تعبئة خالصة">
            <a:extLst>
              <a:ext uri="{FF2B5EF4-FFF2-40B4-BE49-F238E27FC236}">
                <a16:creationId xmlns:a16="http://schemas.microsoft.com/office/drawing/2014/main" id="{9E51CA0E-1299-62BE-2FA3-F308D9F1EB7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402760" y="4047680"/>
            <a:ext cx="914400" cy="914400"/>
          </a:xfrm>
          <a:prstGeom prst="rect">
            <a:avLst/>
          </a:prstGeom>
        </p:spPr>
      </p:pic>
      <p:pic>
        <p:nvPicPr>
          <p:cNvPr id="41" name="رسم 40" descr="وجه مُصمت ساخر مع تعبئة خالصة">
            <a:extLst>
              <a:ext uri="{FF2B5EF4-FFF2-40B4-BE49-F238E27FC236}">
                <a16:creationId xmlns:a16="http://schemas.microsoft.com/office/drawing/2014/main" id="{BD42146C-7437-3F49-25F4-3C681FE1FB8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659560" y="27573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34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ايموجي</a:t>
            </a:r>
          </a:p>
        </p:txBody>
      </p:sp>
      <p:pic>
        <p:nvPicPr>
          <p:cNvPr id="3" name="رسم 2" descr="وجه مخلوق فضائي مع تعبئة خالصة">
            <a:extLst>
              <a:ext uri="{FF2B5EF4-FFF2-40B4-BE49-F238E27FC236}">
                <a16:creationId xmlns:a16="http://schemas.microsoft.com/office/drawing/2014/main" id="{92DF707A-1BB5-4983-CED4-2E7FCE2F2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0200" y="1446720"/>
            <a:ext cx="914400" cy="914400"/>
          </a:xfrm>
          <a:prstGeom prst="rect">
            <a:avLst/>
          </a:prstGeom>
        </p:spPr>
      </p:pic>
      <p:pic>
        <p:nvPicPr>
          <p:cNvPr id="4" name="رسم 3" descr="وجه ملائكي بتعبئة مصمتة مع تعبئة خالصة">
            <a:extLst>
              <a:ext uri="{FF2B5EF4-FFF2-40B4-BE49-F238E27FC236}">
                <a16:creationId xmlns:a16="http://schemas.microsoft.com/office/drawing/2014/main" id="{0F1DB428-7A7C-9585-728E-0B5E6DC6E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3400" y="1456880"/>
            <a:ext cx="914400" cy="914400"/>
          </a:xfrm>
          <a:prstGeom prst="rect">
            <a:avLst/>
          </a:prstGeom>
        </p:spPr>
      </p:pic>
      <p:pic>
        <p:nvPicPr>
          <p:cNvPr id="5" name="رسم 4" descr="وجه غاضب بتعبئة مصمتة مع تعبئة خالصة">
            <a:extLst>
              <a:ext uri="{FF2B5EF4-FFF2-40B4-BE49-F238E27FC236}">
                <a16:creationId xmlns:a16="http://schemas.microsoft.com/office/drawing/2014/main" id="{2B195AE8-7278-42B9-29C5-580318F23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0360" y="1456880"/>
            <a:ext cx="914400" cy="914400"/>
          </a:xfrm>
          <a:prstGeom prst="rect">
            <a:avLst/>
          </a:prstGeom>
        </p:spPr>
      </p:pic>
      <p:pic>
        <p:nvPicPr>
          <p:cNvPr id="6" name="رسم 5" descr="وجه أرنب مع تعبئة خالصة">
            <a:extLst>
              <a:ext uri="{FF2B5EF4-FFF2-40B4-BE49-F238E27FC236}">
                <a16:creationId xmlns:a16="http://schemas.microsoft.com/office/drawing/2014/main" id="{483EA21C-DAB3-61B9-EEC0-41785AA055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1960" y="1416240"/>
            <a:ext cx="914400" cy="914400"/>
          </a:xfrm>
          <a:prstGeom prst="rect">
            <a:avLst/>
          </a:prstGeom>
        </p:spPr>
      </p:pic>
      <p:pic>
        <p:nvPicPr>
          <p:cNvPr id="7" name="رسم 6" descr="وجه متحير بتعبئة مصمتة مع تعبئة خالصة">
            <a:extLst>
              <a:ext uri="{FF2B5EF4-FFF2-40B4-BE49-F238E27FC236}">
                <a16:creationId xmlns:a16="http://schemas.microsoft.com/office/drawing/2014/main" id="{08033D6C-2E58-7811-33B6-D2C3267531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67160" y="1426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70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D8DBEDE7-2341-82C3-B3F2-3945E3D9B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واجهة المستخدم</a:t>
            </a:r>
          </a:p>
        </p:txBody>
      </p:sp>
      <p:pic>
        <p:nvPicPr>
          <p:cNvPr id="38" name="رسم 37" descr="إخراج مع تعبئة خالصة">
            <a:extLst>
              <a:ext uri="{FF2B5EF4-FFF2-40B4-BE49-F238E27FC236}">
                <a16:creationId xmlns:a16="http://schemas.microsoft.com/office/drawing/2014/main" id="{5A094F60-A883-51B8-51E8-83B147A07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480" y="5374640"/>
            <a:ext cx="914400" cy="914400"/>
          </a:xfrm>
          <a:prstGeom prst="rect">
            <a:avLst/>
          </a:prstGeom>
        </p:spPr>
      </p:pic>
      <p:pic>
        <p:nvPicPr>
          <p:cNvPr id="40" name="رسم 39" descr="بطارية فارغة مع تعبئة خالصة">
            <a:extLst>
              <a:ext uri="{FF2B5EF4-FFF2-40B4-BE49-F238E27FC236}">
                <a16:creationId xmlns:a16="http://schemas.microsoft.com/office/drawing/2014/main" id="{D37036C9-B056-312D-E3BE-B2CBDF3F1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9040" y="5334000"/>
            <a:ext cx="914400" cy="914400"/>
          </a:xfrm>
          <a:prstGeom prst="rect">
            <a:avLst/>
          </a:prstGeom>
        </p:spPr>
      </p:pic>
      <p:pic>
        <p:nvPicPr>
          <p:cNvPr id="42" name="رسم 41" descr="نهاية مع تعبئة خالصة">
            <a:extLst>
              <a:ext uri="{FF2B5EF4-FFF2-40B4-BE49-F238E27FC236}">
                <a16:creationId xmlns:a16="http://schemas.microsoft.com/office/drawing/2014/main" id="{F2BBCB9B-996E-359B-AEEA-C4CA5635F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30480" y="5364480"/>
            <a:ext cx="914400" cy="914400"/>
          </a:xfrm>
          <a:prstGeom prst="rect">
            <a:avLst/>
          </a:prstGeom>
        </p:spPr>
      </p:pic>
      <p:pic>
        <p:nvPicPr>
          <p:cNvPr id="44" name="رسم 43" descr="الإيثرنت مع تعبئة خالصة">
            <a:extLst>
              <a:ext uri="{FF2B5EF4-FFF2-40B4-BE49-F238E27FC236}">
                <a16:creationId xmlns:a16="http://schemas.microsoft.com/office/drawing/2014/main" id="{CE47A1F9-BF86-72BF-C8A0-EA7308A43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2560" y="5415280"/>
            <a:ext cx="914400" cy="914400"/>
          </a:xfrm>
          <a:prstGeom prst="rect">
            <a:avLst/>
          </a:prstGeom>
        </p:spPr>
      </p:pic>
      <p:pic>
        <p:nvPicPr>
          <p:cNvPr id="46" name="رسم 45" descr="تقدم سريع مع تعبئة خالصة">
            <a:extLst>
              <a:ext uri="{FF2B5EF4-FFF2-40B4-BE49-F238E27FC236}">
                <a16:creationId xmlns:a16="http://schemas.microsoft.com/office/drawing/2014/main" id="{59B2D2F2-3407-5B99-4D84-09A2D644B3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2080" y="5364480"/>
            <a:ext cx="914400" cy="914400"/>
          </a:xfrm>
          <a:prstGeom prst="rect">
            <a:avLst/>
          </a:prstGeom>
        </p:spPr>
      </p:pic>
      <p:pic>
        <p:nvPicPr>
          <p:cNvPr id="48" name="رسم 47" descr="العلامة1 مع تعبئة خالصة">
            <a:extLst>
              <a:ext uri="{FF2B5EF4-FFF2-40B4-BE49-F238E27FC236}">
                <a16:creationId xmlns:a16="http://schemas.microsoft.com/office/drawing/2014/main" id="{B819AF1D-D762-6BD2-6A1E-FF3F30BC94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4000" y="5364480"/>
            <a:ext cx="914400" cy="914400"/>
          </a:xfrm>
          <a:prstGeom prst="rect">
            <a:avLst/>
          </a:prstGeom>
        </p:spPr>
      </p:pic>
      <p:pic>
        <p:nvPicPr>
          <p:cNvPr id="50" name="رسم 49" descr="البحث في المجلد مع تعبئة خالصة">
            <a:extLst>
              <a:ext uri="{FF2B5EF4-FFF2-40B4-BE49-F238E27FC236}">
                <a16:creationId xmlns:a16="http://schemas.microsoft.com/office/drawing/2014/main" id="{BEA39A62-A4FD-C268-B939-28F56200B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4960" y="5364480"/>
            <a:ext cx="914400" cy="914400"/>
          </a:xfrm>
          <a:prstGeom prst="rect">
            <a:avLst/>
          </a:prstGeom>
        </p:spPr>
      </p:pic>
      <p:pic>
        <p:nvPicPr>
          <p:cNvPr id="52" name="رسم 51" descr="متابعة مع تعبئة خالصة">
            <a:extLst>
              <a:ext uri="{FF2B5EF4-FFF2-40B4-BE49-F238E27FC236}">
                <a16:creationId xmlns:a16="http://schemas.microsoft.com/office/drawing/2014/main" id="{F92D8621-C65C-D9A2-69F1-7B578FAC2F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76720" y="5364480"/>
            <a:ext cx="914400" cy="914400"/>
          </a:xfrm>
          <a:prstGeom prst="rect">
            <a:avLst/>
          </a:prstGeom>
        </p:spPr>
      </p:pic>
      <p:pic>
        <p:nvPicPr>
          <p:cNvPr id="54" name="رسم 53" descr="بطارية ممتلئة مع تعبئة خالصة">
            <a:extLst>
              <a:ext uri="{FF2B5EF4-FFF2-40B4-BE49-F238E27FC236}">
                <a16:creationId xmlns:a16="http://schemas.microsoft.com/office/drawing/2014/main" id="{F621F073-1E15-7CF0-1413-EA6EC1B268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8720" y="4074160"/>
            <a:ext cx="914400" cy="914400"/>
          </a:xfrm>
          <a:prstGeom prst="rect">
            <a:avLst/>
          </a:prstGeom>
        </p:spPr>
      </p:pic>
      <p:pic>
        <p:nvPicPr>
          <p:cNvPr id="56" name="رسم 55" descr="المستقبل مع تعبئة خالصة">
            <a:extLst>
              <a:ext uri="{FF2B5EF4-FFF2-40B4-BE49-F238E27FC236}">
                <a16:creationId xmlns:a16="http://schemas.microsoft.com/office/drawing/2014/main" id="{64B4F845-937B-C2B0-7174-DF3CB8E713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58880" y="4084320"/>
            <a:ext cx="914400" cy="914400"/>
          </a:xfrm>
          <a:prstGeom prst="rect">
            <a:avLst/>
          </a:prstGeom>
        </p:spPr>
      </p:pic>
      <p:pic>
        <p:nvPicPr>
          <p:cNvPr id="58" name="رسم 57" descr="أيقونة قائمة هامبورجر مع تعبئة خالصة">
            <a:extLst>
              <a:ext uri="{FF2B5EF4-FFF2-40B4-BE49-F238E27FC236}">
                <a16:creationId xmlns:a16="http://schemas.microsoft.com/office/drawing/2014/main" id="{40BE25AB-E583-C1F9-6C78-29D3FF981A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50800" y="4124960"/>
            <a:ext cx="914400" cy="914400"/>
          </a:xfrm>
          <a:prstGeom prst="rect">
            <a:avLst/>
          </a:prstGeom>
        </p:spPr>
      </p:pic>
      <p:pic>
        <p:nvPicPr>
          <p:cNvPr id="60" name="رسم 59" descr="محفوظات مع تعبئة خالصة">
            <a:extLst>
              <a:ext uri="{FF2B5EF4-FFF2-40B4-BE49-F238E27FC236}">
                <a16:creationId xmlns:a16="http://schemas.microsoft.com/office/drawing/2014/main" id="{0046B479-2B09-0A7C-237A-0DACEACA0F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61440" y="4094480"/>
            <a:ext cx="914400" cy="914400"/>
          </a:xfrm>
          <a:prstGeom prst="rect">
            <a:avLst/>
          </a:prstGeom>
        </p:spPr>
      </p:pic>
      <p:pic>
        <p:nvPicPr>
          <p:cNvPr id="62" name="رسم 61" descr="إيماءة انتظار مع تعبئة خالصة">
            <a:extLst>
              <a:ext uri="{FF2B5EF4-FFF2-40B4-BE49-F238E27FC236}">
                <a16:creationId xmlns:a16="http://schemas.microsoft.com/office/drawing/2014/main" id="{B03102B4-6CAE-1CC1-5FB4-5D8D4124C8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92400" y="4124960"/>
            <a:ext cx="914400" cy="914400"/>
          </a:xfrm>
          <a:prstGeom prst="rect">
            <a:avLst/>
          </a:prstGeom>
        </p:spPr>
      </p:pic>
      <p:pic>
        <p:nvPicPr>
          <p:cNvPr id="64" name="رسم 63" descr="صورة مع تعبئة خالصة">
            <a:extLst>
              <a:ext uri="{FF2B5EF4-FFF2-40B4-BE49-F238E27FC236}">
                <a16:creationId xmlns:a16="http://schemas.microsoft.com/office/drawing/2014/main" id="{877876FF-431B-7099-FC3B-A8FEFA9D63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53840" y="3982720"/>
            <a:ext cx="914400" cy="914400"/>
          </a:xfrm>
          <a:prstGeom prst="rect">
            <a:avLst/>
          </a:prstGeom>
        </p:spPr>
      </p:pic>
      <p:pic>
        <p:nvPicPr>
          <p:cNvPr id="66" name="رسم 65" descr="الصور مع تعبئة خالصة">
            <a:extLst>
              <a:ext uri="{FF2B5EF4-FFF2-40B4-BE49-F238E27FC236}">
                <a16:creationId xmlns:a16="http://schemas.microsoft.com/office/drawing/2014/main" id="{F74A885F-1507-799D-14E2-CF21B90E1EC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25440" y="4023360"/>
            <a:ext cx="914400" cy="914400"/>
          </a:xfrm>
          <a:prstGeom prst="rect">
            <a:avLst/>
          </a:prstGeom>
        </p:spPr>
      </p:pic>
      <p:pic>
        <p:nvPicPr>
          <p:cNvPr id="68" name="رسم 67" descr="كشك مع تعبئة خالصة">
            <a:extLst>
              <a:ext uri="{FF2B5EF4-FFF2-40B4-BE49-F238E27FC236}">
                <a16:creationId xmlns:a16="http://schemas.microsoft.com/office/drawing/2014/main" id="{63788048-415E-9BC8-E4BC-CD91018829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25920" y="3962400"/>
            <a:ext cx="914400" cy="914400"/>
          </a:xfrm>
          <a:prstGeom prst="rect">
            <a:avLst/>
          </a:prstGeom>
        </p:spPr>
      </p:pic>
      <p:pic>
        <p:nvPicPr>
          <p:cNvPr id="70" name="رسم 69" descr="تصميم طبقات مع تعبئة خالصة">
            <a:extLst>
              <a:ext uri="{FF2B5EF4-FFF2-40B4-BE49-F238E27FC236}">
                <a16:creationId xmlns:a16="http://schemas.microsoft.com/office/drawing/2014/main" id="{CC90356A-B1FD-7817-1B98-EF2718D4921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77120" y="2794000"/>
            <a:ext cx="914400" cy="914400"/>
          </a:xfrm>
          <a:prstGeom prst="rect">
            <a:avLst/>
          </a:prstGeom>
        </p:spPr>
      </p:pic>
      <p:pic>
        <p:nvPicPr>
          <p:cNvPr id="72" name="رسم 71" descr="تحميل مع تعبئة خالصة">
            <a:extLst>
              <a:ext uri="{FF2B5EF4-FFF2-40B4-BE49-F238E27FC236}">
                <a16:creationId xmlns:a16="http://schemas.microsoft.com/office/drawing/2014/main" id="{CA161B7B-97BC-4CB7-E1F0-6DED9DCA559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6480" y="1391920"/>
            <a:ext cx="914400" cy="914400"/>
          </a:xfrm>
          <a:prstGeom prst="rect">
            <a:avLst/>
          </a:prstGeom>
        </p:spPr>
      </p:pic>
      <p:pic>
        <p:nvPicPr>
          <p:cNvPr id="74" name="رسم 73" descr="عصا سحرية تلقائية مع تعبئة خالصة">
            <a:extLst>
              <a:ext uri="{FF2B5EF4-FFF2-40B4-BE49-F238E27FC236}">
                <a16:creationId xmlns:a16="http://schemas.microsoft.com/office/drawing/2014/main" id="{8E2CF334-33AB-8D41-3780-1A6D9A6B3E3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330000" y="2733040"/>
            <a:ext cx="914400" cy="914400"/>
          </a:xfrm>
          <a:prstGeom prst="rect">
            <a:avLst/>
          </a:prstGeom>
        </p:spPr>
      </p:pic>
      <p:pic>
        <p:nvPicPr>
          <p:cNvPr id="76" name="رسم 75" descr="تكبير مع تعبئة خالصة">
            <a:extLst>
              <a:ext uri="{FF2B5EF4-FFF2-40B4-BE49-F238E27FC236}">
                <a16:creationId xmlns:a16="http://schemas.microsoft.com/office/drawing/2014/main" id="{376C6D80-F578-4889-41F2-640DE8423D2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89360" y="1432560"/>
            <a:ext cx="914400" cy="914400"/>
          </a:xfrm>
          <a:prstGeom prst="rect">
            <a:avLst/>
          </a:prstGeom>
        </p:spPr>
      </p:pic>
      <p:pic>
        <p:nvPicPr>
          <p:cNvPr id="78" name="رسم 77" descr="الحد الأدنى مع تعبئة خالصة">
            <a:extLst>
              <a:ext uri="{FF2B5EF4-FFF2-40B4-BE49-F238E27FC236}">
                <a16:creationId xmlns:a16="http://schemas.microsoft.com/office/drawing/2014/main" id="{E11E1D20-0123-F9C1-9BC7-2A4C8EEC587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701600" y="2773680"/>
            <a:ext cx="914400" cy="914400"/>
          </a:xfrm>
          <a:prstGeom prst="rect">
            <a:avLst/>
          </a:prstGeom>
        </p:spPr>
      </p:pic>
      <p:pic>
        <p:nvPicPr>
          <p:cNvPr id="80" name="رسم 79" descr="نقل مع تعبئة خالصة">
            <a:extLst>
              <a:ext uri="{FF2B5EF4-FFF2-40B4-BE49-F238E27FC236}">
                <a16:creationId xmlns:a16="http://schemas.microsoft.com/office/drawing/2014/main" id="{02F84259-D7D0-4FED-B72A-BD0CF55235F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660960" y="1432560"/>
            <a:ext cx="914400" cy="914400"/>
          </a:xfrm>
          <a:prstGeom prst="rect">
            <a:avLst/>
          </a:prstGeom>
        </p:spPr>
      </p:pic>
      <p:pic>
        <p:nvPicPr>
          <p:cNvPr id="82" name="رسم 81" descr="كتم صوت الرنين مع تعبئة خالصة">
            <a:extLst>
              <a:ext uri="{FF2B5EF4-FFF2-40B4-BE49-F238E27FC236}">
                <a16:creationId xmlns:a16="http://schemas.microsoft.com/office/drawing/2014/main" id="{5B091C23-E6C0-E49A-CD22-B704B71CDDA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981760" y="2722880"/>
            <a:ext cx="914400" cy="914400"/>
          </a:xfrm>
          <a:prstGeom prst="rect">
            <a:avLst/>
          </a:prstGeom>
        </p:spPr>
      </p:pic>
      <p:pic>
        <p:nvPicPr>
          <p:cNvPr id="84" name="رسم 83" descr="كتم صوت مكبر الصوت مع تعبئة خالصة">
            <a:extLst>
              <a:ext uri="{FF2B5EF4-FFF2-40B4-BE49-F238E27FC236}">
                <a16:creationId xmlns:a16="http://schemas.microsoft.com/office/drawing/2014/main" id="{E783A60A-82DE-2E8F-9969-9238D67B231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322880" y="2702560"/>
            <a:ext cx="914400" cy="914400"/>
          </a:xfrm>
          <a:prstGeom prst="rect">
            <a:avLst/>
          </a:prstGeom>
        </p:spPr>
      </p:pic>
      <p:pic>
        <p:nvPicPr>
          <p:cNvPr id="86" name="رسم 85" descr="إيقاف مؤقت مع تعبئة خالصة">
            <a:extLst>
              <a:ext uri="{FF2B5EF4-FFF2-40B4-BE49-F238E27FC236}">
                <a16:creationId xmlns:a16="http://schemas.microsoft.com/office/drawing/2014/main" id="{608AA48F-6DF8-E092-D0AE-F6C43FF4BA0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386880" y="2794000"/>
            <a:ext cx="914400" cy="914400"/>
          </a:xfrm>
          <a:prstGeom prst="rect">
            <a:avLst/>
          </a:prstGeom>
        </p:spPr>
      </p:pic>
      <p:pic>
        <p:nvPicPr>
          <p:cNvPr id="88" name="رسم 87" descr="تشغيل مع تعبئة خالصة">
            <a:extLst>
              <a:ext uri="{FF2B5EF4-FFF2-40B4-BE49-F238E27FC236}">
                <a16:creationId xmlns:a16="http://schemas.microsoft.com/office/drawing/2014/main" id="{2F15FA0B-F1AE-8457-E5A2-90F98432AD2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157520" y="2763520"/>
            <a:ext cx="914400" cy="914400"/>
          </a:xfrm>
          <a:prstGeom prst="rect">
            <a:avLst/>
          </a:prstGeom>
        </p:spPr>
      </p:pic>
      <p:pic>
        <p:nvPicPr>
          <p:cNvPr id="90" name="رسم 89" descr="القوة مع تعبئة خالصة">
            <a:extLst>
              <a:ext uri="{FF2B5EF4-FFF2-40B4-BE49-F238E27FC236}">
                <a16:creationId xmlns:a16="http://schemas.microsoft.com/office/drawing/2014/main" id="{D1CBFC56-54C4-3C4E-715B-7CCFED14AEF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664000" y="2641600"/>
            <a:ext cx="914400" cy="914400"/>
          </a:xfrm>
          <a:prstGeom prst="rect">
            <a:avLst/>
          </a:prstGeom>
        </p:spPr>
      </p:pic>
      <p:pic>
        <p:nvPicPr>
          <p:cNvPr id="92" name="رسم 91" descr="علامة استفهام مع تعبئة خالصة">
            <a:extLst>
              <a:ext uri="{FF2B5EF4-FFF2-40B4-BE49-F238E27FC236}">
                <a16:creationId xmlns:a16="http://schemas.microsoft.com/office/drawing/2014/main" id="{77A9D66D-1B38-8145-AD77-D9944B6B20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971600" y="1422400"/>
            <a:ext cx="914400" cy="914400"/>
          </a:xfrm>
          <a:prstGeom prst="rect">
            <a:avLst/>
          </a:prstGeom>
        </p:spPr>
      </p:pic>
      <p:pic>
        <p:nvPicPr>
          <p:cNvPr id="94" name="رسم 93" descr="تحديث مع تعبئة خالصة">
            <a:extLst>
              <a:ext uri="{FF2B5EF4-FFF2-40B4-BE49-F238E27FC236}">
                <a16:creationId xmlns:a16="http://schemas.microsoft.com/office/drawing/2014/main" id="{3FE057B7-A150-4BA1-B4B4-41160B4B0843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83840" y="1442720"/>
            <a:ext cx="914400" cy="914400"/>
          </a:xfrm>
          <a:prstGeom prst="rect">
            <a:avLst/>
          </a:prstGeom>
        </p:spPr>
      </p:pic>
      <p:pic>
        <p:nvPicPr>
          <p:cNvPr id="96" name="رسم 95" descr="تحديث مع تعبئة خالصة">
            <a:extLst>
              <a:ext uri="{FF2B5EF4-FFF2-40B4-BE49-F238E27FC236}">
                <a16:creationId xmlns:a16="http://schemas.microsoft.com/office/drawing/2014/main" id="{AAF5AF40-8678-1B9B-1C64-090C3DD9FA9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694480" y="1381760"/>
            <a:ext cx="914400" cy="914400"/>
          </a:xfrm>
          <a:prstGeom prst="rect">
            <a:avLst/>
          </a:prstGeom>
        </p:spPr>
      </p:pic>
      <p:pic>
        <p:nvPicPr>
          <p:cNvPr id="98" name="رسم 97" descr="تكرار مع تعبئة خالصة">
            <a:extLst>
              <a:ext uri="{FF2B5EF4-FFF2-40B4-BE49-F238E27FC236}">
                <a16:creationId xmlns:a16="http://schemas.microsoft.com/office/drawing/2014/main" id="{E39FB7C8-8DCE-8216-F626-C890AEA1663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15280" y="1381760"/>
            <a:ext cx="914400" cy="914400"/>
          </a:xfrm>
          <a:prstGeom prst="rect">
            <a:avLst/>
          </a:prstGeom>
        </p:spPr>
      </p:pic>
      <p:pic>
        <p:nvPicPr>
          <p:cNvPr id="100" name="رسم 99" descr="رجوع مع تعبئة خالصة">
            <a:extLst>
              <a:ext uri="{FF2B5EF4-FFF2-40B4-BE49-F238E27FC236}">
                <a16:creationId xmlns:a16="http://schemas.microsoft.com/office/drawing/2014/main" id="{EA664B7B-2112-4315-9993-5C87AAACBA7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264960" y="14427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62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D8DBEDE7-2341-82C3-B3F2-3945E3D9B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واجهة المستخدم</a:t>
            </a:r>
          </a:p>
        </p:txBody>
      </p:sp>
      <p:pic>
        <p:nvPicPr>
          <p:cNvPr id="4" name="رسم 3" descr="إضافة مع تعبئة خالصة">
            <a:extLst>
              <a:ext uri="{FF2B5EF4-FFF2-40B4-BE49-F238E27FC236}">
                <a16:creationId xmlns:a16="http://schemas.microsoft.com/office/drawing/2014/main" id="{F91A4E14-9151-9664-FC65-C0CCB7E32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8000" y="4033520"/>
            <a:ext cx="914400" cy="914400"/>
          </a:xfrm>
          <a:prstGeom prst="rect">
            <a:avLst/>
          </a:prstGeom>
        </p:spPr>
      </p:pic>
      <p:pic>
        <p:nvPicPr>
          <p:cNvPr id="6" name="رسم 5" descr="جرس الإنذار مع تعبئة خالصة">
            <a:extLst>
              <a:ext uri="{FF2B5EF4-FFF2-40B4-BE49-F238E27FC236}">
                <a16:creationId xmlns:a16="http://schemas.microsoft.com/office/drawing/2014/main" id="{9EBE55A0-AC2D-0887-D2F5-929588B0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7760" y="2661920"/>
            <a:ext cx="914400" cy="914400"/>
          </a:xfrm>
          <a:prstGeom prst="rect">
            <a:avLst/>
          </a:prstGeom>
        </p:spPr>
      </p:pic>
      <p:pic>
        <p:nvPicPr>
          <p:cNvPr id="8" name="رسم 7" descr="عودة مع تعبئة خالصة">
            <a:extLst>
              <a:ext uri="{FF2B5EF4-FFF2-40B4-BE49-F238E27FC236}">
                <a16:creationId xmlns:a16="http://schemas.microsoft.com/office/drawing/2014/main" id="{3B82FE27-A432-4A51-6A1E-50B91C2B2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9040" y="2661920"/>
            <a:ext cx="914400" cy="914400"/>
          </a:xfrm>
          <a:prstGeom prst="rect">
            <a:avLst/>
          </a:prstGeom>
        </p:spPr>
      </p:pic>
      <p:pic>
        <p:nvPicPr>
          <p:cNvPr id="10" name="رسم 9" descr="عودة مع تعبئة خالصة">
            <a:extLst>
              <a:ext uri="{FF2B5EF4-FFF2-40B4-BE49-F238E27FC236}">
                <a16:creationId xmlns:a16="http://schemas.microsoft.com/office/drawing/2014/main" id="{782E1EBF-8497-EC27-3DD7-23F83229D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0320" y="2773680"/>
            <a:ext cx="914400" cy="914400"/>
          </a:xfrm>
          <a:prstGeom prst="rect">
            <a:avLst/>
          </a:prstGeom>
        </p:spPr>
      </p:pic>
      <p:pic>
        <p:nvPicPr>
          <p:cNvPr id="12" name="رسم 11" descr="شحن بطارية مع تعبئة خالصة">
            <a:extLst>
              <a:ext uri="{FF2B5EF4-FFF2-40B4-BE49-F238E27FC236}">
                <a16:creationId xmlns:a16="http://schemas.microsoft.com/office/drawing/2014/main" id="{D6D2E953-760E-EEC6-BDD3-C6D4C332A1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63040" y="2692400"/>
            <a:ext cx="914400" cy="914400"/>
          </a:xfrm>
          <a:prstGeom prst="rect">
            <a:avLst/>
          </a:prstGeom>
        </p:spPr>
      </p:pic>
      <p:pic>
        <p:nvPicPr>
          <p:cNvPr id="14" name="رسم 13" descr="بداية مع تعبئة خالصة">
            <a:extLst>
              <a:ext uri="{FF2B5EF4-FFF2-40B4-BE49-F238E27FC236}">
                <a16:creationId xmlns:a16="http://schemas.microsoft.com/office/drawing/2014/main" id="{7A8CFFE1-064E-0446-89DD-D48ACFBDFB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33040" y="2692400"/>
            <a:ext cx="914400" cy="914400"/>
          </a:xfrm>
          <a:prstGeom prst="rect">
            <a:avLst/>
          </a:prstGeom>
        </p:spPr>
      </p:pic>
      <p:pic>
        <p:nvPicPr>
          <p:cNvPr id="16" name="رسم 15" descr="نافذة مستعرض مع تعبئة خالصة">
            <a:extLst>
              <a:ext uri="{FF2B5EF4-FFF2-40B4-BE49-F238E27FC236}">
                <a16:creationId xmlns:a16="http://schemas.microsoft.com/office/drawing/2014/main" id="{F32A76A5-5FC0-4648-E090-B14FAF33B8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14800" y="2702560"/>
            <a:ext cx="914400" cy="914400"/>
          </a:xfrm>
          <a:prstGeom prst="rect">
            <a:avLst/>
          </a:prstGeom>
        </p:spPr>
      </p:pic>
      <p:pic>
        <p:nvPicPr>
          <p:cNvPr id="18" name="رسم 17" descr="فقاعة دردشة مع تعبئة خالصة">
            <a:extLst>
              <a:ext uri="{FF2B5EF4-FFF2-40B4-BE49-F238E27FC236}">
                <a16:creationId xmlns:a16="http://schemas.microsoft.com/office/drawing/2014/main" id="{5B4E0CC6-5A62-B3D5-B55F-5C753BCBAE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34000" y="2783840"/>
            <a:ext cx="914400" cy="914400"/>
          </a:xfrm>
          <a:prstGeom prst="rect">
            <a:avLst/>
          </a:prstGeom>
        </p:spPr>
      </p:pic>
      <p:pic>
        <p:nvPicPr>
          <p:cNvPr id="20" name="رسم 19" descr="فقاعة دردشة مع تعبئة خالصة">
            <a:extLst>
              <a:ext uri="{FF2B5EF4-FFF2-40B4-BE49-F238E27FC236}">
                <a16:creationId xmlns:a16="http://schemas.microsoft.com/office/drawing/2014/main" id="{1C6890A3-F4E1-F4EC-D43D-FFEDD663B8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54800" y="2743200"/>
            <a:ext cx="914400" cy="914400"/>
          </a:xfrm>
          <a:prstGeom prst="rect">
            <a:avLst/>
          </a:prstGeom>
        </p:spPr>
      </p:pic>
      <p:pic>
        <p:nvPicPr>
          <p:cNvPr id="22" name="رسم 21" descr="خانة الاختيار مشطوبة مع تعبئة خالصة">
            <a:extLst>
              <a:ext uri="{FF2B5EF4-FFF2-40B4-BE49-F238E27FC236}">
                <a16:creationId xmlns:a16="http://schemas.microsoft.com/office/drawing/2014/main" id="{371EF885-9F7D-1A2A-E218-73B6CAE536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8720" y="1442720"/>
            <a:ext cx="914400" cy="914400"/>
          </a:xfrm>
          <a:prstGeom prst="rect">
            <a:avLst/>
          </a:prstGeom>
        </p:spPr>
      </p:pic>
      <p:pic>
        <p:nvPicPr>
          <p:cNvPr id="24" name="رسم 23" descr="علامة تحديد مع تعبئة خالصة">
            <a:extLst>
              <a:ext uri="{FF2B5EF4-FFF2-40B4-BE49-F238E27FC236}">
                <a16:creationId xmlns:a16="http://schemas.microsoft.com/office/drawing/2014/main" id="{0C97E3EB-A5D3-DE01-70B8-A77FFA8037D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58880" y="1391920"/>
            <a:ext cx="914400" cy="914400"/>
          </a:xfrm>
          <a:prstGeom prst="rect">
            <a:avLst/>
          </a:prstGeom>
        </p:spPr>
      </p:pic>
      <p:pic>
        <p:nvPicPr>
          <p:cNvPr id="26" name="رسم 25" descr="إغلاق مع تعبئة خالصة">
            <a:extLst>
              <a:ext uri="{FF2B5EF4-FFF2-40B4-BE49-F238E27FC236}">
                <a16:creationId xmlns:a16="http://schemas.microsoft.com/office/drawing/2014/main" id="{44B9E60E-EE3D-A4C7-5873-20A47FED7E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21920" y="1391920"/>
            <a:ext cx="914400" cy="914400"/>
          </a:xfrm>
          <a:prstGeom prst="rect">
            <a:avLst/>
          </a:prstGeom>
        </p:spPr>
      </p:pic>
      <p:pic>
        <p:nvPicPr>
          <p:cNvPr id="28" name="رسم 27" descr="زرع مع تعبئة خالصة">
            <a:extLst>
              <a:ext uri="{FF2B5EF4-FFF2-40B4-BE49-F238E27FC236}">
                <a16:creationId xmlns:a16="http://schemas.microsoft.com/office/drawing/2014/main" id="{7D0D91C7-BDD2-885C-607B-8265DDAC33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81760" y="1371600"/>
            <a:ext cx="914400" cy="914400"/>
          </a:xfrm>
          <a:prstGeom prst="rect">
            <a:avLst/>
          </a:prstGeom>
        </p:spPr>
      </p:pic>
      <p:pic>
        <p:nvPicPr>
          <p:cNvPr id="30" name="رسم 29" descr="مؤشر مع تعبئة خالصة">
            <a:extLst>
              <a:ext uri="{FF2B5EF4-FFF2-40B4-BE49-F238E27FC236}">
                <a16:creationId xmlns:a16="http://schemas.microsoft.com/office/drawing/2014/main" id="{1651B5FC-C10D-0568-58D5-0261619486E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343200" y="1371600"/>
            <a:ext cx="914400" cy="914400"/>
          </a:xfrm>
          <a:prstGeom prst="rect">
            <a:avLst/>
          </a:prstGeom>
        </p:spPr>
      </p:pic>
      <p:pic>
        <p:nvPicPr>
          <p:cNvPr id="32" name="رسم 31" descr="معتم (شمس متوسطة) مع تعبئة خالصة">
            <a:extLst>
              <a:ext uri="{FF2B5EF4-FFF2-40B4-BE49-F238E27FC236}">
                <a16:creationId xmlns:a16="http://schemas.microsoft.com/office/drawing/2014/main" id="{19CDFCD6-14DF-A025-0D21-22AE1262AB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04640" y="1351280"/>
            <a:ext cx="914400" cy="914400"/>
          </a:xfrm>
          <a:prstGeom prst="rect">
            <a:avLst/>
          </a:prstGeom>
        </p:spPr>
      </p:pic>
      <p:pic>
        <p:nvPicPr>
          <p:cNvPr id="34" name="رسم 33" descr="معتمة (شمس أصغر) مع تعبئة خالصة">
            <a:extLst>
              <a:ext uri="{FF2B5EF4-FFF2-40B4-BE49-F238E27FC236}">
                <a16:creationId xmlns:a16="http://schemas.microsoft.com/office/drawing/2014/main" id="{F01A9DB4-7330-B0E9-5E54-F74475FDE60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994960" y="1442720"/>
            <a:ext cx="914400" cy="914400"/>
          </a:xfrm>
          <a:prstGeom prst="rect">
            <a:avLst/>
          </a:prstGeom>
        </p:spPr>
      </p:pic>
      <p:pic>
        <p:nvPicPr>
          <p:cNvPr id="36" name="رسم 35" descr="إيماءة الضغط المزدوج مع تعبئة خالصة">
            <a:extLst>
              <a:ext uri="{FF2B5EF4-FFF2-40B4-BE49-F238E27FC236}">
                <a16:creationId xmlns:a16="http://schemas.microsoft.com/office/drawing/2014/main" id="{D6FCA98A-4FDD-5D9D-5085-01021793F28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15760" y="1412240"/>
            <a:ext cx="914400" cy="914400"/>
          </a:xfrm>
          <a:prstGeom prst="rect">
            <a:avLst/>
          </a:prstGeom>
        </p:spPr>
      </p:pic>
      <p:pic>
        <p:nvPicPr>
          <p:cNvPr id="45" name="رسم 44" descr="إيقاف مع تعبئة خالصة">
            <a:extLst>
              <a:ext uri="{FF2B5EF4-FFF2-40B4-BE49-F238E27FC236}">
                <a16:creationId xmlns:a16="http://schemas.microsoft.com/office/drawing/2014/main" id="{09C9FE23-7446-7847-85FB-F927C55FFA5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16080" y="5442360"/>
            <a:ext cx="914400" cy="914400"/>
          </a:xfrm>
          <a:prstGeom prst="rect">
            <a:avLst/>
          </a:prstGeom>
        </p:spPr>
      </p:pic>
      <p:pic>
        <p:nvPicPr>
          <p:cNvPr id="49" name="رسم 48" descr="تدفق مع تعبئة خالصة">
            <a:extLst>
              <a:ext uri="{FF2B5EF4-FFF2-40B4-BE49-F238E27FC236}">
                <a16:creationId xmlns:a16="http://schemas.microsoft.com/office/drawing/2014/main" id="{7694D3FB-0669-FD8D-306E-52EE3130139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287680" y="5401720"/>
            <a:ext cx="914400" cy="914400"/>
          </a:xfrm>
          <a:prstGeom prst="rect">
            <a:avLst/>
          </a:prstGeom>
        </p:spPr>
      </p:pic>
      <p:pic>
        <p:nvPicPr>
          <p:cNvPr id="53" name="رسم 52" descr="إيماءة سحب مع تعبئة خالصة">
            <a:extLst>
              <a:ext uri="{FF2B5EF4-FFF2-40B4-BE49-F238E27FC236}">
                <a16:creationId xmlns:a16="http://schemas.microsoft.com/office/drawing/2014/main" id="{38EE1B36-45C0-F8B2-38C4-EA43366E45B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537360" y="5411880"/>
            <a:ext cx="914400" cy="914400"/>
          </a:xfrm>
          <a:prstGeom prst="rect">
            <a:avLst/>
          </a:prstGeom>
        </p:spPr>
      </p:pic>
      <p:pic>
        <p:nvPicPr>
          <p:cNvPr id="57" name="رسم 56" descr="مزامنة السحابة مع تعبئة خالصة">
            <a:extLst>
              <a:ext uri="{FF2B5EF4-FFF2-40B4-BE49-F238E27FC236}">
                <a16:creationId xmlns:a16="http://schemas.microsoft.com/office/drawing/2014/main" id="{0D2164F4-F436-CC82-F487-F8F54A6ADE7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990240" y="5330600"/>
            <a:ext cx="914400" cy="914400"/>
          </a:xfrm>
          <a:prstGeom prst="rect">
            <a:avLst/>
          </a:prstGeom>
        </p:spPr>
      </p:pic>
      <p:pic>
        <p:nvPicPr>
          <p:cNvPr id="61" name="رسم 60" descr="نص مع تعبئة خالصة">
            <a:extLst>
              <a:ext uri="{FF2B5EF4-FFF2-40B4-BE49-F238E27FC236}">
                <a16:creationId xmlns:a16="http://schemas.microsoft.com/office/drawing/2014/main" id="{6C5E47F8-E3AF-A740-9A3E-8ECEB46E266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280560" y="5330600"/>
            <a:ext cx="914400" cy="914400"/>
          </a:xfrm>
          <a:prstGeom prst="rect">
            <a:avLst/>
          </a:prstGeom>
        </p:spPr>
      </p:pic>
      <p:pic>
        <p:nvPicPr>
          <p:cNvPr id="65" name="رسم 64" descr="تبديل مع تعبئة خالصة">
            <a:extLst>
              <a:ext uri="{FF2B5EF4-FFF2-40B4-BE49-F238E27FC236}">
                <a16:creationId xmlns:a16="http://schemas.microsoft.com/office/drawing/2014/main" id="{45090600-BBC8-C7E1-26C0-CF1CFB37045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672480" y="5381400"/>
            <a:ext cx="914400" cy="914400"/>
          </a:xfrm>
          <a:prstGeom prst="rect">
            <a:avLst/>
          </a:prstGeom>
        </p:spPr>
      </p:pic>
      <p:pic>
        <p:nvPicPr>
          <p:cNvPr id="69" name="رسم 68" descr="تصميم واجهات المستخدم مع تعبئة خالصة">
            <a:extLst>
              <a:ext uri="{FF2B5EF4-FFF2-40B4-BE49-F238E27FC236}">
                <a16:creationId xmlns:a16="http://schemas.microsoft.com/office/drawing/2014/main" id="{21053889-1767-ECA3-525C-81922042924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962800" y="5310280"/>
            <a:ext cx="914400" cy="914400"/>
          </a:xfrm>
          <a:prstGeom prst="rect">
            <a:avLst/>
          </a:prstGeom>
        </p:spPr>
      </p:pic>
      <p:pic>
        <p:nvPicPr>
          <p:cNvPr id="73" name="رسم 72" descr="إلغاء متابعة مع تعبئة خالصة">
            <a:extLst>
              <a:ext uri="{FF2B5EF4-FFF2-40B4-BE49-F238E27FC236}">
                <a16:creationId xmlns:a16="http://schemas.microsoft.com/office/drawing/2014/main" id="{DCB4FFC4-3C73-5E40-0622-A6F6829D0ED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375040" y="5411880"/>
            <a:ext cx="914400" cy="914400"/>
          </a:xfrm>
          <a:prstGeom prst="rect">
            <a:avLst/>
          </a:prstGeom>
        </p:spPr>
      </p:pic>
      <p:pic>
        <p:nvPicPr>
          <p:cNvPr id="77" name="رسم 76" descr="صوت مع تعبئة خالصة">
            <a:extLst>
              <a:ext uri="{FF2B5EF4-FFF2-40B4-BE49-F238E27FC236}">
                <a16:creationId xmlns:a16="http://schemas.microsoft.com/office/drawing/2014/main" id="{A7B1909A-189A-B212-F95C-F93D910FCE1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26240" y="4050440"/>
            <a:ext cx="914400" cy="914400"/>
          </a:xfrm>
          <a:prstGeom prst="rect">
            <a:avLst/>
          </a:prstGeom>
        </p:spPr>
      </p:pic>
      <p:pic>
        <p:nvPicPr>
          <p:cNvPr id="81" name="رسم 80" descr="حجم مع تعبئة خالصة">
            <a:extLst>
              <a:ext uri="{FF2B5EF4-FFF2-40B4-BE49-F238E27FC236}">
                <a16:creationId xmlns:a16="http://schemas.microsoft.com/office/drawing/2014/main" id="{24E4AB85-2C27-C02B-22FE-EC4A125DC90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2267360" y="4141880"/>
            <a:ext cx="914400" cy="914400"/>
          </a:xfrm>
          <a:prstGeom prst="rect">
            <a:avLst/>
          </a:prstGeom>
        </p:spPr>
      </p:pic>
      <p:pic>
        <p:nvPicPr>
          <p:cNvPr id="85" name="رسم 84" descr="تصميم ويب مع تعبئة خالصة">
            <a:extLst>
              <a:ext uri="{FF2B5EF4-FFF2-40B4-BE49-F238E27FC236}">
                <a16:creationId xmlns:a16="http://schemas.microsoft.com/office/drawing/2014/main" id="{9BF3C3E0-8714-768C-A96C-23A8F48216B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3659280" y="4091080"/>
            <a:ext cx="914400" cy="914400"/>
          </a:xfrm>
          <a:prstGeom prst="rect">
            <a:avLst/>
          </a:prstGeom>
        </p:spPr>
      </p:pic>
      <p:pic>
        <p:nvPicPr>
          <p:cNvPr id="89" name="رسم 88" descr="Wi-Fi مع تعبئة خالصة">
            <a:extLst>
              <a:ext uri="{FF2B5EF4-FFF2-40B4-BE49-F238E27FC236}">
                <a16:creationId xmlns:a16="http://schemas.microsoft.com/office/drawing/2014/main" id="{6BEE12EA-EF50-7E1F-EDB7-5AC7670A5058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888640" y="4091080"/>
            <a:ext cx="914400" cy="914400"/>
          </a:xfrm>
          <a:prstGeom prst="rect">
            <a:avLst/>
          </a:prstGeom>
        </p:spPr>
      </p:pic>
      <p:pic>
        <p:nvPicPr>
          <p:cNvPr id="93" name="رسم 92" descr="لاسلكي مع تعبئة خالصة">
            <a:extLst>
              <a:ext uri="{FF2B5EF4-FFF2-40B4-BE49-F238E27FC236}">
                <a16:creationId xmlns:a16="http://schemas.microsoft.com/office/drawing/2014/main" id="{AD85A398-19D0-05DA-297C-9A59D59C0483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300880" y="3989480"/>
            <a:ext cx="914400" cy="914400"/>
          </a:xfrm>
          <a:prstGeom prst="rect">
            <a:avLst/>
          </a:prstGeom>
        </p:spPr>
      </p:pic>
      <p:pic>
        <p:nvPicPr>
          <p:cNvPr id="97" name="رسم 96" descr="تكبير مع تعبئة خالصة">
            <a:extLst>
              <a:ext uri="{FF2B5EF4-FFF2-40B4-BE49-F238E27FC236}">
                <a16:creationId xmlns:a16="http://schemas.microsoft.com/office/drawing/2014/main" id="{A5089FC2-81A9-171E-1537-199A8F6B2C7E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692800" y="3979320"/>
            <a:ext cx="914400" cy="914400"/>
          </a:xfrm>
          <a:prstGeom prst="rect">
            <a:avLst/>
          </a:prstGeom>
        </p:spPr>
      </p:pic>
      <p:pic>
        <p:nvPicPr>
          <p:cNvPr id="101" name="رسم 100" descr="تصغير مع تعبئة خالصة">
            <a:extLst>
              <a:ext uri="{FF2B5EF4-FFF2-40B4-BE49-F238E27FC236}">
                <a16:creationId xmlns:a16="http://schemas.microsoft.com/office/drawing/2014/main" id="{A80D6484-039A-6365-220F-C75583E002CC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023760" y="39488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3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الرياضة</a:t>
            </a:r>
          </a:p>
        </p:txBody>
      </p:sp>
      <p:pic>
        <p:nvPicPr>
          <p:cNvPr id="4" name="رسم 3" descr="رئة مع تعبئة خالصة">
            <a:extLst>
              <a:ext uri="{FF2B5EF4-FFF2-40B4-BE49-F238E27FC236}">
                <a16:creationId xmlns:a16="http://schemas.microsoft.com/office/drawing/2014/main" id="{37F63E53-3575-3ED2-72ED-9349A85CF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9160" y="4086480"/>
            <a:ext cx="914400" cy="914400"/>
          </a:xfrm>
          <a:prstGeom prst="rect">
            <a:avLst/>
          </a:prstGeom>
        </p:spPr>
      </p:pic>
      <p:pic>
        <p:nvPicPr>
          <p:cNvPr id="7" name="رسم 6" descr="تنس الريشة مع تعبئة خالصة">
            <a:extLst>
              <a:ext uri="{FF2B5EF4-FFF2-40B4-BE49-F238E27FC236}">
                <a16:creationId xmlns:a16="http://schemas.microsoft.com/office/drawing/2014/main" id="{861370E2-7B06-E4EF-987E-745DFE895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1080" y="4086480"/>
            <a:ext cx="914400" cy="914400"/>
          </a:xfrm>
          <a:prstGeom prst="rect">
            <a:avLst/>
          </a:prstGeom>
        </p:spPr>
      </p:pic>
      <p:pic>
        <p:nvPicPr>
          <p:cNvPr id="10" name="رسم 9" descr="بيسبول مع تعبئة خالصة">
            <a:extLst>
              <a:ext uri="{FF2B5EF4-FFF2-40B4-BE49-F238E27FC236}">
                <a16:creationId xmlns:a16="http://schemas.microsoft.com/office/drawing/2014/main" id="{F1AE6ADB-7580-351E-0B04-78F3B8298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1000" y="2694560"/>
            <a:ext cx="914400" cy="914400"/>
          </a:xfrm>
          <a:prstGeom prst="rect">
            <a:avLst/>
          </a:prstGeom>
        </p:spPr>
      </p:pic>
      <p:pic>
        <p:nvPicPr>
          <p:cNvPr id="12" name="رسم 11" descr="مضرب بيسبول وكرته مع تعبئة خالصة">
            <a:extLst>
              <a:ext uri="{FF2B5EF4-FFF2-40B4-BE49-F238E27FC236}">
                <a16:creationId xmlns:a16="http://schemas.microsoft.com/office/drawing/2014/main" id="{78E5C90D-F457-9D08-8232-4338593F4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3560" y="2643760"/>
            <a:ext cx="914400" cy="914400"/>
          </a:xfrm>
          <a:prstGeom prst="rect">
            <a:avLst/>
          </a:prstGeom>
        </p:spPr>
      </p:pic>
      <p:pic>
        <p:nvPicPr>
          <p:cNvPr id="15" name="رسم 14" descr="قبعة بيسبول مع تعبئة خالصة">
            <a:extLst>
              <a:ext uri="{FF2B5EF4-FFF2-40B4-BE49-F238E27FC236}">
                <a16:creationId xmlns:a16="http://schemas.microsoft.com/office/drawing/2014/main" id="{4A0893A8-E6DE-4B3E-CC5D-DAFF126920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64840" y="2643760"/>
            <a:ext cx="914400" cy="914400"/>
          </a:xfrm>
          <a:prstGeom prst="rect">
            <a:avLst/>
          </a:prstGeom>
        </p:spPr>
      </p:pic>
      <p:pic>
        <p:nvPicPr>
          <p:cNvPr id="18" name="رسم 17" descr="كرة سلة مع تعبئة خالصة">
            <a:extLst>
              <a:ext uri="{FF2B5EF4-FFF2-40B4-BE49-F238E27FC236}">
                <a16:creationId xmlns:a16="http://schemas.microsoft.com/office/drawing/2014/main" id="{7D018562-EEF5-F2BC-A734-9B6A035D33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05960" y="2714880"/>
            <a:ext cx="914400" cy="914400"/>
          </a:xfrm>
          <a:prstGeom prst="rect">
            <a:avLst/>
          </a:prstGeom>
        </p:spPr>
      </p:pic>
      <p:pic>
        <p:nvPicPr>
          <p:cNvPr id="20" name="رسم 19" descr="ركوب الدراجات مع تعبئة خالصة">
            <a:extLst>
              <a:ext uri="{FF2B5EF4-FFF2-40B4-BE49-F238E27FC236}">
                <a16:creationId xmlns:a16="http://schemas.microsoft.com/office/drawing/2014/main" id="{276738FC-C656-AA23-FF45-9B27853809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26760" y="2755520"/>
            <a:ext cx="914400" cy="914400"/>
          </a:xfrm>
          <a:prstGeom prst="rect">
            <a:avLst/>
          </a:prstGeom>
        </p:spPr>
      </p:pic>
      <p:pic>
        <p:nvPicPr>
          <p:cNvPr id="23" name="رسم 22" descr="لاعب كمال أجسام مع تعبئة خالصة">
            <a:extLst>
              <a:ext uri="{FF2B5EF4-FFF2-40B4-BE49-F238E27FC236}">
                <a16:creationId xmlns:a16="http://schemas.microsoft.com/office/drawing/2014/main" id="{5A6E6F76-2768-AF54-A2F9-E2E99FFAC9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79640" y="2796160"/>
            <a:ext cx="914400" cy="914400"/>
          </a:xfrm>
          <a:prstGeom prst="rect">
            <a:avLst/>
          </a:prstGeom>
        </p:spPr>
      </p:pic>
      <p:pic>
        <p:nvPicPr>
          <p:cNvPr id="26" name="رسم 25" descr="ارتداد مع تعبئة خالصة">
            <a:extLst>
              <a:ext uri="{FF2B5EF4-FFF2-40B4-BE49-F238E27FC236}">
                <a16:creationId xmlns:a16="http://schemas.microsoft.com/office/drawing/2014/main" id="{0F7882F9-B6C9-9F02-79E7-609721EB27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39480" y="2846960"/>
            <a:ext cx="914400" cy="914400"/>
          </a:xfrm>
          <a:prstGeom prst="rect">
            <a:avLst/>
          </a:prstGeom>
        </p:spPr>
      </p:pic>
      <p:pic>
        <p:nvPicPr>
          <p:cNvPr id="28" name="رسم 27" descr="قوس وسهم مع تعبئة خالصة">
            <a:extLst>
              <a:ext uri="{FF2B5EF4-FFF2-40B4-BE49-F238E27FC236}">
                <a16:creationId xmlns:a16="http://schemas.microsoft.com/office/drawing/2014/main" id="{7C42007F-F198-4743-0330-9EFB1097F9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80600" y="2816480"/>
            <a:ext cx="914400" cy="914400"/>
          </a:xfrm>
          <a:prstGeom prst="rect">
            <a:avLst/>
          </a:prstGeom>
        </p:spPr>
      </p:pic>
      <p:pic>
        <p:nvPicPr>
          <p:cNvPr id="31" name="رسم 30" descr="لعبة البولينغ مع تعبئة خالصة">
            <a:extLst>
              <a:ext uri="{FF2B5EF4-FFF2-40B4-BE49-F238E27FC236}">
                <a16:creationId xmlns:a16="http://schemas.microsoft.com/office/drawing/2014/main" id="{385F2F0A-64CD-702A-8B51-7688F2CF6A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2600" y="1475360"/>
            <a:ext cx="914400" cy="914400"/>
          </a:xfrm>
          <a:prstGeom prst="rect">
            <a:avLst/>
          </a:prstGeom>
        </p:spPr>
      </p:pic>
      <p:pic>
        <p:nvPicPr>
          <p:cNvPr id="34" name="رسم 33" descr="قفاز ملاكمة مع تعبئة خالصة">
            <a:extLst>
              <a:ext uri="{FF2B5EF4-FFF2-40B4-BE49-F238E27FC236}">
                <a16:creationId xmlns:a16="http://schemas.microsoft.com/office/drawing/2014/main" id="{8A099753-4D92-26E7-DA50-FF23484B827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01800" y="1414400"/>
            <a:ext cx="914400" cy="914400"/>
          </a:xfrm>
          <a:prstGeom prst="rect">
            <a:avLst/>
          </a:prstGeom>
        </p:spPr>
      </p:pic>
      <p:pic>
        <p:nvPicPr>
          <p:cNvPr id="37" name="رسم 36" descr="زورق مع تعبئة خالصة">
            <a:extLst>
              <a:ext uri="{FF2B5EF4-FFF2-40B4-BE49-F238E27FC236}">
                <a16:creationId xmlns:a16="http://schemas.microsoft.com/office/drawing/2014/main" id="{DB3101D9-2935-7770-E67C-7B6E187EE8C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685160" y="1333120"/>
            <a:ext cx="914400" cy="914400"/>
          </a:xfrm>
          <a:prstGeom prst="rect">
            <a:avLst/>
          </a:prstGeom>
        </p:spPr>
      </p:pic>
      <p:pic>
        <p:nvPicPr>
          <p:cNvPr id="41" name="رسم 40" descr="تسلّق مع تعبئة خالصة">
            <a:extLst>
              <a:ext uri="{FF2B5EF4-FFF2-40B4-BE49-F238E27FC236}">
                <a16:creationId xmlns:a16="http://schemas.microsoft.com/office/drawing/2014/main" id="{28A57DC8-A3F0-EA3F-C69B-191D987A70C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55160" y="1434720"/>
            <a:ext cx="914400" cy="914400"/>
          </a:xfrm>
          <a:prstGeom prst="rect">
            <a:avLst/>
          </a:prstGeom>
        </p:spPr>
      </p:pic>
      <p:pic>
        <p:nvPicPr>
          <p:cNvPr id="45" name="رسم 44" descr="كريكيت مع تعبئة خالصة">
            <a:extLst>
              <a:ext uri="{FF2B5EF4-FFF2-40B4-BE49-F238E27FC236}">
                <a16:creationId xmlns:a16="http://schemas.microsoft.com/office/drawing/2014/main" id="{3C605E81-5069-EE4F-5A67-4ED5B6A5B00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265800" y="1353440"/>
            <a:ext cx="914400" cy="914400"/>
          </a:xfrm>
          <a:prstGeom prst="rect">
            <a:avLst/>
          </a:prstGeom>
        </p:spPr>
      </p:pic>
      <p:pic>
        <p:nvPicPr>
          <p:cNvPr id="49" name="رسم 48" descr="مضرب كريكيت وكرة مع تعبئة خالصة">
            <a:extLst>
              <a:ext uri="{FF2B5EF4-FFF2-40B4-BE49-F238E27FC236}">
                <a16:creationId xmlns:a16="http://schemas.microsoft.com/office/drawing/2014/main" id="{3F0484CC-16A2-D7FD-E5D9-FB6529E2BE6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749160" y="1383920"/>
            <a:ext cx="914400" cy="914400"/>
          </a:xfrm>
          <a:prstGeom prst="rect">
            <a:avLst/>
          </a:prstGeom>
        </p:spPr>
      </p:pic>
      <p:pic>
        <p:nvPicPr>
          <p:cNvPr id="53" name="رسم 52" descr="تزلج بين الدول مع تعبئة خالصة">
            <a:extLst>
              <a:ext uri="{FF2B5EF4-FFF2-40B4-BE49-F238E27FC236}">
                <a16:creationId xmlns:a16="http://schemas.microsoft.com/office/drawing/2014/main" id="{649867A1-69CB-126B-E825-8F1222BC6AC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09000" y="1394080"/>
            <a:ext cx="914400" cy="914400"/>
          </a:xfrm>
          <a:prstGeom prst="rect">
            <a:avLst/>
          </a:prstGeom>
        </p:spPr>
      </p:pic>
      <p:pic>
        <p:nvPicPr>
          <p:cNvPr id="57" name="رسم 56" descr="خطوات رقص مع تعبئة خالصة">
            <a:extLst>
              <a:ext uri="{FF2B5EF4-FFF2-40B4-BE49-F238E27FC236}">
                <a16:creationId xmlns:a16="http://schemas.microsoft.com/office/drawing/2014/main" id="{BAD3C03E-898D-1DEB-6179-233F53889FF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390760" y="1414400"/>
            <a:ext cx="914400" cy="914400"/>
          </a:xfrm>
          <a:prstGeom prst="rect">
            <a:avLst/>
          </a:prstGeom>
        </p:spPr>
      </p:pic>
      <p:pic>
        <p:nvPicPr>
          <p:cNvPr id="5" name="رسم 4" descr="هدف كرة قدم مع تعبئة خالصة">
            <a:extLst>
              <a:ext uri="{FF2B5EF4-FFF2-40B4-BE49-F238E27FC236}">
                <a16:creationId xmlns:a16="http://schemas.microsoft.com/office/drawing/2014/main" id="{6158431A-80DC-760F-3DCC-E0770610428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013040" y="5492600"/>
            <a:ext cx="914400" cy="914400"/>
          </a:xfrm>
          <a:prstGeom prst="rect">
            <a:avLst/>
          </a:prstGeom>
        </p:spPr>
      </p:pic>
      <p:pic>
        <p:nvPicPr>
          <p:cNvPr id="8" name="رسم 7" descr="كرة قدم مع تعبئة خالصة">
            <a:extLst>
              <a:ext uri="{FF2B5EF4-FFF2-40B4-BE49-F238E27FC236}">
                <a16:creationId xmlns:a16="http://schemas.microsoft.com/office/drawing/2014/main" id="{F1279805-2414-752E-5ABE-7825092825F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66800" y="4049880"/>
            <a:ext cx="914400" cy="914400"/>
          </a:xfrm>
          <a:prstGeom prst="rect">
            <a:avLst/>
          </a:prstGeom>
        </p:spPr>
      </p:pic>
      <p:pic>
        <p:nvPicPr>
          <p:cNvPr id="14" name="رسم 13" descr="كرات الرياضة مع تعبئة خالصة">
            <a:extLst>
              <a:ext uri="{FF2B5EF4-FFF2-40B4-BE49-F238E27FC236}">
                <a16:creationId xmlns:a16="http://schemas.microsoft.com/office/drawing/2014/main" id="{815E4A37-285D-D3A7-3D08-1BAD074DBF2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56160" y="5391000"/>
            <a:ext cx="914400" cy="914400"/>
          </a:xfrm>
          <a:prstGeom prst="rect">
            <a:avLst/>
          </a:prstGeom>
        </p:spPr>
      </p:pic>
      <p:pic>
        <p:nvPicPr>
          <p:cNvPr id="17" name="رسم 16" descr="ملعب رياضي مع تعبئة خالصة">
            <a:extLst>
              <a:ext uri="{FF2B5EF4-FFF2-40B4-BE49-F238E27FC236}">
                <a16:creationId xmlns:a16="http://schemas.microsoft.com/office/drawing/2014/main" id="{9D543298-B499-B26C-14B7-15ABF826DDB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85040" y="4110840"/>
            <a:ext cx="914400" cy="914400"/>
          </a:xfrm>
          <a:prstGeom prst="rect">
            <a:avLst/>
          </a:prstGeom>
        </p:spPr>
      </p:pic>
      <p:pic>
        <p:nvPicPr>
          <p:cNvPr id="21" name="رسم 20" descr="استاد مع تعبئة خالصة">
            <a:extLst>
              <a:ext uri="{FF2B5EF4-FFF2-40B4-BE49-F238E27FC236}">
                <a16:creationId xmlns:a16="http://schemas.microsoft.com/office/drawing/2014/main" id="{6B149CB1-F292-079E-19BE-B8D2F0196CE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327760" y="5340200"/>
            <a:ext cx="914400" cy="914400"/>
          </a:xfrm>
          <a:prstGeom prst="rect">
            <a:avLst/>
          </a:prstGeom>
        </p:spPr>
      </p:pic>
      <p:pic>
        <p:nvPicPr>
          <p:cNvPr id="27" name="رسم 26" descr="ركوب أمواج مع تعبئة خالصة">
            <a:extLst>
              <a:ext uri="{FF2B5EF4-FFF2-40B4-BE49-F238E27FC236}">
                <a16:creationId xmlns:a16="http://schemas.microsoft.com/office/drawing/2014/main" id="{9EC8BC27-D068-AABB-2B11-5B08A181776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536800" y="5330040"/>
            <a:ext cx="914400" cy="914400"/>
          </a:xfrm>
          <a:prstGeom prst="rect">
            <a:avLst/>
          </a:prstGeom>
        </p:spPr>
      </p:pic>
      <p:pic>
        <p:nvPicPr>
          <p:cNvPr id="30" name="رسم 29" descr="سباحة مع تعبئة خالصة">
            <a:extLst>
              <a:ext uri="{FF2B5EF4-FFF2-40B4-BE49-F238E27FC236}">
                <a16:creationId xmlns:a16="http://schemas.microsoft.com/office/drawing/2014/main" id="{D7A78069-6760-5148-68BA-C98834D9257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628240" y="4009240"/>
            <a:ext cx="914400" cy="914400"/>
          </a:xfrm>
          <a:prstGeom prst="rect">
            <a:avLst/>
          </a:prstGeom>
        </p:spPr>
      </p:pic>
      <p:pic>
        <p:nvPicPr>
          <p:cNvPr id="33" name="رسم 32" descr="مضرب تنس الطاولة والكرة مع تعبئة خالصة">
            <a:extLst>
              <a:ext uri="{FF2B5EF4-FFF2-40B4-BE49-F238E27FC236}">
                <a16:creationId xmlns:a16="http://schemas.microsoft.com/office/drawing/2014/main" id="{7F24D1ED-E577-9F59-6EF5-026FABCC1C7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989680" y="5380840"/>
            <a:ext cx="914400" cy="914400"/>
          </a:xfrm>
          <a:prstGeom prst="rect">
            <a:avLst/>
          </a:prstGeom>
        </p:spPr>
      </p:pic>
      <p:pic>
        <p:nvPicPr>
          <p:cNvPr id="36" name="رسم 35" descr="تنس مع تعبئة خالصة">
            <a:extLst>
              <a:ext uri="{FF2B5EF4-FFF2-40B4-BE49-F238E27FC236}">
                <a16:creationId xmlns:a16="http://schemas.microsoft.com/office/drawing/2014/main" id="{27F4A049-DC12-D644-4326-E301C625BA6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060800" y="4049880"/>
            <a:ext cx="914400" cy="914400"/>
          </a:xfrm>
          <a:prstGeom prst="rect">
            <a:avLst/>
          </a:prstGeom>
        </p:spPr>
      </p:pic>
      <p:pic>
        <p:nvPicPr>
          <p:cNvPr id="39" name="رسم 38" descr="مضرب تنس وكرة مع تعبئة خالصة">
            <a:extLst>
              <a:ext uri="{FF2B5EF4-FFF2-40B4-BE49-F238E27FC236}">
                <a16:creationId xmlns:a16="http://schemas.microsoft.com/office/drawing/2014/main" id="{8C2689B0-9451-D9DA-9A6F-32D93D3F464E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371440" y="5391000"/>
            <a:ext cx="914400" cy="914400"/>
          </a:xfrm>
          <a:prstGeom prst="rect">
            <a:avLst/>
          </a:prstGeom>
        </p:spPr>
      </p:pic>
      <p:pic>
        <p:nvPicPr>
          <p:cNvPr id="42" name="رسم 41" descr="كرة طائرة مع تعبئة خالصة">
            <a:extLst>
              <a:ext uri="{FF2B5EF4-FFF2-40B4-BE49-F238E27FC236}">
                <a16:creationId xmlns:a16="http://schemas.microsoft.com/office/drawing/2014/main" id="{8F4C2E0B-4855-ECEC-BB0F-A2ECAF74AD6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40960" y="4141320"/>
            <a:ext cx="914400" cy="914400"/>
          </a:xfrm>
          <a:prstGeom prst="rect">
            <a:avLst/>
          </a:prstGeom>
        </p:spPr>
      </p:pic>
      <p:pic>
        <p:nvPicPr>
          <p:cNvPr id="44" name="رسم 43" descr="كرة ماء مع تعبئة خالصة">
            <a:extLst>
              <a:ext uri="{FF2B5EF4-FFF2-40B4-BE49-F238E27FC236}">
                <a16:creationId xmlns:a16="http://schemas.microsoft.com/office/drawing/2014/main" id="{3FB35FB4-81AA-68D2-039B-F7537B6DD8D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732880" y="5441800"/>
            <a:ext cx="914400" cy="914400"/>
          </a:xfrm>
          <a:prstGeom prst="rect">
            <a:avLst/>
          </a:prstGeom>
        </p:spPr>
      </p:pic>
      <p:pic>
        <p:nvPicPr>
          <p:cNvPr id="50" name="رسم 49" descr="يوغا مع تعبئة خالصة">
            <a:extLst>
              <a:ext uri="{FF2B5EF4-FFF2-40B4-BE49-F238E27FC236}">
                <a16:creationId xmlns:a16="http://schemas.microsoft.com/office/drawing/2014/main" id="{266FA91F-B271-47BE-88BC-C087F5256F5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415120" y="5401160"/>
            <a:ext cx="914400" cy="914400"/>
          </a:xfrm>
          <a:prstGeom prst="rect">
            <a:avLst/>
          </a:prstGeom>
        </p:spPr>
      </p:pic>
      <p:pic>
        <p:nvPicPr>
          <p:cNvPr id="52" name="رسم 51" descr="يوغا مع تعبئة خالصة">
            <a:extLst>
              <a:ext uri="{FF2B5EF4-FFF2-40B4-BE49-F238E27FC236}">
                <a16:creationId xmlns:a16="http://schemas.microsoft.com/office/drawing/2014/main" id="{E25F781B-559B-C12C-C4A0-1BA25450E21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763360" y="4131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40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D8DBEDE7-2341-82C3-B3F2-3945E3D9B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واجهة المستخدم</a:t>
            </a:r>
          </a:p>
        </p:txBody>
      </p:sp>
      <p:pic>
        <p:nvPicPr>
          <p:cNvPr id="5" name="رسم 4" descr="القوة مع تعبئة خالصة">
            <a:extLst>
              <a:ext uri="{FF2B5EF4-FFF2-40B4-BE49-F238E27FC236}">
                <a16:creationId xmlns:a16="http://schemas.microsoft.com/office/drawing/2014/main" id="{8A7B806F-40E9-A46F-7BD1-23B2833AE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33920" y="2668680"/>
            <a:ext cx="914400" cy="914400"/>
          </a:xfrm>
          <a:prstGeom prst="rect">
            <a:avLst/>
          </a:prstGeom>
        </p:spPr>
      </p:pic>
      <p:pic>
        <p:nvPicPr>
          <p:cNvPr id="9" name="رسم 8" descr="إعادة تسجيل مع تعبئة خالصة">
            <a:extLst>
              <a:ext uri="{FF2B5EF4-FFF2-40B4-BE49-F238E27FC236}">
                <a16:creationId xmlns:a16="http://schemas.microsoft.com/office/drawing/2014/main" id="{72D7A8F8-00B9-4B4B-C781-D80B25C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4400" y="2729640"/>
            <a:ext cx="914400" cy="914400"/>
          </a:xfrm>
          <a:prstGeom prst="rect">
            <a:avLst/>
          </a:prstGeom>
        </p:spPr>
      </p:pic>
      <p:pic>
        <p:nvPicPr>
          <p:cNvPr id="13" name="رسم 12" descr="جرس مع تعبئة خالصة">
            <a:extLst>
              <a:ext uri="{FF2B5EF4-FFF2-40B4-BE49-F238E27FC236}">
                <a16:creationId xmlns:a16="http://schemas.microsoft.com/office/drawing/2014/main" id="{BE371CA1-A5B9-5665-EF21-5D492040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880" y="1378360"/>
            <a:ext cx="914400" cy="914400"/>
          </a:xfrm>
          <a:prstGeom prst="rect">
            <a:avLst/>
          </a:prstGeom>
        </p:spPr>
      </p:pic>
      <p:pic>
        <p:nvPicPr>
          <p:cNvPr id="17" name="رسم 16" descr="إعدادات مع تعبئة خالصة">
            <a:extLst>
              <a:ext uri="{FF2B5EF4-FFF2-40B4-BE49-F238E27FC236}">
                <a16:creationId xmlns:a16="http://schemas.microsoft.com/office/drawing/2014/main" id="{2C1F1054-C841-A390-0DF3-BD727798C2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47040" y="1368200"/>
            <a:ext cx="914400" cy="914400"/>
          </a:xfrm>
          <a:prstGeom prst="rect">
            <a:avLst/>
          </a:prstGeom>
        </p:spPr>
      </p:pic>
      <p:pic>
        <p:nvPicPr>
          <p:cNvPr id="21" name="رسم 20" descr="مشاركة مع تعبئة خالصة">
            <a:extLst>
              <a:ext uri="{FF2B5EF4-FFF2-40B4-BE49-F238E27FC236}">
                <a16:creationId xmlns:a16="http://schemas.microsoft.com/office/drawing/2014/main" id="{EC2E4D9D-AA11-4D6D-96C2-0124B8809F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08480" y="1347880"/>
            <a:ext cx="914400" cy="914400"/>
          </a:xfrm>
          <a:prstGeom prst="rect">
            <a:avLst/>
          </a:prstGeom>
        </p:spPr>
      </p:pic>
      <p:pic>
        <p:nvPicPr>
          <p:cNvPr id="25" name="رسم 24" descr="تبديل عشوائي مع تعبئة خالصة">
            <a:extLst>
              <a:ext uri="{FF2B5EF4-FFF2-40B4-BE49-F238E27FC236}">
                <a16:creationId xmlns:a16="http://schemas.microsoft.com/office/drawing/2014/main" id="{4486D6A1-0B71-D841-A094-5760AE040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80080" y="1378360"/>
            <a:ext cx="914400" cy="914400"/>
          </a:xfrm>
          <a:prstGeom prst="rect">
            <a:avLst/>
          </a:prstGeom>
        </p:spPr>
      </p:pic>
      <p:pic>
        <p:nvPicPr>
          <p:cNvPr id="29" name="رسم 28" descr="إشارة مع تعبئة خالصة">
            <a:extLst>
              <a:ext uri="{FF2B5EF4-FFF2-40B4-BE49-F238E27FC236}">
                <a16:creationId xmlns:a16="http://schemas.microsoft.com/office/drawing/2014/main" id="{72F3F1EF-F5FC-22D3-008F-76353DE063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90720" y="1388520"/>
            <a:ext cx="914400" cy="914400"/>
          </a:xfrm>
          <a:prstGeom prst="rect">
            <a:avLst/>
          </a:prstGeom>
        </p:spPr>
      </p:pic>
      <p:pic>
        <p:nvPicPr>
          <p:cNvPr id="33" name="رسم 32" descr="صوت متوسط مع تعبئة خالصة">
            <a:extLst>
              <a:ext uri="{FF2B5EF4-FFF2-40B4-BE49-F238E27FC236}">
                <a16:creationId xmlns:a16="http://schemas.microsoft.com/office/drawing/2014/main" id="{5CBBA84D-A51D-A625-0A9D-ADF1768FA9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21680" y="1469800"/>
            <a:ext cx="914400" cy="914400"/>
          </a:xfrm>
          <a:prstGeom prst="rect">
            <a:avLst/>
          </a:prstGeom>
        </p:spPr>
      </p:pic>
      <p:pic>
        <p:nvPicPr>
          <p:cNvPr id="37" name="رسم 36" descr="صوت خافت مع تعبئة خالصة">
            <a:extLst>
              <a:ext uri="{FF2B5EF4-FFF2-40B4-BE49-F238E27FC236}">
                <a16:creationId xmlns:a16="http://schemas.microsoft.com/office/drawing/2014/main" id="{C8375EE4-82D3-537D-B54C-A04C0909A1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23760" y="1398680"/>
            <a:ext cx="914400" cy="914400"/>
          </a:xfrm>
          <a:prstGeom prst="rect">
            <a:avLst/>
          </a:prstGeom>
        </p:spPr>
      </p:pic>
      <p:pic>
        <p:nvPicPr>
          <p:cNvPr id="41" name="رسم 40" descr="موجة صوتية مع تعبئة خالصة">
            <a:extLst>
              <a:ext uri="{FF2B5EF4-FFF2-40B4-BE49-F238E27FC236}">
                <a16:creationId xmlns:a16="http://schemas.microsoft.com/office/drawing/2014/main" id="{351C2BDD-3B03-B884-B69E-A2C9809776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44560" y="13478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769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6F07D950-285C-8667-D57B-2E0C210C0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أيادي</a:t>
            </a:r>
          </a:p>
        </p:txBody>
      </p:sp>
      <p:pic>
        <p:nvPicPr>
          <p:cNvPr id="4" name="رسم 3" descr="هتاف مع تعبئة خالصة">
            <a:extLst>
              <a:ext uri="{FF2B5EF4-FFF2-40B4-BE49-F238E27FC236}">
                <a16:creationId xmlns:a16="http://schemas.microsoft.com/office/drawing/2014/main" id="{43391B0D-34CF-0B16-ABAC-FA1A5360C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7280" y="2819400"/>
            <a:ext cx="914400" cy="914400"/>
          </a:xfrm>
          <a:prstGeom prst="rect">
            <a:avLst/>
          </a:prstGeom>
        </p:spPr>
      </p:pic>
      <p:pic>
        <p:nvPicPr>
          <p:cNvPr id="6" name="رسم 5" descr="مصافحة باليد مع تعبئة خالصة">
            <a:extLst>
              <a:ext uri="{FF2B5EF4-FFF2-40B4-BE49-F238E27FC236}">
                <a16:creationId xmlns:a16="http://schemas.microsoft.com/office/drawing/2014/main" id="{B8C726EC-B08A-E964-B994-52853745B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4720" y="2827160"/>
            <a:ext cx="914400" cy="914400"/>
          </a:xfrm>
          <a:prstGeom prst="rect">
            <a:avLst/>
          </a:prstGeom>
        </p:spPr>
      </p:pic>
      <p:pic>
        <p:nvPicPr>
          <p:cNvPr id="8" name="رسم 7" descr="لغة إشارة مع تعبئة خالصة">
            <a:extLst>
              <a:ext uri="{FF2B5EF4-FFF2-40B4-BE49-F238E27FC236}">
                <a16:creationId xmlns:a16="http://schemas.microsoft.com/office/drawing/2014/main" id="{B41BFE3B-2BF2-64E9-FEA8-D5DB1A949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680" y="2723160"/>
            <a:ext cx="914400" cy="914400"/>
          </a:xfrm>
          <a:prstGeom prst="rect">
            <a:avLst/>
          </a:prstGeom>
        </p:spPr>
      </p:pic>
      <p:pic>
        <p:nvPicPr>
          <p:cNvPr id="10" name="رسم 9" descr="يدان تصفقان مع تعبئة خالصة">
            <a:extLst>
              <a:ext uri="{FF2B5EF4-FFF2-40B4-BE49-F238E27FC236}">
                <a16:creationId xmlns:a16="http://schemas.microsoft.com/office/drawing/2014/main" id="{8F06A90D-7041-BE49-0F7F-63CAA322F9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680" y="1399960"/>
            <a:ext cx="914400" cy="914400"/>
          </a:xfrm>
          <a:prstGeom prst="rect">
            <a:avLst/>
          </a:prstGeom>
        </p:spPr>
      </p:pic>
      <p:pic>
        <p:nvPicPr>
          <p:cNvPr id="12" name="رسم 11" descr="يد مرفوعة مع تعبئة خالصة">
            <a:extLst>
              <a:ext uri="{FF2B5EF4-FFF2-40B4-BE49-F238E27FC236}">
                <a16:creationId xmlns:a16="http://schemas.microsoft.com/office/drawing/2014/main" id="{411B6B85-1CE0-E00F-D404-036DEB3AA8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9520" y="1508760"/>
            <a:ext cx="914400" cy="914400"/>
          </a:xfrm>
          <a:prstGeom prst="rect">
            <a:avLst/>
          </a:prstGeom>
        </p:spPr>
      </p:pic>
      <p:pic>
        <p:nvPicPr>
          <p:cNvPr id="16" name="رسم 15" descr="يد واقية مع تعبئة خالصة">
            <a:extLst>
              <a:ext uri="{FF2B5EF4-FFF2-40B4-BE49-F238E27FC236}">
                <a16:creationId xmlns:a16="http://schemas.microsoft.com/office/drawing/2014/main" id="{9E63E445-0CFF-9BE4-D0DC-305C8F3AB7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25360" y="2723160"/>
            <a:ext cx="914400" cy="914400"/>
          </a:xfrm>
          <a:prstGeom prst="rect">
            <a:avLst/>
          </a:prstGeom>
        </p:spPr>
      </p:pic>
      <p:pic>
        <p:nvPicPr>
          <p:cNvPr id="18" name="رسم 17" descr="علامة الإبهام لأعلى مع تعبئة خالصة">
            <a:extLst>
              <a:ext uri="{FF2B5EF4-FFF2-40B4-BE49-F238E27FC236}">
                <a16:creationId xmlns:a16="http://schemas.microsoft.com/office/drawing/2014/main" id="{990770F9-7710-A2BB-1B15-11320AD42A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12320" y="2700440"/>
            <a:ext cx="914400" cy="914400"/>
          </a:xfrm>
          <a:prstGeom prst="rect">
            <a:avLst/>
          </a:prstGeom>
        </p:spPr>
      </p:pic>
      <p:pic>
        <p:nvPicPr>
          <p:cNvPr id="20" name="رسم 19" descr="يد مفتوحة مع تعبئة خالصة">
            <a:extLst>
              <a:ext uri="{FF2B5EF4-FFF2-40B4-BE49-F238E27FC236}">
                <a16:creationId xmlns:a16="http://schemas.microsoft.com/office/drawing/2014/main" id="{B8B8AA87-EE4A-EED2-0C95-F34D3C07B3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9760" y="2840280"/>
            <a:ext cx="914400" cy="914400"/>
          </a:xfrm>
          <a:prstGeom prst="rect">
            <a:avLst/>
          </a:prstGeom>
        </p:spPr>
      </p:pic>
      <p:pic>
        <p:nvPicPr>
          <p:cNvPr id="22" name="رسم 21" descr="غسيل يد مع تعبئة خالصة">
            <a:extLst>
              <a:ext uri="{FF2B5EF4-FFF2-40B4-BE49-F238E27FC236}">
                <a16:creationId xmlns:a16="http://schemas.microsoft.com/office/drawing/2014/main" id="{FAFEF465-630F-26E5-8065-1BC32443DC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92720" y="1385000"/>
            <a:ext cx="914400" cy="914400"/>
          </a:xfrm>
          <a:prstGeom prst="rect">
            <a:avLst/>
          </a:prstGeom>
        </p:spPr>
      </p:pic>
      <p:pic>
        <p:nvPicPr>
          <p:cNvPr id="24" name="رسم 23" descr="إصبع سبابة يشير إلى اليمين بظهر يد مع تعبئة خالصة">
            <a:extLst>
              <a:ext uri="{FF2B5EF4-FFF2-40B4-BE49-F238E27FC236}">
                <a16:creationId xmlns:a16="http://schemas.microsoft.com/office/drawing/2014/main" id="{40A4D177-89A6-D888-455C-ACA7022329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24480" y="1504520"/>
            <a:ext cx="914400" cy="914400"/>
          </a:xfrm>
          <a:prstGeom prst="rect">
            <a:avLst/>
          </a:prstGeom>
        </p:spPr>
      </p:pic>
      <p:pic>
        <p:nvPicPr>
          <p:cNvPr id="26" name="رسم 25" descr="إشارة يد للتأكيد مع تعبئة خالصة">
            <a:extLst>
              <a:ext uri="{FF2B5EF4-FFF2-40B4-BE49-F238E27FC236}">
                <a16:creationId xmlns:a16="http://schemas.microsoft.com/office/drawing/2014/main" id="{2A600CA1-DE65-56A9-60ED-F17FC7D04B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02240" y="1431000"/>
            <a:ext cx="914400" cy="914400"/>
          </a:xfrm>
          <a:prstGeom prst="rect">
            <a:avLst/>
          </a:prstGeom>
        </p:spPr>
      </p:pic>
      <p:pic>
        <p:nvPicPr>
          <p:cNvPr id="28" name="رسم 27" descr="ضغطة للتصغير مع تعبئة خالصة">
            <a:extLst>
              <a:ext uri="{FF2B5EF4-FFF2-40B4-BE49-F238E27FC236}">
                <a16:creationId xmlns:a16="http://schemas.microsoft.com/office/drawing/2014/main" id="{82F7378E-A179-C025-1840-B9EB8F1AF2B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71920" y="1469240"/>
            <a:ext cx="914400" cy="914400"/>
          </a:xfrm>
          <a:prstGeom prst="rect">
            <a:avLst/>
          </a:prstGeom>
        </p:spPr>
      </p:pic>
      <p:pic>
        <p:nvPicPr>
          <p:cNvPr id="30" name="رسم 29" descr="جيرم مع تعبئة خالصة">
            <a:extLst>
              <a:ext uri="{FF2B5EF4-FFF2-40B4-BE49-F238E27FC236}">
                <a16:creationId xmlns:a16="http://schemas.microsoft.com/office/drawing/2014/main" id="{11A714B3-4038-46BA-AE8F-03631E47BDC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92400" y="1446520"/>
            <a:ext cx="914400" cy="914400"/>
          </a:xfrm>
          <a:prstGeom prst="rect">
            <a:avLst/>
          </a:prstGeom>
        </p:spPr>
      </p:pic>
      <p:pic>
        <p:nvPicPr>
          <p:cNvPr id="32" name="رسم 31" descr="ضغطة للتكبير مع تعبئة خالصة">
            <a:extLst>
              <a:ext uri="{FF2B5EF4-FFF2-40B4-BE49-F238E27FC236}">
                <a16:creationId xmlns:a16="http://schemas.microsoft.com/office/drawing/2014/main" id="{0AB92FFC-B175-8080-F008-B9AA19B88B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916800" y="1505080"/>
            <a:ext cx="914400" cy="914400"/>
          </a:xfrm>
          <a:prstGeom prst="rect">
            <a:avLst/>
          </a:prstGeom>
        </p:spPr>
      </p:pic>
      <p:pic>
        <p:nvPicPr>
          <p:cNvPr id="34" name="رسم 33" descr="يد مفتوحة بها نبات مع تعبئة خالصة">
            <a:extLst>
              <a:ext uri="{FF2B5EF4-FFF2-40B4-BE49-F238E27FC236}">
                <a16:creationId xmlns:a16="http://schemas.microsoft.com/office/drawing/2014/main" id="{133FDBCC-9785-725F-5D63-D968ABCB2A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05840" y="2843800"/>
            <a:ext cx="914400" cy="914400"/>
          </a:xfrm>
          <a:prstGeom prst="rect">
            <a:avLst/>
          </a:prstGeom>
        </p:spPr>
      </p:pic>
      <p:pic>
        <p:nvPicPr>
          <p:cNvPr id="36" name="رسم 35" descr="إشارة يد لتحية شخص رائع مع تعبئة خالصة">
            <a:extLst>
              <a:ext uri="{FF2B5EF4-FFF2-40B4-BE49-F238E27FC236}">
                <a16:creationId xmlns:a16="http://schemas.microsoft.com/office/drawing/2014/main" id="{75EE30DF-40BE-4C43-916E-E7E3356BE05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242960" y="28109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83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4B8FB26C-9CBE-D07E-813C-B3702362E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أطفال</a:t>
            </a:r>
          </a:p>
        </p:txBody>
      </p:sp>
      <p:pic>
        <p:nvPicPr>
          <p:cNvPr id="4" name="رسم 3" descr="لعبة محشوة مع تعبئة خالصة">
            <a:extLst>
              <a:ext uri="{FF2B5EF4-FFF2-40B4-BE49-F238E27FC236}">
                <a16:creationId xmlns:a16="http://schemas.microsoft.com/office/drawing/2014/main" id="{62E43003-2DEB-3927-A3B6-0EDF15006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8400" y="2860040"/>
            <a:ext cx="914400" cy="914400"/>
          </a:xfrm>
          <a:prstGeom prst="rect">
            <a:avLst/>
          </a:prstGeom>
        </p:spPr>
      </p:pic>
      <p:pic>
        <p:nvPicPr>
          <p:cNvPr id="6" name="رسم 5" descr="امرأة مع طفل مع تعبئة خالصة">
            <a:extLst>
              <a:ext uri="{FF2B5EF4-FFF2-40B4-BE49-F238E27FC236}">
                <a16:creationId xmlns:a16="http://schemas.microsoft.com/office/drawing/2014/main" id="{3A9B6122-4D5A-B934-D35F-4284A413A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600" y="1414920"/>
            <a:ext cx="914400" cy="914400"/>
          </a:xfrm>
          <a:prstGeom prst="rect">
            <a:avLst/>
          </a:prstGeom>
        </p:spPr>
      </p:pic>
      <p:pic>
        <p:nvPicPr>
          <p:cNvPr id="8" name="رسم 7" descr="رجل مع طفل مع تعبئة خالصة">
            <a:extLst>
              <a:ext uri="{FF2B5EF4-FFF2-40B4-BE49-F238E27FC236}">
                <a16:creationId xmlns:a16="http://schemas.microsoft.com/office/drawing/2014/main" id="{8B289759-0706-07BE-ADB3-47ED79838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03600" y="2753640"/>
            <a:ext cx="914400" cy="914400"/>
          </a:xfrm>
          <a:prstGeom prst="rect">
            <a:avLst/>
          </a:prstGeom>
        </p:spPr>
      </p:pic>
      <p:pic>
        <p:nvPicPr>
          <p:cNvPr id="10" name="رسم 9" descr="لهاية مع تعبئة خالصة">
            <a:extLst>
              <a:ext uri="{FF2B5EF4-FFF2-40B4-BE49-F238E27FC236}">
                <a16:creationId xmlns:a16="http://schemas.microsoft.com/office/drawing/2014/main" id="{F5578447-B6BF-C641-7CE5-CE15F2C92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0560" y="1460920"/>
            <a:ext cx="914400" cy="914400"/>
          </a:xfrm>
          <a:prstGeom prst="rect">
            <a:avLst/>
          </a:prstGeom>
        </p:spPr>
      </p:pic>
      <p:pic>
        <p:nvPicPr>
          <p:cNvPr id="12" name="رسم 11" descr="امرأة مع طفل مع تعبئة خالصة">
            <a:extLst>
              <a:ext uri="{FF2B5EF4-FFF2-40B4-BE49-F238E27FC236}">
                <a16:creationId xmlns:a16="http://schemas.microsoft.com/office/drawing/2014/main" id="{0581F140-6C46-5108-7A65-BD2AAEC81E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02800" y="2779320"/>
            <a:ext cx="914400" cy="914400"/>
          </a:xfrm>
          <a:prstGeom prst="rect">
            <a:avLst/>
          </a:prstGeom>
        </p:spPr>
      </p:pic>
      <p:pic>
        <p:nvPicPr>
          <p:cNvPr id="14" name="رسم 13" descr="طفل زاحف مع تعبئة خالصة">
            <a:extLst>
              <a:ext uri="{FF2B5EF4-FFF2-40B4-BE49-F238E27FC236}">
                <a16:creationId xmlns:a16="http://schemas.microsoft.com/office/drawing/2014/main" id="{0A39D5A6-8C64-97EE-1C13-10E89A69F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56240" y="1466280"/>
            <a:ext cx="914400" cy="914400"/>
          </a:xfrm>
          <a:prstGeom prst="rect">
            <a:avLst/>
          </a:prstGeom>
        </p:spPr>
      </p:pic>
      <p:pic>
        <p:nvPicPr>
          <p:cNvPr id="16" name="رسم 15" descr="حصان خشبي هزاز مع تعبئة خالصة">
            <a:extLst>
              <a:ext uri="{FF2B5EF4-FFF2-40B4-BE49-F238E27FC236}">
                <a16:creationId xmlns:a16="http://schemas.microsoft.com/office/drawing/2014/main" id="{44F1FEE0-AF84-865B-435A-794168FE27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93520" y="2855800"/>
            <a:ext cx="914400" cy="914400"/>
          </a:xfrm>
          <a:prstGeom prst="rect">
            <a:avLst/>
          </a:prstGeom>
        </p:spPr>
      </p:pic>
      <p:pic>
        <p:nvPicPr>
          <p:cNvPr id="18" name="رسم 17" descr="سرير طفل مع تعبئة خالصة">
            <a:extLst>
              <a:ext uri="{FF2B5EF4-FFF2-40B4-BE49-F238E27FC236}">
                <a16:creationId xmlns:a16="http://schemas.microsoft.com/office/drawing/2014/main" id="{13132C26-0D34-842D-AB3F-A2AA92E59A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62080" y="1481800"/>
            <a:ext cx="914400" cy="914400"/>
          </a:xfrm>
          <a:prstGeom prst="rect">
            <a:avLst/>
          </a:prstGeom>
        </p:spPr>
      </p:pic>
      <p:pic>
        <p:nvPicPr>
          <p:cNvPr id="20" name="رسم 19" descr="حفاضة الطفل مع تعبئة خالصة">
            <a:extLst>
              <a:ext uri="{FF2B5EF4-FFF2-40B4-BE49-F238E27FC236}">
                <a16:creationId xmlns:a16="http://schemas.microsoft.com/office/drawing/2014/main" id="{F057B98B-CBCA-32F3-9B59-0C2A4F5FE6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61760" y="1520040"/>
            <a:ext cx="914400" cy="914400"/>
          </a:xfrm>
          <a:prstGeom prst="rect">
            <a:avLst/>
          </a:prstGeom>
        </p:spPr>
      </p:pic>
      <p:pic>
        <p:nvPicPr>
          <p:cNvPr id="22" name="رسم 21" descr="خشخشة مع تعبئة خالصة">
            <a:extLst>
              <a:ext uri="{FF2B5EF4-FFF2-40B4-BE49-F238E27FC236}">
                <a16:creationId xmlns:a16="http://schemas.microsoft.com/office/drawing/2014/main" id="{689211CB-5922-122C-69BA-E6E7324191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18720" y="4169400"/>
            <a:ext cx="914400" cy="914400"/>
          </a:xfrm>
          <a:prstGeom prst="rect">
            <a:avLst/>
          </a:prstGeom>
        </p:spPr>
      </p:pic>
      <p:pic>
        <p:nvPicPr>
          <p:cNvPr id="24" name="رسم 23" descr="طالبة مدرسية مع تعبئة خالصة">
            <a:extLst>
              <a:ext uri="{FF2B5EF4-FFF2-40B4-BE49-F238E27FC236}">
                <a16:creationId xmlns:a16="http://schemas.microsoft.com/office/drawing/2014/main" id="{0C0790CF-E163-FAEF-669A-E6539E62B0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15840" y="4146680"/>
            <a:ext cx="914400" cy="914400"/>
          </a:xfrm>
          <a:prstGeom prst="rect">
            <a:avLst/>
          </a:prstGeom>
        </p:spPr>
      </p:pic>
      <p:pic>
        <p:nvPicPr>
          <p:cNvPr id="26" name="رسم 25" descr="رجل مع طفل مع تعبئة خالصة">
            <a:extLst>
              <a:ext uri="{FF2B5EF4-FFF2-40B4-BE49-F238E27FC236}">
                <a16:creationId xmlns:a16="http://schemas.microsoft.com/office/drawing/2014/main" id="{B27EB8D9-C715-E0C2-7125-47EC61066AC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31200" y="4052840"/>
            <a:ext cx="914400" cy="914400"/>
          </a:xfrm>
          <a:prstGeom prst="rect">
            <a:avLst/>
          </a:prstGeom>
        </p:spPr>
      </p:pic>
      <p:pic>
        <p:nvPicPr>
          <p:cNvPr id="28" name="رسم 27" descr="رجل يحرك عربة أطفال مع تعبئة خالصة">
            <a:extLst>
              <a:ext uri="{FF2B5EF4-FFF2-40B4-BE49-F238E27FC236}">
                <a16:creationId xmlns:a16="http://schemas.microsoft.com/office/drawing/2014/main" id="{B725948E-18FC-6C03-88A8-D2531BD30A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69920" y="4091080"/>
            <a:ext cx="914400" cy="914400"/>
          </a:xfrm>
          <a:prstGeom prst="rect">
            <a:avLst/>
          </a:prstGeom>
        </p:spPr>
      </p:pic>
      <p:pic>
        <p:nvPicPr>
          <p:cNvPr id="30" name="رسم 29" descr="دبوس مشبك مع تعبئة خالصة">
            <a:extLst>
              <a:ext uri="{FF2B5EF4-FFF2-40B4-BE49-F238E27FC236}">
                <a16:creationId xmlns:a16="http://schemas.microsoft.com/office/drawing/2014/main" id="{5E2B52D4-C1AD-F1A3-225D-A1DB05425E3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15280" y="1487720"/>
            <a:ext cx="914400" cy="914400"/>
          </a:xfrm>
          <a:prstGeom prst="rect">
            <a:avLst/>
          </a:prstGeom>
        </p:spPr>
      </p:pic>
      <p:pic>
        <p:nvPicPr>
          <p:cNvPr id="32" name="رسم 31" descr="جرو مع تعبئة خالصة">
            <a:extLst>
              <a:ext uri="{FF2B5EF4-FFF2-40B4-BE49-F238E27FC236}">
                <a16:creationId xmlns:a16="http://schemas.microsoft.com/office/drawing/2014/main" id="{E3937FD0-F7D3-B960-4116-5FE8767CA3A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31600" y="2816280"/>
            <a:ext cx="914400" cy="914400"/>
          </a:xfrm>
          <a:prstGeom prst="rect">
            <a:avLst/>
          </a:prstGeom>
        </p:spPr>
      </p:pic>
      <p:pic>
        <p:nvPicPr>
          <p:cNvPr id="34" name="رسم 33" descr="لعبة قطار مع تعبئة خالصة">
            <a:extLst>
              <a:ext uri="{FF2B5EF4-FFF2-40B4-BE49-F238E27FC236}">
                <a16:creationId xmlns:a16="http://schemas.microsoft.com/office/drawing/2014/main" id="{B89A45FC-F36F-C1C9-9A73-8A6A787B61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00320" y="4124520"/>
            <a:ext cx="914400" cy="914400"/>
          </a:xfrm>
          <a:prstGeom prst="rect">
            <a:avLst/>
          </a:prstGeom>
        </p:spPr>
      </p:pic>
      <p:pic>
        <p:nvPicPr>
          <p:cNvPr id="36" name="رسم 35" descr="قطة صغيرة مع تعبئة خالصة">
            <a:extLst>
              <a:ext uri="{FF2B5EF4-FFF2-40B4-BE49-F238E27FC236}">
                <a16:creationId xmlns:a16="http://schemas.microsoft.com/office/drawing/2014/main" id="{D675706A-91C3-EDA0-D80B-E18C676A68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288240" y="4061160"/>
            <a:ext cx="914400" cy="914400"/>
          </a:xfrm>
          <a:prstGeom prst="rect">
            <a:avLst/>
          </a:prstGeom>
        </p:spPr>
      </p:pic>
      <p:pic>
        <p:nvPicPr>
          <p:cNvPr id="38" name="رسم 37" descr="دمية متحركة مع تعبئة خالصة">
            <a:extLst>
              <a:ext uri="{FF2B5EF4-FFF2-40B4-BE49-F238E27FC236}">
                <a16:creationId xmlns:a16="http://schemas.microsoft.com/office/drawing/2014/main" id="{00C437A3-0E5E-D383-DBA7-B8D21AAFAEE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981280" y="2727800"/>
            <a:ext cx="914400" cy="914400"/>
          </a:xfrm>
          <a:prstGeom prst="rect">
            <a:avLst/>
          </a:prstGeom>
        </p:spPr>
      </p:pic>
      <p:pic>
        <p:nvPicPr>
          <p:cNvPr id="40" name="رسم 39" descr="طفل ببالون مع تعبئة خالصة">
            <a:extLst>
              <a:ext uri="{FF2B5EF4-FFF2-40B4-BE49-F238E27FC236}">
                <a16:creationId xmlns:a16="http://schemas.microsoft.com/office/drawing/2014/main" id="{C0A366F1-15CB-F2F6-6CEE-DC1654F86BE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637760" y="5427960"/>
            <a:ext cx="914400" cy="914400"/>
          </a:xfrm>
          <a:prstGeom prst="rect">
            <a:avLst/>
          </a:prstGeom>
        </p:spPr>
      </p:pic>
      <p:pic>
        <p:nvPicPr>
          <p:cNvPr id="42" name="رسم 41" descr="عائلة مع فتاة مع تعبئة خالصة">
            <a:extLst>
              <a:ext uri="{FF2B5EF4-FFF2-40B4-BE49-F238E27FC236}">
                <a16:creationId xmlns:a16="http://schemas.microsoft.com/office/drawing/2014/main" id="{A4244A7C-C801-DE04-3CFC-E8966205C5B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047600" y="5527160"/>
            <a:ext cx="914400" cy="914400"/>
          </a:xfrm>
          <a:prstGeom prst="rect">
            <a:avLst/>
          </a:prstGeom>
        </p:spPr>
      </p:pic>
      <p:pic>
        <p:nvPicPr>
          <p:cNvPr id="44" name="رسم 43" descr="ملابس أطفال مع تعبئة خالصة">
            <a:extLst>
              <a:ext uri="{FF2B5EF4-FFF2-40B4-BE49-F238E27FC236}">
                <a16:creationId xmlns:a16="http://schemas.microsoft.com/office/drawing/2014/main" id="{691490AA-3B8E-3C5A-A611-2489B04176C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373120" y="5484120"/>
            <a:ext cx="914400" cy="914400"/>
          </a:xfrm>
          <a:prstGeom prst="rect">
            <a:avLst/>
          </a:prstGeom>
        </p:spPr>
      </p:pic>
      <p:pic>
        <p:nvPicPr>
          <p:cNvPr id="46" name="رسم 45" descr="رجل يغيّر الحفاض لطفل رضيع مع تعبئة خالصة">
            <a:extLst>
              <a:ext uri="{FF2B5EF4-FFF2-40B4-BE49-F238E27FC236}">
                <a16:creationId xmlns:a16="http://schemas.microsoft.com/office/drawing/2014/main" id="{E7F80922-3598-ACE5-63BC-49BF54D71B9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404240" y="5491880"/>
            <a:ext cx="914400" cy="914400"/>
          </a:xfrm>
          <a:prstGeom prst="rect">
            <a:avLst/>
          </a:prstGeom>
        </p:spPr>
      </p:pic>
      <p:pic>
        <p:nvPicPr>
          <p:cNvPr id="48" name="رسم 47" descr="جرو 2 مع تعبئة خالصة">
            <a:extLst>
              <a:ext uri="{FF2B5EF4-FFF2-40B4-BE49-F238E27FC236}">
                <a16:creationId xmlns:a16="http://schemas.microsoft.com/office/drawing/2014/main" id="{6BF26113-4182-F762-C6BA-698321C60CAB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027200" y="2725960"/>
            <a:ext cx="914400" cy="914400"/>
          </a:xfrm>
          <a:prstGeom prst="rect">
            <a:avLst/>
          </a:prstGeom>
        </p:spPr>
      </p:pic>
      <p:pic>
        <p:nvPicPr>
          <p:cNvPr id="50" name="رسم 49" descr="رضيع يحمله طائر اللقلاق مع تعبئة خالصة">
            <a:extLst>
              <a:ext uri="{FF2B5EF4-FFF2-40B4-BE49-F238E27FC236}">
                <a16:creationId xmlns:a16="http://schemas.microsoft.com/office/drawing/2014/main" id="{8B731C93-A566-7F8C-4359-576E94F9EE2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007520" y="4186600"/>
            <a:ext cx="914400" cy="914400"/>
          </a:xfrm>
          <a:prstGeom prst="rect">
            <a:avLst/>
          </a:prstGeom>
        </p:spPr>
      </p:pic>
      <p:pic>
        <p:nvPicPr>
          <p:cNvPr id="52" name="رسم 51" descr="عائلة مع فتى مع تعبئة خالصة">
            <a:extLst>
              <a:ext uri="{FF2B5EF4-FFF2-40B4-BE49-F238E27FC236}">
                <a16:creationId xmlns:a16="http://schemas.microsoft.com/office/drawing/2014/main" id="{9FD45B1A-E691-91C2-3747-1CD2AABF9E8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356400" y="4163880"/>
            <a:ext cx="914400" cy="914400"/>
          </a:xfrm>
          <a:prstGeom prst="rect">
            <a:avLst/>
          </a:prstGeom>
        </p:spPr>
      </p:pic>
      <p:pic>
        <p:nvPicPr>
          <p:cNvPr id="54" name="رسم 53" descr="طالب مدرسي مع تعبئة خالصة">
            <a:extLst>
              <a:ext uri="{FF2B5EF4-FFF2-40B4-BE49-F238E27FC236}">
                <a16:creationId xmlns:a16="http://schemas.microsoft.com/office/drawing/2014/main" id="{9AE7D347-754E-2B15-201F-D66D211A83D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641280" y="2688280"/>
            <a:ext cx="914400" cy="914400"/>
          </a:xfrm>
          <a:prstGeom prst="rect">
            <a:avLst/>
          </a:prstGeom>
        </p:spPr>
      </p:pic>
      <p:pic>
        <p:nvPicPr>
          <p:cNvPr id="56" name="رسم 55" descr="امرأة تغيّر الحفاظة لطفل مع تعبئة خالصة">
            <a:extLst>
              <a:ext uri="{FF2B5EF4-FFF2-40B4-BE49-F238E27FC236}">
                <a16:creationId xmlns:a16="http://schemas.microsoft.com/office/drawing/2014/main" id="{12B3D1E5-660D-94A6-286C-90B91D009DA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000320" y="1568280"/>
            <a:ext cx="914400" cy="914400"/>
          </a:xfrm>
          <a:prstGeom prst="rect">
            <a:avLst/>
          </a:prstGeom>
        </p:spPr>
      </p:pic>
      <p:pic>
        <p:nvPicPr>
          <p:cNvPr id="58" name="رسم 57" descr="كوب من الحليب مكسور مع تعبئة خالصة">
            <a:extLst>
              <a:ext uri="{FF2B5EF4-FFF2-40B4-BE49-F238E27FC236}">
                <a16:creationId xmlns:a16="http://schemas.microsoft.com/office/drawing/2014/main" id="{4A22EC43-10F2-1E1F-5B61-0C29A84BE77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359360" y="1494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993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81194799-ECDC-3E28-FD5C-D6BF3C671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الطاقة</a:t>
            </a:r>
          </a:p>
        </p:txBody>
      </p:sp>
      <p:pic>
        <p:nvPicPr>
          <p:cNvPr id="3" name="رسم 2" descr="بطارية مع تعبئة خالصة">
            <a:extLst>
              <a:ext uri="{FF2B5EF4-FFF2-40B4-BE49-F238E27FC236}">
                <a16:creationId xmlns:a16="http://schemas.microsoft.com/office/drawing/2014/main" id="{D128A5A3-5CD9-56EE-96FA-53BEA7323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5040" y="4192680"/>
            <a:ext cx="914400" cy="914400"/>
          </a:xfrm>
          <a:prstGeom prst="rect">
            <a:avLst/>
          </a:prstGeom>
        </p:spPr>
      </p:pic>
      <p:pic>
        <p:nvPicPr>
          <p:cNvPr id="4" name="رسم 3" descr="بطارية ممتلئة مع تعبئة خالصة">
            <a:extLst>
              <a:ext uri="{FF2B5EF4-FFF2-40B4-BE49-F238E27FC236}">
                <a16:creationId xmlns:a16="http://schemas.microsoft.com/office/drawing/2014/main" id="{B3929FAE-2FA2-CC9D-BEF8-BDDC7BC75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3760" y="4192680"/>
            <a:ext cx="914400" cy="914400"/>
          </a:xfrm>
          <a:prstGeom prst="rect">
            <a:avLst/>
          </a:prstGeom>
        </p:spPr>
      </p:pic>
      <p:pic>
        <p:nvPicPr>
          <p:cNvPr id="5" name="رسم 4" descr="بطارية فارغة مع تعبئة خالصة">
            <a:extLst>
              <a:ext uri="{FF2B5EF4-FFF2-40B4-BE49-F238E27FC236}">
                <a16:creationId xmlns:a16="http://schemas.microsoft.com/office/drawing/2014/main" id="{47A6BF36-D88C-5295-6A13-BBE189EDA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1360" y="4192680"/>
            <a:ext cx="914400" cy="914400"/>
          </a:xfrm>
          <a:prstGeom prst="rect">
            <a:avLst/>
          </a:prstGeom>
        </p:spPr>
      </p:pic>
      <p:pic>
        <p:nvPicPr>
          <p:cNvPr id="6" name="رسم 5" descr="طاقة كهرومائية مع تعبئة خالصة">
            <a:extLst>
              <a:ext uri="{FF2B5EF4-FFF2-40B4-BE49-F238E27FC236}">
                <a16:creationId xmlns:a16="http://schemas.microsoft.com/office/drawing/2014/main" id="{2946EE78-54F9-561A-3381-737DE0CC8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240" y="2821080"/>
            <a:ext cx="914400" cy="914400"/>
          </a:xfrm>
          <a:prstGeom prst="rect">
            <a:avLst/>
          </a:prstGeom>
        </p:spPr>
      </p:pic>
      <p:pic>
        <p:nvPicPr>
          <p:cNvPr id="7" name="رسم 6" descr="طاحونة هوائية مع تعبئة خالصة">
            <a:extLst>
              <a:ext uri="{FF2B5EF4-FFF2-40B4-BE49-F238E27FC236}">
                <a16:creationId xmlns:a16="http://schemas.microsoft.com/office/drawing/2014/main" id="{49BFBA25-8A61-BF3A-560D-B9ED5D5115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5920" y="4060600"/>
            <a:ext cx="914400" cy="914400"/>
          </a:xfrm>
          <a:prstGeom prst="rect">
            <a:avLst/>
          </a:prstGeom>
        </p:spPr>
      </p:pic>
      <p:pic>
        <p:nvPicPr>
          <p:cNvPr id="8" name="رسم 7" descr="برق مع تعبئة خالصة">
            <a:extLst>
              <a:ext uri="{FF2B5EF4-FFF2-40B4-BE49-F238E27FC236}">
                <a16:creationId xmlns:a16="http://schemas.microsoft.com/office/drawing/2014/main" id="{6A6065C1-7FAE-ACDF-04C9-B5E7625A8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28320" y="1530760"/>
            <a:ext cx="914400" cy="914400"/>
          </a:xfrm>
          <a:prstGeom prst="rect">
            <a:avLst/>
          </a:prstGeom>
        </p:spPr>
      </p:pic>
      <p:pic>
        <p:nvPicPr>
          <p:cNvPr id="9" name="رسم 8" descr="جهد كهربي عالٍ مع تعبئة خالصة">
            <a:extLst>
              <a:ext uri="{FF2B5EF4-FFF2-40B4-BE49-F238E27FC236}">
                <a16:creationId xmlns:a16="http://schemas.microsoft.com/office/drawing/2014/main" id="{188CB630-D190-4875-BCFA-EEFFCB19F9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58800" y="4131720"/>
            <a:ext cx="914400" cy="914400"/>
          </a:xfrm>
          <a:prstGeom prst="rect">
            <a:avLst/>
          </a:prstGeom>
        </p:spPr>
      </p:pic>
      <p:pic>
        <p:nvPicPr>
          <p:cNvPr id="10" name="رسم 9" descr="شحن بطارية مع تعبئة خالصة">
            <a:extLst>
              <a:ext uri="{FF2B5EF4-FFF2-40B4-BE49-F238E27FC236}">
                <a16:creationId xmlns:a16="http://schemas.microsoft.com/office/drawing/2014/main" id="{8AB9843F-6AD6-2002-FF2C-3D847C574B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87680" y="2831240"/>
            <a:ext cx="914400" cy="914400"/>
          </a:xfrm>
          <a:prstGeom prst="rect">
            <a:avLst/>
          </a:prstGeom>
        </p:spPr>
      </p:pic>
      <p:pic>
        <p:nvPicPr>
          <p:cNvPr id="11" name="رسم 10" descr="القوة مع تعبئة خالصة">
            <a:extLst>
              <a:ext uri="{FF2B5EF4-FFF2-40B4-BE49-F238E27FC236}">
                <a16:creationId xmlns:a16="http://schemas.microsoft.com/office/drawing/2014/main" id="{B3BA5374-BF20-BA28-0C1C-775A4CB0EB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9600" y="1530760"/>
            <a:ext cx="914400" cy="914400"/>
          </a:xfrm>
          <a:prstGeom prst="rect">
            <a:avLst/>
          </a:prstGeom>
        </p:spPr>
      </p:pic>
      <p:pic>
        <p:nvPicPr>
          <p:cNvPr id="12" name="رسم 11" descr="اليكتريسيان انثي مع تعبئة خالصة">
            <a:extLst>
              <a:ext uri="{FF2B5EF4-FFF2-40B4-BE49-F238E27FC236}">
                <a16:creationId xmlns:a16="http://schemas.microsoft.com/office/drawing/2014/main" id="{BE5991A1-C9DC-7025-9276-B489C00216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79600" y="2810920"/>
            <a:ext cx="914400" cy="914400"/>
          </a:xfrm>
          <a:prstGeom prst="rect">
            <a:avLst/>
          </a:prstGeom>
        </p:spPr>
      </p:pic>
      <p:pic>
        <p:nvPicPr>
          <p:cNvPr id="13" name="رسم 12" descr="بندول نيوتن مع تعبئة خالصة">
            <a:extLst>
              <a:ext uri="{FF2B5EF4-FFF2-40B4-BE49-F238E27FC236}">
                <a16:creationId xmlns:a16="http://schemas.microsoft.com/office/drawing/2014/main" id="{8D9E81AE-2373-8881-2FCD-A2811E35DC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20240" y="4192680"/>
            <a:ext cx="914400" cy="914400"/>
          </a:xfrm>
          <a:prstGeom prst="rect">
            <a:avLst/>
          </a:prstGeom>
        </p:spPr>
      </p:pic>
      <p:pic>
        <p:nvPicPr>
          <p:cNvPr id="14" name="رسم 13" descr="وقود مع تعبئة خالصة">
            <a:extLst>
              <a:ext uri="{FF2B5EF4-FFF2-40B4-BE49-F238E27FC236}">
                <a16:creationId xmlns:a16="http://schemas.microsoft.com/office/drawing/2014/main" id="{67DBADF5-54B1-B414-3197-AA4FDEDB57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51200" y="1378360"/>
            <a:ext cx="914400" cy="914400"/>
          </a:xfrm>
          <a:prstGeom prst="rect">
            <a:avLst/>
          </a:prstGeom>
        </p:spPr>
      </p:pic>
      <p:pic>
        <p:nvPicPr>
          <p:cNvPr id="15" name="رسم 14" descr="طاقة متجددة مع تعبئة خالصة">
            <a:extLst>
              <a:ext uri="{FF2B5EF4-FFF2-40B4-BE49-F238E27FC236}">
                <a16:creationId xmlns:a16="http://schemas.microsoft.com/office/drawing/2014/main" id="{4AAB2F4B-4908-FB38-11A8-1906B7A003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102000" y="2729640"/>
            <a:ext cx="914400" cy="914400"/>
          </a:xfrm>
          <a:prstGeom prst="rect">
            <a:avLst/>
          </a:prstGeom>
        </p:spPr>
      </p:pic>
      <p:pic>
        <p:nvPicPr>
          <p:cNvPr id="16" name="رسم 15" descr="سيارة كهربائية مع تعبئة خالصة">
            <a:extLst>
              <a:ext uri="{FF2B5EF4-FFF2-40B4-BE49-F238E27FC236}">
                <a16:creationId xmlns:a16="http://schemas.microsoft.com/office/drawing/2014/main" id="{5E5A4891-ED2E-0FAB-888D-878EFB830F9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2000" y="4080920"/>
            <a:ext cx="914400" cy="914400"/>
          </a:xfrm>
          <a:prstGeom prst="rect">
            <a:avLst/>
          </a:prstGeom>
        </p:spPr>
      </p:pic>
      <p:pic>
        <p:nvPicPr>
          <p:cNvPr id="17" name="رسم 16" descr="ذكر اليكتريسيان مع تعبئة خالصة">
            <a:extLst>
              <a:ext uri="{FF2B5EF4-FFF2-40B4-BE49-F238E27FC236}">
                <a16:creationId xmlns:a16="http://schemas.microsoft.com/office/drawing/2014/main" id="{EA720650-BF31-4F9C-454D-5FA21978A22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372000" y="1530760"/>
            <a:ext cx="914400" cy="914400"/>
          </a:xfrm>
          <a:prstGeom prst="rect">
            <a:avLst/>
          </a:prstGeom>
        </p:spPr>
      </p:pic>
      <p:pic>
        <p:nvPicPr>
          <p:cNvPr id="18" name="رسم 17" descr="ذرة مع تعبئة خالصة">
            <a:extLst>
              <a:ext uri="{FF2B5EF4-FFF2-40B4-BE49-F238E27FC236}">
                <a16:creationId xmlns:a16="http://schemas.microsoft.com/office/drawing/2014/main" id="{507FE598-1D3F-D883-1D5C-C40B2981681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00880" y="4111400"/>
            <a:ext cx="914400" cy="914400"/>
          </a:xfrm>
          <a:prstGeom prst="rect">
            <a:avLst/>
          </a:prstGeom>
        </p:spPr>
      </p:pic>
      <p:pic>
        <p:nvPicPr>
          <p:cNvPr id="19" name="رسم 18" descr="بطاقة ائتمان مع تعبئة خالصة">
            <a:extLst>
              <a:ext uri="{FF2B5EF4-FFF2-40B4-BE49-F238E27FC236}">
                <a16:creationId xmlns:a16="http://schemas.microsoft.com/office/drawing/2014/main" id="{1E8BA7D6-3FD7-64B8-B47F-EB57EF0B0A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611520" y="1581560"/>
            <a:ext cx="914400" cy="914400"/>
          </a:xfrm>
          <a:prstGeom prst="rect">
            <a:avLst/>
          </a:prstGeom>
        </p:spPr>
      </p:pic>
      <p:pic>
        <p:nvPicPr>
          <p:cNvPr id="20" name="رسم 19" descr="وقود مع تعبئة خالصة">
            <a:extLst>
              <a:ext uri="{FF2B5EF4-FFF2-40B4-BE49-F238E27FC236}">
                <a16:creationId xmlns:a16="http://schemas.microsoft.com/office/drawing/2014/main" id="{0CBCC97D-E461-393E-A7C1-F30F8C84E8C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51680" y="2760120"/>
            <a:ext cx="914400" cy="914400"/>
          </a:xfrm>
          <a:prstGeom prst="rect">
            <a:avLst/>
          </a:prstGeom>
        </p:spPr>
      </p:pic>
      <p:pic>
        <p:nvPicPr>
          <p:cNvPr id="21" name="رسم 20" descr="استدامة مع تعبئة خالصة">
            <a:extLst>
              <a:ext uri="{FF2B5EF4-FFF2-40B4-BE49-F238E27FC236}">
                <a16:creationId xmlns:a16="http://schemas.microsoft.com/office/drawing/2014/main" id="{327560DF-9599-21AD-ADD1-728FA6578E6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581040" y="2800760"/>
            <a:ext cx="914400" cy="914400"/>
          </a:xfrm>
          <a:prstGeom prst="rect">
            <a:avLst/>
          </a:prstGeom>
        </p:spPr>
      </p:pic>
      <p:pic>
        <p:nvPicPr>
          <p:cNvPr id="22" name="رسم 21" descr="يد مفتوحة بها نبات مع تعبئة خالصة">
            <a:extLst>
              <a:ext uri="{FF2B5EF4-FFF2-40B4-BE49-F238E27FC236}">
                <a16:creationId xmlns:a16="http://schemas.microsoft.com/office/drawing/2014/main" id="{57623EB8-36F5-6E78-9034-03AB752408C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87200" y="1439320"/>
            <a:ext cx="914400" cy="914400"/>
          </a:xfrm>
          <a:prstGeom prst="rect">
            <a:avLst/>
          </a:prstGeom>
        </p:spPr>
      </p:pic>
      <p:pic>
        <p:nvPicPr>
          <p:cNvPr id="24" name="رسم 23" descr="إعادة تدوير مع تعبئة خالصة">
            <a:extLst>
              <a:ext uri="{FF2B5EF4-FFF2-40B4-BE49-F238E27FC236}">
                <a16:creationId xmlns:a16="http://schemas.microsoft.com/office/drawing/2014/main" id="{EB231024-DE3A-7F21-BD0A-D9FD3EB516F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033920" y="2780440"/>
            <a:ext cx="914400" cy="914400"/>
          </a:xfrm>
          <a:prstGeom prst="rect">
            <a:avLst/>
          </a:prstGeom>
        </p:spPr>
      </p:pic>
      <p:pic>
        <p:nvPicPr>
          <p:cNvPr id="25" name="رسم 24" descr="برج كهربائي مع تعبئة خالصة">
            <a:extLst>
              <a:ext uri="{FF2B5EF4-FFF2-40B4-BE49-F238E27FC236}">
                <a16:creationId xmlns:a16="http://schemas.microsoft.com/office/drawing/2014/main" id="{B4D384DC-625A-5219-FB07-0000681F6BF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375040" y="2749960"/>
            <a:ext cx="914400" cy="914400"/>
          </a:xfrm>
          <a:prstGeom prst="rect">
            <a:avLst/>
          </a:prstGeom>
        </p:spPr>
      </p:pic>
      <p:pic>
        <p:nvPicPr>
          <p:cNvPr id="26" name="رسم 25" descr="مصباح الضوء الفلورسنت مع تعبئة خالصة">
            <a:extLst>
              <a:ext uri="{FF2B5EF4-FFF2-40B4-BE49-F238E27FC236}">
                <a16:creationId xmlns:a16="http://schemas.microsoft.com/office/drawing/2014/main" id="{9558BC1B-21E9-10FD-C9E9-9B45474C60F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972960" y="1469800"/>
            <a:ext cx="914400" cy="914400"/>
          </a:xfrm>
          <a:prstGeom prst="rect">
            <a:avLst/>
          </a:prstGeom>
        </p:spPr>
      </p:pic>
      <p:pic>
        <p:nvPicPr>
          <p:cNvPr id="27" name="رسم 26" descr="محطة توليد الطاقة مع تعبئة خالصة">
            <a:extLst>
              <a:ext uri="{FF2B5EF4-FFF2-40B4-BE49-F238E27FC236}">
                <a16:creationId xmlns:a16="http://schemas.microsoft.com/office/drawing/2014/main" id="{A3BE8E18-4949-528F-8022-75291E29B49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14080" y="14494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88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8EBA2D44-948D-AFD8-D263-67D1AC7B7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رياضيات</a:t>
            </a:r>
          </a:p>
        </p:txBody>
      </p:sp>
      <p:pic>
        <p:nvPicPr>
          <p:cNvPr id="4" name="رسم 3" descr="لعبة المعداد الخشبي مع تعبئة خالصة">
            <a:extLst>
              <a:ext uri="{FF2B5EF4-FFF2-40B4-BE49-F238E27FC236}">
                <a16:creationId xmlns:a16="http://schemas.microsoft.com/office/drawing/2014/main" id="{086E1020-0F14-5933-8251-8C0CDCD1F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9040" y="1417320"/>
            <a:ext cx="914400" cy="914400"/>
          </a:xfrm>
          <a:prstGeom prst="rect">
            <a:avLst/>
          </a:prstGeom>
        </p:spPr>
      </p:pic>
      <p:pic>
        <p:nvPicPr>
          <p:cNvPr id="6" name="رسم 5" descr="لعبة المعداد الخشبي مع تعبئة خالصة">
            <a:extLst>
              <a:ext uri="{FF2B5EF4-FFF2-40B4-BE49-F238E27FC236}">
                <a16:creationId xmlns:a16="http://schemas.microsoft.com/office/drawing/2014/main" id="{667703AC-DB40-6945-6DA2-955B09D7C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9840" y="4147960"/>
            <a:ext cx="914400" cy="914400"/>
          </a:xfrm>
          <a:prstGeom prst="rect">
            <a:avLst/>
          </a:prstGeom>
        </p:spPr>
      </p:pic>
      <p:pic>
        <p:nvPicPr>
          <p:cNvPr id="8" name="رسم 7" descr="علم المثلثات مع تعبئة خالصة">
            <a:extLst>
              <a:ext uri="{FF2B5EF4-FFF2-40B4-BE49-F238E27FC236}">
                <a16:creationId xmlns:a16="http://schemas.microsoft.com/office/drawing/2014/main" id="{535B49FF-7BB8-0DAD-F0AE-3AEADD4BA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4720" y="1443000"/>
            <a:ext cx="914400" cy="914400"/>
          </a:xfrm>
          <a:prstGeom prst="rect">
            <a:avLst/>
          </a:prstGeom>
        </p:spPr>
      </p:pic>
      <p:pic>
        <p:nvPicPr>
          <p:cNvPr id="10" name="رسم 9" descr="رسم بياني طولي مع تعبئة خالصة">
            <a:extLst>
              <a:ext uri="{FF2B5EF4-FFF2-40B4-BE49-F238E27FC236}">
                <a16:creationId xmlns:a16="http://schemas.microsoft.com/office/drawing/2014/main" id="{78D35F79-1AE8-AEC4-96DE-9807C9CE9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4880" y="4122840"/>
            <a:ext cx="914400" cy="914400"/>
          </a:xfrm>
          <a:prstGeom prst="rect">
            <a:avLst/>
          </a:prstGeom>
        </p:spPr>
      </p:pic>
      <p:pic>
        <p:nvPicPr>
          <p:cNvPr id="12" name="رسم 11" descr="النسبة الذهبية مع تعبئة خالصة">
            <a:extLst>
              <a:ext uri="{FF2B5EF4-FFF2-40B4-BE49-F238E27FC236}">
                <a16:creationId xmlns:a16="http://schemas.microsoft.com/office/drawing/2014/main" id="{AC0CDF63-1C13-5398-FB45-7544CE528B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0240" y="2901240"/>
            <a:ext cx="914400" cy="914400"/>
          </a:xfrm>
          <a:prstGeom prst="rect">
            <a:avLst/>
          </a:prstGeom>
        </p:spPr>
      </p:pic>
      <p:pic>
        <p:nvPicPr>
          <p:cNvPr id="14" name="رسم 13" descr="رسم بياني طولي مع تعبئة خالصة">
            <a:extLst>
              <a:ext uri="{FF2B5EF4-FFF2-40B4-BE49-F238E27FC236}">
                <a16:creationId xmlns:a16="http://schemas.microsoft.com/office/drawing/2014/main" id="{6E0A7C9B-58D4-9D7F-C981-5FD109C4A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3200" y="1517080"/>
            <a:ext cx="914400" cy="914400"/>
          </a:xfrm>
          <a:prstGeom prst="rect">
            <a:avLst/>
          </a:prstGeom>
        </p:spPr>
      </p:pic>
      <p:pic>
        <p:nvPicPr>
          <p:cNvPr id="16" name="رسم 15" descr="آلة حاسبة مع تعبئة خالصة">
            <a:extLst>
              <a:ext uri="{FF2B5EF4-FFF2-40B4-BE49-F238E27FC236}">
                <a16:creationId xmlns:a16="http://schemas.microsoft.com/office/drawing/2014/main" id="{9EF6612E-29C7-536D-52D4-BDF5124D3B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51280" y="1514680"/>
            <a:ext cx="914400" cy="914400"/>
          </a:xfrm>
          <a:prstGeom prst="rect">
            <a:avLst/>
          </a:prstGeom>
        </p:spPr>
      </p:pic>
      <p:pic>
        <p:nvPicPr>
          <p:cNvPr id="18" name="رسم 17" descr="الرياضيات مع تعبئة خالصة">
            <a:extLst>
              <a:ext uri="{FF2B5EF4-FFF2-40B4-BE49-F238E27FC236}">
                <a16:creationId xmlns:a16="http://schemas.microsoft.com/office/drawing/2014/main" id="{76C85756-1015-39B2-C19D-1BCEC72333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6960" y="2782280"/>
            <a:ext cx="914400" cy="914400"/>
          </a:xfrm>
          <a:prstGeom prst="rect">
            <a:avLst/>
          </a:prstGeom>
        </p:spPr>
      </p:pic>
      <p:pic>
        <p:nvPicPr>
          <p:cNvPr id="20" name="رسم 19" descr="مخروط مع تعبئة خالصة">
            <a:extLst>
              <a:ext uri="{FF2B5EF4-FFF2-40B4-BE49-F238E27FC236}">
                <a16:creationId xmlns:a16="http://schemas.microsoft.com/office/drawing/2014/main" id="{8BBEA1C7-AED9-77F4-1A93-21972E172A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36320" y="2678280"/>
            <a:ext cx="914400" cy="914400"/>
          </a:xfrm>
          <a:prstGeom prst="rect">
            <a:avLst/>
          </a:prstGeom>
        </p:spPr>
      </p:pic>
      <p:pic>
        <p:nvPicPr>
          <p:cNvPr id="22" name="رسم 21" descr="مخطط دائري مع تعبئة خالصة">
            <a:extLst>
              <a:ext uri="{FF2B5EF4-FFF2-40B4-BE49-F238E27FC236}">
                <a16:creationId xmlns:a16="http://schemas.microsoft.com/office/drawing/2014/main" id="{8FB3CB75-6AFE-CBC2-6203-44BCCD60B4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96960" y="2747000"/>
            <a:ext cx="914400" cy="914400"/>
          </a:xfrm>
          <a:prstGeom prst="rect">
            <a:avLst/>
          </a:prstGeom>
        </p:spPr>
      </p:pic>
      <p:pic>
        <p:nvPicPr>
          <p:cNvPr id="24" name="رسم 23" descr="مخطط شريطي مع تعبئة خالصة">
            <a:extLst>
              <a:ext uri="{FF2B5EF4-FFF2-40B4-BE49-F238E27FC236}">
                <a16:creationId xmlns:a16="http://schemas.microsoft.com/office/drawing/2014/main" id="{AB1D92FE-B896-48A8-21AB-AA6875F060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13280" y="1464440"/>
            <a:ext cx="914400" cy="914400"/>
          </a:xfrm>
          <a:prstGeom prst="rect">
            <a:avLst/>
          </a:prstGeom>
        </p:spPr>
      </p:pic>
      <p:pic>
        <p:nvPicPr>
          <p:cNvPr id="26" name="رسم 25" descr="شكل هرمي مع تعبئة خالصة">
            <a:extLst>
              <a:ext uri="{FF2B5EF4-FFF2-40B4-BE49-F238E27FC236}">
                <a16:creationId xmlns:a16="http://schemas.microsoft.com/office/drawing/2014/main" id="{1E0F9B15-4364-EBC0-5142-E92AB75F39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62160" y="2793000"/>
            <a:ext cx="914400" cy="914400"/>
          </a:xfrm>
          <a:prstGeom prst="rect">
            <a:avLst/>
          </a:prstGeom>
        </p:spPr>
      </p:pic>
      <p:pic>
        <p:nvPicPr>
          <p:cNvPr id="28" name="رسم 27" descr="مخطط شريطي مع تعبئة خالصة">
            <a:extLst>
              <a:ext uri="{FF2B5EF4-FFF2-40B4-BE49-F238E27FC236}">
                <a16:creationId xmlns:a16="http://schemas.microsoft.com/office/drawing/2014/main" id="{A7E34570-CE95-8743-C41C-C45AA85557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60720" y="2800760"/>
            <a:ext cx="914400" cy="914400"/>
          </a:xfrm>
          <a:prstGeom prst="rect">
            <a:avLst/>
          </a:prstGeom>
        </p:spPr>
      </p:pic>
      <p:pic>
        <p:nvPicPr>
          <p:cNvPr id="30" name="رسم 29" descr="منشور مستطيل مع تعبئة خالصة">
            <a:extLst>
              <a:ext uri="{FF2B5EF4-FFF2-40B4-BE49-F238E27FC236}">
                <a16:creationId xmlns:a16="http://schemas.microsoft.com/office/drawing/2014/main" id="{01E31D96-CA0D-2004-A9EB-805EE784DB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909600" y="2879640"/>
            <a:ext cx="914400" cy="914400"/>
          </a:xfrm>
          <a:prstGeom prst="rect">
            <a:avLst/>
          </a:prstGeom>
        </p:spPr>
      </p:pic>
      <p:pic>
        <p:nvPicPr>
          <p:cNvPr id="32" name="رسم 31" descr="كروي مع تعبئة خالصة">
            <a:extLst>
              <a:ext uri="{FF2B5EF4-FFF2-40B4-BE49-F238E27FC236}">
                <a16:creationId xmlns:a16="http://schemas.microsoft.com/office/drawing/2014/main" id="{04BBBD21-E96E-6AD6-63A0-B87D4B63C1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39760" y="2795960"/>
            <a:ext cx="914400" cy="914400"/>
          </a:xfrm>
          <a:prstGeom prst="rect">
            <a:avLst/>
          </a:prstGeom>
        </p:spPr>
      </p:pic>
      <p:pic>
        <p:nvPicPr>
          <p:cNvPr id="34" name="رسم 33" descr="مكعب مع تعبئة خالصة">
            <a:extLst>
              <a:ext uri="{FF2B5EF4-FFF2-40B4-BE49-F238E27FC236}">
                <a16:creationId xmlns:a16="http://schemas.microsoft.com/office/drawing/2014/main" id="{8935D04A-D50F-183F-5935-91B286AE075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614480" y="1513400"/>
            <a:ext cx="914400" cy="914400"/>
          </a:xfrm>
          <a:prstGeom prst="rect">
            <a:avLst/>
          </a:prstGeom>
        </p:spPr>
      </p:pic>
      <p:pic>
        <p:nvPicPr>
          <p:cNvPr id="36" name="رسم 35" descr="أسطوانة مع تعبئة خالصة">
            <a:extLst>
              <a:ext uri="{FF2B5EF4-FFF2-40B4-BE49-F238E27FC236}">
                <a16:creationId xmlns:a16="http://schemas.microsoft.com/office/drawing/2014/main" id="{6E221DCD-C227-CD76-E1DB-DEDAD7BD189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963360" y="1521160"/>
            <a:ext cx="914400" cy="914400"/>
          </a:xfrm>
          <a:prstGeom prst="rect">
            <a:avLst/>
          </a:prstGeom>
        </p:spPr>
      </p:pic>
      <p:pic>
        <p:nvPicPr>
          <p:cNvPr id="38" name="رسم 37" descr="إضافة مع تعبئة خالصة">
            <a:extLst>
              <a:ext uri="{FF2B5EF4-FFF2-40B4-BE49-F238E27FC236}">
                <a16:creationId xmlns:a16="http://schemas.microsoft.com/office/drawing/2014/main" id="{1F992C32-583D-3578-985D-7BB7EF1A954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352880" y="14984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085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8EBA2D44-948D-AFD8-D263-67D1AC7B7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علوم</a:t>
            </a:r>
          </a:p>
        </p:txBody>
      </p:sp>
      <p:pic>
        <p:nvPicPr>
          <p:cNvPr id="21" name="رسم 20" descr="تفكير علمي مع تعبئة خالصة">
            <a:extLst>
              <a:ext uri="{FF2B5EF4-FFF2-40B4-BE49-F238E27FC236}">
                <a16:creationId xmlns:a16="http://schemas.microsoft.com/office/drawing/2014/main" id="{40DFF391-5454-09BD-714A-1CE96CB0A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2920" y="4109920"/>
            <a:ext cx="914400" cy="914400"/>
          </a:xfrm>
          <a:prstGeom prst="rect">
            <a:avLst/>
          </a:prstGeom>
        </p:spPr>
      </p:pic>
      <p:pic>
        <p:nvPicPr>
          <p:cNvPr id="23" name="رسم 22" descr="طبق بتري مع تعبئة خالصة">
            <a:extLst>
              <a:ext uri="{FF2B5EF4-FFF2-40B4-BE49-F238E27FC236}">
                <a16:creationId xmlns:a16="http://schemas.microsoft.com/office/drawing/2014/main" id="{3943E9B2-FE0A-8D7A-A333-CDE3476D3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8920" y="4008320"/>
            <a:ext cx="914400" cy="914400"/>
          </a:xfrm>
          <a:prstGeom prst="rect">
            <a:avLst/>
          </a:prstGeom>
        </p:spPr>
      </p:pic>
      <p:pic>
        <p:nvPicPr>
          <p:cNvPr id="25" name="رسم 24" descr="وقاحة مع تعبئة خالصة">
            <a:extLst>
              <a:ext uri="{FF2B5EF4-FFF2-40B4-BE49-F238E27FC236}">
                <a16:creationId xmlns:a16="http://schemas.microsoft.com/office/drawing/2014/main" id="{66E2F58B-F8D9-EED9-2C6C-2E8CB9899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0840" y="3927040"/>
            <a:ext cx="914400" cy="914400"/>
          </a:xfrm>
          <a:prstGeom prst="rect">
            <a:avLst/>
          </a:prstGeom>
        </p:spPr>
      </p:pic>
      <p:pic>
        <p:nvPicPr>
          <p:cNvPr id="27" name="رسم 26" descr="الميتوكوندريا مع تعبئة خالصة">
            <a:extLst>
              <a:ext uri="{FF2B5EF4-FFF2-40B4-BE49-F238E27FC236}">
                <a16:creationId xmlns:a16="http://schemas.microsoft.com/office/drawing/2014/main" id="{B04CD14D-151E-1DC9-AF4E-5E70823802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1320" y="4069280"/>
            <a:ext cx="914400" cy="914400"/>
          </a:xfrm>
          <a:prstGeom prst="rect">
            <a:avLst/>
          </a:prstGeom>
        </p:spPr>
      </p:pic>
      <p:pic>
        <p:nvPicPr>
          <p:cNvPr id="31" name="رسم 30" descr="قارورة مع تعبئة خالصة">
            <a:extLst>
              <a:ext uri="{FF2B5EF4-FFF2-40B4-BE49-F238E27FC236}">
                <a16:creationId xmlns:a16="http://schemas.microsoft.com/office/drawing/2014/main" id="{7B10008F-6C54-BA9B-BD36-5CB65524D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63400" y="4038800"/>
            <a:ext cx="914400" cy="914400"/>
          </a:xfrm>
          <a:prstGeom prst="rect">
            <a:avLst/>
          </a:prstGeom>
        </p:spPr>
      </p:pic>
      <p:pic>
        <p:nvPicPr>
          <p:cNvPr id="33" name="رسم 32" descr="طبق بتري مع تعبئة خالصة">
            <a:extLst>
              <a:ext uri="{FF2B5EF4-FFF2-40B4-BE49-F238E27FC236}">
                <a16:creationId xmlns:a16="http://schemas.microsoft.com/office/drawing/2014/main" id="{82E49C41-9500-4D95-CD84-835E242618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5080" y="2768800"/>
            <a:ext cx="914400" cy="914400"/>
          </a:xfrm>
          <a:prstGeom prst="rect">
            <a:avLst/>
          </a:prstGeom>
        </p:spPr>
      </p:pic>
      <p:pic>
        <p:nvPicPr>
          <p:cNvPr id="35" name="رسم 34" descr="خادم مع تعبئة خالصة">
            <a:extLst>
              <a:ext uri="{FF2B5EF4-FFF2-40B4-BE49-F238E27FC236}">
                <a16:creationId xmlns:a16="http://schemas.microsoft.com/office/drawing/2014/main" id="{01965E61-81DC-B73A-D6CA-39486C1C67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84600" y="2718000"/>
            <a:ext cx="914400" cy="914400"/>
          </a:xfrm>
          <a:prstGeom prst="rect">
            <a:avLst/>
          </a:prstGeom>
        </p:spPr>
      </p:pic>
      <p:pic>
        <p:nvPicPr>
          <p:cNvPr id="37" name="رسم 36" descr="قماش الرايات مع تعبئة خالصة">
            <a:extLst>
              <a:ext uri="{FF2B5EF4-FFF2-40B4-BE49-F238E27FC236}">
                <a16:creationId xmlns:a16="http://schemas.microsoft.com/office/drawing/2014/main" id="{46AB317E-BC6F-9035-FD97-AA980869A8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98440" y="2687520"/>
            <a:ext cx="914400" cy="914400"/>
          </a:xfrm>
          <a:prstGeom prst="rect">
            <a:avLst/>
          </a:prstGeom>
        </p:spPr>
      </p:pic>
      <p:pic>
        <p:nvPicPr>
          <p:cNvPr id="39" name="رسم 38" descr="حمض نووي مع تعبئة خالصة">
            <a:extLst>
              <a:ext uri="{FF2B5EF4-FFF2-40B4-BE49-F238E27FC236}">
                <a16:creationId xmlns:a16="http://schemas.microsoft.com/office/drawing/2014/main" id="{23744220-4648-19F5-758F-1F09AAFB71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19240" y="2707840"/>
            <a:ext cx="914400" cy="914400"/>
          </a:xfrm>
          <a:prstGeom prst="rect">
            <a:avLst/>
          </a:prstGeom>
        </p:spPr>
      </p:pic>
      <p:pic>
        <p:nvPicPr>
          <p:cNvPr id="40" name="رسم 39" descr="ذكر عالم مع تعبئة خالصة">
            <a:extLst>
              <a:ext uri="{FF2B5EF4-FFF2-40B4-BE49-F238E27FC236}">
                <a16:creationId xmlns:a16="http://schemas.microsoft.com/office/drawing/2014/main" id="{F9D852EF-17AB-7354-D4B4-E5747C62BA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19720" y="2616400"/>
            <a:ext cx="914400" cy="914400"/>
          </a:xfrm>
          <a:prstGeom prst="rect">
            <a:avLst/>
          </a:prstGeom>
        </p:spPr>
      </p:pic>
      <p:pic>
        <p:nvPicPr>
          <p:cNvPr id="41" name="رسم 40" descr="دَورَق مع تعبئة خالصة">
            <a:extLst>
              <a:ext uri="{FF2B5EF4-FFF2-40B4-BE49-F238E27FC236}">
                <a16:creationId xmlns:a16="http://schemas.microsoft.com/office/drawing/2014/main" id="{5460965D-D9DC-4ADA-2275-B1A7DF9E33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40520" y="2596080"/>
            <a:ext cx="914400" cy="914400"/>
          </a:xfrm>
          <a:prstGeom prst="rect">
            <a:avLst/>
          </a:prstGeom>
        </p:spPr>
      </p:pic>
      <p:pic>
        <p:nvPicPr>
          <p:cNvPr id="42" name="رسم 41" descr="أنابيب الاختبار مع تعبئة خالصة">
            <a:extLst>
              <a:ext uri="{FF2B5EF4-FFF2-40B4-BE49-F238E27FC236}">
                <a16:creationId xmlns:a16="http://schemas.microsoft.com/office/drawing/2014/main" id="{1C6F61F8-202B-10BC-A892-966DA913AAA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961320" y="2657040"/>
            <a:ext cx="914400" cy="914400"/>
          </a:xfrm>
          <a:prstGeom prst="rect">
            <a:avLst/>
          </a:prstGeom>
        </p:spPr>
      </p:pic>
      <p:pic>
        <p:nvPicPr>
          <p:cNvPr id="43" name="رسم 42" descr="بندول نيوتن مع تعبئة خالصة">
            <a:extLst>
              <a:ext uri="{FF2B5EF4-FFF2-40B4-BE49-F238E27FC236}">
                <a16:creationId xmlns:a16="http://schemas.microsoft.com/office/drawing/2014/main" id="{05E6BCA5-3AC9-8C97-09CD-34564EE7DC7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43080" y="2707840"/>
            <a:ext cx="914400" cy="914400"/>
          </a:xfrm>
          <a:prstGeom prst="rect">
            <a:avLst/>
          </a:prstGeom>
        </p:spPr>
      </p:pic>
      <p:pic>
        <p:nvPicPr>
          <p:cNvPr id="44" name="رسم 43" descr="علم التعلم عن بعد مع تعبئة خالصة">
            <a:extLst>
              <a:ext uri="{FF2B5EF4-FFF2-40B4-BE49-F238E27FC236}">
                <a16:creationId xmlns:a16="http://schemas.microsoft.com/office/drawing/2014/main" id="{24A6DA74-F053-D665-0172-CF30FC251A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46680" y="1346400"/>
            <a:ext cx="914400" cy="914400"/>
          </a:xfrm>
          <a:prstGeom prst="rect">
            <a:avLst/>
          </a:prstGeom>
        </p:spPr>
      </p:pic>
      <p:pic>
        <p:nvPicPr>
          <p:cNvPr id="45" name="رسم 44" descr="عالم انثي مع تعبئة خالصة">
            <a:extLst>
              <a:ext uri="{FF2B5EF4-FFF2-40B4-BE49-F238E27FC236}">
                <a16:creationId xmlns:a16="http://schemas.microsoft.com/office/drawing/2014/main" id="{DD52BB90-E03E-086A-F2E5-66EA86BA907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265880" y="1346400"/>
            <a:ext cx="914400" cy="914400"/>
          </a:xfrm>
          <a:prstGeom prst="rect">
            <a:avLst/>
          </a:prstGeom>
        </p:spPr>
      </p:pic>
      <p:pic>
        <p:nvPicPr>
          <p:cNvPr id="46" name="رسم 45" descr="مغناطيس مع تعبئة خالصة">
            <a:extLst>
              <a:ext uri="{FF2B5EF4-FFF2-40B4-BE49-F238E27FC236}">
                <a16:creationId xmlns:a16="http://schemas.microsoft.com/office/drawing/2014/main" id="{3F9681FA-600E-E622-952A-02CA2CFB473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76520" y="1468320"/>
            <a:ext cx="914400" cy="914400"/>
          </a:xfrm>
          <a:prstGeom prst="rect">
            <a:avLst/>
          </a:prstGeom>
        </p:spPr>
      </p:pic>
      <p:pic>
        <p:nvPicPr>
          <p:cNvPr id="47" name="رسم 46" descr="ميكروسكوب مع تعبئة خالصة">
            <a:extLst>
              <a:ext uri="{FF2B5EF4-FFF2-40B4-BE49-F238E27FC236}">
                <a16:creationId xmlns:a16="http://schemas.microsoft.com/office/drawing/2014/main" id="{DFA7D958-9587-ED9B-43F4-BBFE5AC229A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917640" y="1275280"/>
            <a:ext cx="914400" cy="914400"/>
          </a:xfrm>
          <a:prstGeom prst="rect">
            <a:avLst/>
          </a:prstGeom>
        </p:spPr>
      </p:pic>
      <p:pic>
        <p:nvPicPr>
          <p:cNvPr id="48" name="رسم 47" descr="معالجة بالمواد الطبيعية مع تعبئة خالصة">
            <a:extLst>
              <a:ext uri="{FF2B5EF4-FFF2-40B4-BE49-F238E27FC236}">
                <a16:creationId xmlns:a16="http://schemas.microsoft.com/office/drawing/2014/main" id="{6BD3C28C-7EB7-9053-D03D-1EAE5897B89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48600" y="1387040"/>
            <a:ext cx="914400" cy="914400"/>
          </a:xfrm>
          <a:prstGeom prst="rect">
            <a:avLst/>
          </a:prstGeom>
        </p:spPr>
      </p:pic>
      <p:pic>
        <p:nvPicPr>
          <p:cNvPr id="49" name="رسم 48" descr="حشرة تحت عدسة مكبرة مع تعبئة خالصة">
            <a:extLst>
              <a:ext uri="{FF2B5EF4-FFF2-40B4-BE49-F238E27FC236}">
                <a16:creationId xmlns:a16="http://schemas.microsoft.com/office/drawing/2014/main" id="{9CCC0E2E-FF07-8831-3CCC-976054FD071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742120" y="1366720"/>
            <a:ext cx="914400" cy="914400"/>
          </a:xfrm>
          <a:prstGeom prst="rect">
            <a:avLst/>
          </a:prstGeom>
        </p:spPr>
      </p:pic>
      <p:pic>
        <p:nvPicPr>
          <p:cNvPr id="50" name="رسم 49" descr="فص المخ الأيسر مع تعبئة خالصة">
            <a:extLst>
              <a:ext uri="{FF2B5EF4-FFF2-40B4-BE49-F238E27FC236}">
                <a16:creationId xmlns:a16="http://schemas.microsoft.com/office/drawing/2014/main" id="{1BB582B1-21B4-909E-6D53-6D7278716DF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991800" y="1356560"/>
            <a:ext cx="914400" cy="914400"/>
          </a:xfrm>
          <a:prstGeom prst="rect">
            <a:avLst/>
          </a:prstGeom>
        </p:spPr>
      </p:pic>
      <p:pic>
        <p:nvPicPr>
          <p:cNvPr id="51" name="رسم 50" descr="جرس مع تعبئة خالصة">
            <a:extLst>
              <a:ext uri="{FF2B5EF4-FFF2-40B4-BE49-F238E27FC236}">
                <a16:creationId xmlns:a16="http://schemas.microsoft.com/office/drawing/2014/main" id="{FF20323C-23AA-DEA5-3FA1-9BC0541965F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373560" y="1346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1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8EBA2D44-948D-AFD8-D263-67D1AC7B71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كورونا</a:t>
            </a:r>
          </a:p>
        </p:txBody>
      </p:sp>
      <p:pic>
        <p:nvPicPr>
          <p:cNvPr id="24" name="رسم 23" descr="لونجس مع الفيروس مع تعبئة خالصة">
            <a:extLst>
              <a:ext uri="{FF2B5EF4-FFF2-40B4-BE49-F238E27FC236}">
                <a16:creationId xmlns:a16="http://schemas.microsoft.com/office/drawing/2014/main" id="{DF6E4121-5E67-2B12-8A9D-8789ED907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160" y="4026240"/>
            <a:ext cx="914400" cy="914400"/>
          </a:xfrm>
          <a:prstGeom prst="rect">
            <a:avLst/>
          </a:prstGeom>
        </p:spPr>
      </p:pic>
      <p:pic>
        <p:nvPicPr>
          <p:cNvPr id="26" name="رسم 25" descr="رياضيات التعلم البعيدة مع تعبئة خالصة">
            <a:extLst>
              <a:ext uri="{FF2B5EF4-FFF2-40B4-BE49-F238E27FC236}">
                <a16:creationId xmlns:a16="http://schemas.microsoft.com/office/drawing/2014/main" id="{FDC370DE-0A41-E2B5-A9B8-B77839204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2520" y="4097360"/>
            <a:ext cx="914400" cy="914400"/>
          </a:xfrm>
          <a:prstGeom prst="rect">
            <a:avLst/>
          </a:prstGeom>
        </p:spPr>
      </p:pic>
      <p:pic>
        <p:nvPicPr>
          <p:cNvPr id="28" name="رسم 27" descr="كوفيد-19 مع تعبئة خالصة">
            <a:extLst>
              <a:ext uri="{FF2B5EF4-FFF2-40B4-BE49-F238E27FC236}">
                <a16:creationId xmlns:a16="http://schemas.microsoft.com/office/drawing/2014/main" id="{1C86C674-BC5C-4EE2-22DD-F4BC39391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3640" y="4168480"/>
            <a:ext cx="914400" cy="914400"/>
          </a:xfrm>
          <a:prstGeom prst="rect">
            <a:avLst/>
          </a:prstGeom>
        </p:spPr>
      </p:pic>
      <p:pic>
        <p:nvPicPr>
          <p:cNvPr id="29" name="رسم 28" descr="ديستانسينج اجتماعي مع تعبئة خالصة">
            <a:extLst>
              <a:ext uri="{FF2B5EF4-FFF2-40B4-BE49-F238E27FC236}">
                <a16:creationId xmlns:a16="http://schemas.microsoft.com/office/drawing/2014/main" id="{C5A5A98F-EB2B-7FEC-A3D1-9307EC404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96520" y="4107520"/>
            <a:ext cx="914400" cy="914400"/>
          </a:xfrm>
          <a:prstGeom prst="rect">
            <a:avLst/>
          </a:prstGeom>
        </p:spPr>
      </p:pic>
      <p:pic>
        <p:nvPicPr>
          <p:cNvPr id="30" name="رسم 29" descr="علم التعلم عن بعد مع تعبئة خالصة">
            <a:extLst>
              <a:ext uri="{FF2B5EF4-FFF2-40B4-BE49-F238E27FC236}">
                <a16:creationId xmlns:a16="http://schemas.microsoft.com/office/drawing/2014/main" id="{67FFA1AC-2ACC-D9A8-C8F4-AD9BBC429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7000" y="4066880"/>
            <a:ext cx="914400" cy="914400"/>
          </a:xfrm>
          <a:prstGeom prst="rect">
            <a:avLst/>
          </a:prstGeom>
        </p:spPr>
      </p:pic>
      <p:pic>
        <p:nvPicPr>
          <p:cNvPr id="32" name="رسم 31" descr="لغة التعلم عن بعد مع تعبئة خالصة">
            <a:extLst>
              <a:ext uri="{FF2B5EF4-FFF2-40B4-BE49-F238E27FC236}">
                <a16:creationId xmlns:a16="http://schemas.microsoft.com/office/drawing/2014/main" id="{C53CCAF3-C8D5-7B57-BABD-7DCB46BCAD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97480" y="4097360"/>
            <a:ext cx="914400" cy="914400"/>
          </a:xfrm>
          <a:prstGeom prst="rect">
            <a:avLst/>
          </a:prstGeom>
        </p:spPr>
      </p:pic>
      <p:pic>
        <p:nvPicPr>
          <p:cNvPr id="34" name="رسم 33" descr="رسم بياني شريطي منحني اسي بانديميك مع تعبئة خالصة">
            <a:extLst>
              <a:ext uri="{FF2B5EF4-FFF2-40B4-BE49-F238E27FC236}">
                <a16:creationId xmlns:a16="http://schemas.microsoft.com/office/drawing/2014/main" id="{B0F5C612-FA8A-E7D4-DF50-14D503089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38600" y="3965280"/>
            <a:ext cx="914400" cy="914400"/>
          </a:xfrm>
          <a:prstGeom prst="rect">
            <a:avLst/>
          </a:prstGeom>
        </p:spPr>
      </p:pic>
      <p:pic>
        <p:nvPicPr>
          <p:cNvPr id="36" name="رسم 35" descr="حمى مع تعبئة خالصة">
            <a:extLst>
              <a:ext uri="{FF2B5EF4-FFF2-40B4-BE49-F238E27FC236}">
                <a16:creationId xmlns:a16="http://schemas.microsoft.com/office/drawing/2014/main" id="{5B36EC44-9FAF-C09F-B4C8-1FC2B1AA7E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61000" y="4077040"/>
            <a:ext cx="914400" cy="914400"/>
          </a:xfrm>
          <a:prstGeom prst="rect">
            <a:avLst/>
          </a:prstGeom>
        </p:spPr>
      </p:pic>
      <p:pic>
        <p:nvPicPr>
          <p:cNvPr id="38" name="رسم 37" descr="رسم بياني شريطي منحني اسي بانديميك مع تعبئة خالصة">
            <a:extLst>
              <a:ext uri="{FF2B5EF4-FFF2-40B4-BE49-F238E27FC236}">
                <a16:creationId xmlns:a16="http://schemas.microsoft.com/office/drawing/2014/main" id="{C15C00E8-7E61-5F94-916E-210BB735A0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3960" y="2705440"/>
            <a:ext cx="914400" cy="914400"/>
          </a:xfrm>
          <a:prstGeom prst="rect">
            <a:avLst/>
          </a:prstGeom>
        </p:spPr>
      </p:pic>
      <p:pic>
        <p:nvPicPr>
          <p:cNvPr id="52" name="رسم 51" descr="العمل من المنزل المنزلي مع تعبئة خالصة">
            <a:extLst>
              <a:ext uri="{FF2B5EF4-FFF2-40B4-BE49-F238E27FC236}">
                <a16:creationId xmlns:a16="http://schemas.microsoft.com/office/drawing/2014/main" id="{411B2180-8E94-E7F1-0B0B-CEFF5E6583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75240" y="2756240"/>
            <a:ext cx="914400" cy="914400"/>
          </a:xfrm>
          <a:prstGeom prst="rect">
            <a:avLst/>
          </a:prstGeom>
        </p:spPr>
      </p:pic>
      <p:pic>
        <p:nvPicPr>
          <p:cNvPr id="53" name="رسم 52" descr="سانيتيزير مع تعبئة خالصة">
            <a:extLst>
              <a:ext uri="{FF2B5EF4-FFF2-40B4-BE49-F238E27FC236}">
                <a16:creationId xmlns:a16="http://schemas.microsoft.com/office/drawing/2014/main" id="{221149C6-2CCE-E127-C089-F96BBB7483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74120" y="2756240"/>
            <a:ext cx="914400" cy="914400"/>
          </a:xfrm>
          <a:prstGeom prst="rect">
            <a:avLst/>
          </a:prstGeom>
        </p:spPr>
      </p:pic>
      <p:pic>
        <p:nvPicPr>
          <p:cNvPr id="54" name="رسم 53" descr="قناع N95 مع تعبئة خالصة">
            <a:extLst>
              <a:ext uri="{FF2B5EF4-FFF2-40B4-BE49-F238E27FC236}">
                <a16:creationId xmlns:a16="http://schemas.microsoft.com/office/drawing/2014/main" id="{30BFE982-5062-C828-DDCE-5176B41A78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45720" y="2807040"/>
            <a:ext cx="914400" cy="914400"/>
          </a:xfrm>
          <a:prstGeom prst="rect">
            <a:avLst/>
          </a:prstGeom>
        </p:spPr>
      </p:pic>
      <p:pic>
        <p:nvPicPr>
          <p:cNvPr id="55" name="رسم 54" descr="هاندواشينج مع تعبئة خالصة">
            <a:extLst>
              <a:ext uri="{FF2B5EF4-FFF2-40B4-BE49-F238E27FC236}">
                <a16:creationId xmlns:a16="http://schemas.microsoft.com/office/drawing/2014/main" id="{F4F8750E-8B90-3AC6-417F-B7915CEE3F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88440" y="2634320"/>
            <a:ext cx="914400" cy="914400"/>
          </a:xfrm>
          <a:prstGeom prst="rect">
            <a:avLst/>
          </a:prstGeom>
        </p:spPr>
      </p:pic>
      <p:pic>
        <p:nvPicPr>
          <p:cNvPr id="56" name="رسم 55" descr="إيمونيتي مع تعبئة خالصة">
            <a:extLst>
              <a:ext uri="{FF2B5EF4-FFF2-40B4-BE49-F238E27FC236}">
                <a16:creationId xmlns:a16="http://schemas.microsoft.com/office/drawing/2014/main" id="{BABE3136-BD44-882A-A6FD-8AA860C1870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361000" y="2695280"/>
            <a:ext cx="914400" cy="914400"/>
          </a:xfrm>
          <a:prstGeom prst="rect">
            <a:avLst/>
          </a:prstGeom>
        </p:spPr>
      </p:pic>
      <p:pic>
        <p:nvPicPr>
          <p:cNvPr id="57" name="رسم 56" descr="رسم خطي منحني اسي بانديميك مع تعبئة خالصة">
            <a:extLst>
              <a:ext uri="{FF2B5EF4-FFF2-40B4-BE49-F238E27FC236}">
                <a16:creationId xmlns:a16="http://schemas.microsoft.com/office/drawing/2014/main" id="{5876BEFC-39FE-16A7-C43C-BBEBBD0B589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19880" y="2776560"/>
            <a:ext cx="914400" cy="914400"/>
          </a:xfrm>
          <a:prstGeom prst="rect">
            <a:avLst/>
          </a:prstGeom>
        </p:spPr>
      </p:pic>
      <p:pic>
        <p:nvPicPr>
          <p:cNvPr id="58" name="رسم 57" descr="سعال مع تعبئة خالصة">
            <a:extLst>
              <a:ext uri="{FF2B5EF4-FFF2-40B4-BE49-F238E27FC236}">
                <a16:creationId xmlns:a16="http://schemas.microsoft.com/office/drawing/2014/main" id="{0CA560C5-CDAD-2581-EADB-B43D71948CD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607640" y="2674960"/>
            <a:ext cx="914400" cy="914400"/>
          </a:xfrm>
          <a:prstGeom prst="rect">
            <a:avLst/>
          </a:prstGeom>
        </p:spPr>
      </p:pic>
      <p:pic>
        <p:nvPicPr>
          <p:cNvPr id="59" name="رسم 58" descr="اجتماع عبر الإنترنت مع تعبئة خالصة">
            <a:extLst>
              <a:ext uri="{FF2B5EF4-FFF2-40B4-BE49-F238E27FC236}">
                <a16:creationId xmlns:a16="http://schemas.microsoft.com/office/drawing/2014/main" id="{C9296AE8-687C-516A-4BAC-6D54F0BC1B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54440" y="1415120"/>
            <a:ext cx="914400" cy="914400"/>
          </a:xfrm>
          <a:prstGeom prst="rect">
            <a:avLst/>
          </a:prstGeom>
        </p:spPr>
      </p:pic>
      <p:pic>
        <p:nvPicPr>
          <p:cNvPr id="60" name="رسم 59" descr="رسم بياني شريطي منحني بانديميك التسوية مع تعبئة خالصة">
            <a:extLst>
              <a:ext uri="{FF2B5EF4-FFF2-40B4-BE49-F238E27FC236}">
                <a16:creationId xmlns:a16="http://schemas.microsoft.com/office/drawing/2014/main" id="{7ABDF19D-1C3B-772F-D837-F30AF6AF806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63480" y="1425280"/>
            <a:ext cx="914400" cy="914400"/>
          </a:xfrm>
          <a:prstGeom prst="rect">
            <a:avLst/>
          </a:prstGeom>
        </p:spPr>
      </p:pic>
      <p:pic>
        <p:nvPicPr>
          <p:cNvPr id="61" name="رسم 60" descr="قناع جراحي مع تعبئة خالصة">
            <a:extLst>
              <a:ext uri="{FF2B5EF4-FFF2-40B4-BE49-F238E27FC236}">
                <a16:creationId xmlns:a16="http://schemas.microsoft.com/office/drawing/2014/main" id="{5E384933-7190-FD8D-2C1F-167C3761F06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706200" y="1476080"/>
            <a:ext cx="914400" cy="914400"/>
          </a:xfrm>
          <a:prstGeom prst="rect">
            <a:avLst/>
          </a:prstGeom>
        </p:spPr>
      </p:pic>
      <p:pic>
        <p:nvPicPr>
          <p:cNvPr id="62" name="رسم 61" descr="Face with mask مع تعبئة خالصة">
            <a:extLst>
              <a:ext uri="{FF2B5EF4-FFF2-40B4-BE49-F238E27FC236}">
                <a16:creationId xmlns:a16="http://schemas.microsoft.com/office/drawing/2014/main" id="{DD130DCA-5BB5-7B88-1055-2EC48014DA7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945720" y="1465920"/>
            <a:ext cx="914400" cy="914400"/>
          </a:xfrm>
          <a:prstGeom prst="rect">
            <a:avLst/>
          </a:prstGeom>
        </p:spPr>
      </p:pic>
      <p:pic>
        <p:nvPicPr>
          <p:cNvPr id="63" name="رسم 62" descr="رسم خطي منحني اسي بانديميك مع تعبئة خالصة">
            <a:extLst>
              <a:ext uri="{FF2B5EF4-FFF2-40B4-BE49-F238E27FC236}">
                <a16:creationId xmlns:a16="http://schemas.microsoft.com/office/drawing/2014/main" id="{DC150E69-FE90-2F5D-FBCC-642A5F4A622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371160" y="1425280"/>
            <a:ext cx="914400" cy="914400"/>
          </a:xfrm>
          <a:prstGeom prst="rect">
            <a:avLst/>
          </a:prstGeom>
        </p:spPr>
      </p:pic>
      <p:pic>
        <p:nvPicPr>
          <p:cNvPr id="64" name="رسم 63" descr="رسم بياني شريطي منحني بانديميك التسوية مع تعبئة خالصة">
            <a:extLst>
              <a:ext uri="{FF2B5EF4-FFF2-40B4-BE49-F238E27FC236}">
                <a16:creationId xmlns:a16="http://schemas.microsoft.com/office/drawing/2014/main" id="{126ED70A-DEAF-64FC-F08F-DD658DF92AF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958920" y="1404960"/>
            <a:ext cx="914400" cy="914400"/>
          </a:xfrm>
          <a:prstGeom prst="rect">
            <a:avLst/>
          </a:prstGeom>
        </p:spPr>
      </p:pic>
      <p:pic>
        <p:nvPicPr>
          <p:cNvPr id="65" name="رسم 64" descr="رسم خطي منحني بانديميك التسوية مع تعبئة خالصة">
            <a:extLst>
              <a:ext uri="{FF2B5EF4-FFF2-40B4-BE49-F238E27FC236}">
                <a16:creationId xmlns:a16="http://schemas.microsoft.com/office/drawing/2014/main" id="{6361F045-A6EE-E9B9-D8AC-7FC75E41D42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327480" y="1394800"/>
            <a:ext cx="914400" cy="914400"/>
          </a:xfrm>
          <a:prstGeom prst="rect">
            <a:avLst/>
          </a:prstGeom>
        </p:spPr>
      </p:pic>
      <p:pic>
        <p:nvPicPr>
          <p:cNvPr id="66" name="رسم 65" descr="Remote work مع تعبئة خالصة">
            <a:extLst>
              <a:ext uri="{FF2B5EF4-FFF2-40B4-BE49-F238E27FC236}">
                <a16:creationId xmlns:a16="http://schemas.microsoft.com/office/drawing/2014/main" id="{3E2CB384-D923-C3C4-6943-01C0DDB5579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678760" y="13846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701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8E45F7-2146-2751-F9F1-106028E6A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7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330983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lmarai" pitchFamily="2" charset="-78"/>
                <a:cs typeface="Almarai" pitchFamily="2" charset="-78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lmarai" pitchFamily="2" charset="-78"/>
              <a:cs typeface="Almarai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7472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lmarai" pitchFamily="2" charset="-78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lmarai" pitchFamily="2" charset="-78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lmarai" pitchFamily="2" charset="-78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  <a:cs typeface="Almarai" pitchFamily="2" charset="-78"/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BC5A6AB2-6E80-C737-7B1C-439DB662F9B0}"/>
              </a:ext>
            </a:extLst>
          </p:cNvPr>
          <p:cNvGrpSpPr/>
          <p:nvPr/>
        </p:nvGrpSpPr>
        <p:grpSpPr>
          <a:xfrm>
            <a:off x="479669" y="647390"/>
            <a:ext cx="10426058" cy="2227889"/>
            <a:chOff x="479669" y="647390"/>
            <a:chExt cx="10426058" cy="2227889"/>
          </a:xfrm>
        </p:grpSpPr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CF9CA580-458B-7F84-306E-FBD4DC1F171B}"/>
                </a:ext>
              </a:extLst>
            </p:cNvPr>
            <p:cNvSpPr txBox="1"/>
            <p:nvPr/>
          </p:nvSpPr>
          <p:spPr>
            <a:xfrm>
              <a:off x="3302000" y="838476"/>
              <a:ext cx="740595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/>
              <a:r>
                <a:rPr lang="ar-SA" sz="2400" b="1" u="sng" dirty="0">
                  <a:solidFill>
                    <a:schemeClr val="accent4"/>
                  </a:solidFill>
                  <a:latin typeface="Times New Roman" panose="02020603050405020304" pitchFamily="18" charset="0"/>
                  <a:cs typeface="Almarai" pitchFamily="2" charset="-78"/>
                </a:rPr>
                <a:t>تعليمات الاستخدام</a:t>
              </a:r>
            </a:p>
            <a:p>
              <a:pPr marL="342900" indent="-342900" rtl="1">
                <a:buFont typeface="Arial" panose="020B0604020202020204" pitchFamily="34" charset="0"/>
                <a:buChar char="•"/>
              </a:pPr>
              <a:r>
                <a:rPr lang="ar-SA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Almarai" pitchFamily="2" charset="-78"/>
                </a:rPr>
                <a:t>جميع الايقونات في هذا القالب يمكنك التعديل عليها كعناصر مختلفة عن طريق فك التجميع وذلك عن طريق :</a:t>
              </a:r>
            </a:p>
            <a:p>
              <a:pPr rtl="1"/>
              <a:r>
                <a:rPr lang="ar-SA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Almarai" pitchFamily="2" charset="-78"/>
                </a:rPr>
                <a:t>   اختيار الايقونة &gt; الضغط بزر الماوس الأيمن &gt; تجميع &gt; فك تجميع ثم اختيار نعم من التنبيه</a:t>
              </a:r>
            </a:p>
          </p:txBody>
        </p:sp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C8E37049-63C2-35F2-3C60-FB107AD9521C}"/>
                </a:ext>
              </a:extLst>
            </p:cNvPr>
            <p:cNvGrpSpPr/>
            <p:nvPr/>
          </p:nvGrpSpPr>
          <p:grpSpPr>
            <a:xfrm>
              <a:off x="479669" y="647390"/>
              <a:ext cx="2617587" cy="2227889"/>
              <a:chOff x="140677" y="2505808"/>
              <a:chExt cx="3130061" cy="2664069"/>
            </a:xfrm>
          </p:grpSpPr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A9EAC421-2C8B-B6EE-8929-4B7D43EC8CF0}"/>
                  </a:ext>
                </a:extLst>
              </p:cNvPr>
              <p:cNvSpPr/>
              <p:nvPr/>
            </p:nvSpPr>
            <p:spPr>
              <a:xfrm>
                <a:off x="140677" y="2505808"/>
                <a:ext cx="3130061" cy="266406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>
                  <a:cs typeface="Almarai" pitchFamily="2" charset="-78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699397A4-4D36-F69D-95FB-1B773812CFCB}"/>
                  </a:ext>
                </a:extLst>
              </p:cNvPr>
              <p:cNvSpPr/>
              <p:nvPr/>
            </p:nvSpPr>
            <p:spPr>
              <a:xfrm>
                <a:off x="443052" y="2767095"/>
                <a:ext cx="628649" cy="781050"/>
              </a:xfrm>
              <a:custGeom>
                <a:avLst/>
                <a:gdLst>
                  <a:gd name="connsiteX0" fmla="*/ 628650 w 628649"/>
                  <a:gd name="connsiteY0" fmla="*/ 57150 h 781050"/>
                  <a:gd name="connsiteX1" fmla="*/ 628650 w 628649"/>
                  <a:gd name="connsiteY1" fmla="*/ 0 h 781050"/>
                  <a:gd name="connsiteX2" fmla="*/ 0 w 628649"/>
                  <a:gd name="connsiteY2" fmla="*/ 0 h 781050"/>
                  <a:gd name="connsiteX3" fmla="*/ 0 w 628649"/>
                  <a:gd name="connsiteY3" fmla="*/ 38100 h 781050"/>
                  <a:gd name="connsiteX4" fmla="*/ 0 w 628649"/>
                  <a:gd name="connsiteY4" fmla="*/ 38100 h 781050"/>
                  <a:gd name="connsiteX5" fmla="*/ 0 w 628649"/>
                  <a:gd name="connsiteY5" fmla="*/ 238125 h 781050"/>
                  <a:gd name="connsiteX6" fmla="*/ 0 w 628649"/>
                  <a:gd name="connsiteY6" fmla="*/ 238125 h 781050"/>
                  <a:gd name="connsiteX7" fmla="*/ 0 w 628649"/>
                  <a:gd name="connsiteY7" fmla="*/ 781050 h 781050"/>
                  <a:gd name="connsiteX8" fmla="*/ 628650 w 628649"/>
                  <a:gd name="connsiteY8" fmla="*/ 781050 h 781050"/>
                  <a:gd name="connsiteX9" fmla="*/ 628650 w 628649"/>
                  <a:gd name="connsiteY9" fmla="*/ 171450 h 781050"/>
                  <a:gd name="connsiteX10" fmla="*/ 628650 w 628649"/>
                  <a:gd name="connsiteY10" fmla="*/ 171450 h 781050"/>
                  <a:gd name="connsiteX11" fmla="*/ 628650 w 628649"/>
                  <a:gd name="connsiteY11" fmla="*/ 57150 h 781050"/>
                  <a:gd name="connsiteX12" fmla="*/ 314325 w 628649"/>
                  <a:gd name="connsiteY12" fmla="*/ 647700 h 781050"/>
                  <a:gd name="connsiteX13" fmla="*/ 128588 w 628649"/>
                  <a:gd name="connsiteY13" fmla="*/ 461963 h 781050"/>
                  <a:gd name="connsiteX14" fmla="*/ 314325 w 628649"/>
                  <a:gd name="connsiteY14" fmla="*/ 276225 h 781050"/>
                  <a:gd name="connsiteX15" fmla="*/ 500062 w 628649"/>
                  <a:gd name="connsiteY15" fmla="*/ 461963 h 781050"/>
                  <a:gd name="connsiteX16" fmla="*/ 314325 w 628649"/>
                  <a:gd name="connsiteY16" fmla="*/ 647700 h 781050"/>
                  <a:gd name="connsiteX17" fmla="*/ 571500 w 628649"/>
                  <a:gd name="connsiteY17" fmla="*/ 171450 h 781050"/>
                  <a:gd name="connsiteX18" fmla="*/ 57150 w 628649"/>
                  <a:gd name="connsiteY18" fmla="*/ 171450 h 781050"/>
                  <a:gd name="connsiteX19" fmla="*/ 57150 w 628649"/>
                  <a:gd name="connsiteY19" fmla="*/ 57150 h 781050"/>
                  <a:gd name="connsiteX20" fmla="*/ 571500 w 628649"/>
                  <a:gd name="connsiteY20" fmla="*/ 57150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28649" h="781050">
                    <a:moveTo>
                      <a:pt x="628650" y="57150"/>
                    </a:moveTo>
                    <a:lnTo>
                      <a:pt x="628650" y="0"/>
                    </a:lnTo>
                    <a:lnTo>
                      <a:pt x="0" y="0"/>
                    </a:lnTo>
                    <a:lnTo>
                      <a:pt x="0" y="38100"/>
                    </a:lnTo>
                    <a:lnTo>
                      <a:pt x="0" y="38100"/>
                    </a:lnTo>
                    <a:lnTo>
                      <a:pt x="0" y="238125"/>
                    </a:lnTo>
                    <a:lnTo>
                      <a:pt x="0" y="238125"/>
                    </a:lnTo>
                    <a:lnTo>
                      <a:pt x="0" y="781050"/>
                    </a:lnTo>
                    <a:lnTo>
                      <a:pt x="628650" y="781050"/>
                    </a:lnTo>
                    <a:lnTo>
                      <a:pt x="628650" y="171450"/>
                    </a:lnTo>
                    <a:lnTo>
                      <a:pt x="628650" y="171450"/>
                    </a:lnTo>
                    <a:lnTo>
                      <a:pt x="628650" y="57150"/>
                    </a:lnTo>
                    <a:close/>
                    <a:moveTo>
                      <a:pt x="314325" y="647700"/>
                    </a:moveTo>
                    <a:cubicBezTo>
                      <a:pt x="211745" y="647700"/>
                      <a:pt x="128588" y="564543"/>
                      <a:pt x="128588" y="461963"/>
                    </a:cubicBezTo>
                    <a:cubicBezTo>
                      <a:pt x="128588" y="359382"/>
                      <a:pt x="211745" y="276225"/>
                      <a:pt x="314325" y="276225"/>
                    </a:cubicBezTo>
                    <a:cubicBezTo>
                      <a:pt x="416905" y="276225"/>
                      <a:pt x="500062" y="359382"/>
                      <a:pt x="500062" y="461963"/>
                    </a:cubicBezTo>
                    <a:cubicBezTo>
                      <a:pt x="500062" y="564543"/>
                      <a:pt x="416905" y="647700"/>
                      <a:pt x="314325" y="647700"/>
                    </a:cubicBezTo>
                    <a:close/>
                    <a:moveTo>
                      <a:pt x="571500" y="171450"/>
                    </a:moveTo>
                    <a:lnTo>
                      <a:pt x="57150" y="171450"/>
                    </a:lnTo>
                    <a:lnTo>
                      <a:pt x="57150" y="57150"/>
                    </a:lnTo>
                    <a:lnTo>
                      <a:pt x="571500" y="57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 dirty="0">
                  <a:cs typeface="Almarai" pitchFamily="2" charset="-78"/>
                </a:endParaRPr>
              </a:p>
            </p:txBody>
          </p:sp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056E92E6-001C-0148-E2CB-F5D45B051699}"/>
                  </a:ext>
                </a:extLst>
              </p:cNvPr>
              <p:cNvSpPr/>
              <p:nvPr/>
            </p:nvSpPr>
            <p:spPr>
              <a:xfrm>
                <a:off x="557342" y="2852820"/>
                <a:ext cx="114299" cy="57150"/>
              </a:xfrm>
              <a:custGeom>
                <a:avLst/>
                <a:gdLst>
                  <a:gd name="connsiteX0" fmla="*/ 0 w 114299"/>
                  <a:gd name="connsiteY0" fmla="*/ 0 h 57150"/>
                  <a:gd name="connsiteX1" fmla="*/ 114300 w 114299"/>
                  <a:gd name="connsiteY1" fmla="*/ 0 h 57150"/>
                  <a:gd name="connsiteX2" fmla="*/ 114300 w 114299"/>
                  <a:gd name="connsiteY2" fmla="*/ 57150 h 57150"/>
                  <a:gd name="connsiteX3" fmla="*/ 0 w 114299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299" h="5715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rgbClr val="00B05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 dirty="0">
                  <a:cs typeface="Almarai" pitchFamily="2" charset="-78"/>
                </a:endParaRPr>
              </a:p>
            </p:txBody>
          </p:sp>
          <p:sp>
            <p:nvSpPr>
              <p:cNvPr id="13" name="شكل حر: شكل 12">
                <a:extLst>
                  <a:ext uri="{FF2B5EF4-FFF2-40B4-BE49-F238E27FC236}">
                    <a16:creationId xmlns:a16="http://schemas.microsoft.com/office/drawing/2014/main" id="{1779A853-C9AB-850E-7417-75FD8AA0C092}"/>
                  </a:ext>
                </a:extLst>
              </p:cNvPr>
              <p:cNvSpPr/>
              <p:nvPr/>
            </p:nvSpPr>
            <p:spPr>
              <a:xfrm>
                <a:off x="609739" y="3081420"/>
                <a:ext cx="295275" cy="295275"/>
              </a:xfrm>
              <a:custGeom>
                <a:avLst/>
                <a:gdLst>
                  <a:gd name="connsiteX0" fmla="*/ 147638 w 295275"/>
                  <a:gd name="connsiteY0" fmla="*/ 0 h 295275"/>
                  <a:gd name="connsiteX1" fmla="*/ 0 w 295275"/>
                  <a:gd name="connsiteY1" fmla="*/ 147638 h 295275"/>
                  <a:gd name="connsiteX2" fmla="*/ 147638 w 295275"/>
                  <a:gd name="connsiteY2" fmla="*/ 295275 h 295275"/>
                  <a:gd name="connsiteX3" fmla="*/ 295275 w 295275"/>
                  <a:gd name="connsiteY3" fmla="*/ 147638 h 295275"/>
                  <a:gd name="connsiteX4" fmla="*/ 147638 w 295275"/>
                  <a:gd name="connsiteY4" fmla="*/ 0 h 295275"/>
                  <a:gd name="connsiteX5" fmla="*/ 256975 w 295275"/>
                  <a:gd name="connsiteY5" fmla="*/ 151657 h 295275"/>
                  <a:gd name="connsiteX6" fmla="*/ 215877 w 295275"/>
                  <a:gd name="connsiteY6" fmla="*/ 151664 h 295275"/>
                  <a:gd name="connsiteX7" fmla="*/ 214313 w 295275"/>
                  <a:gd name="connsiteY7" fmla="*/ 149971 h 295275"/>
                  <a:gd name="connsiteX8" fmla="*/ 173202 w 295275"/>
                  <a:gd name="connsiteY8" fmla="*/ 146629 h 295275"/>
                  <a:gd name="connsiteX9" fmla="*/ 169859 w 295275"/>
                  <a:gd name="connsiteY9" fmla="*/ 149971 h 295275"/>
                  <a:gd name="connsiteX10" fmla="*/ 128763 w 295275"/>
                  <a:gd name="connsiteY10" fmla="*/ 153318 h 295275"/>
                  <a:gd name="connsiteX11" fmla="*/ 125416 w 295275"/>
                  <a:gd name="connsiteY11" fmla="*/ 149971 h 295275"/>
                  <a:gd name="connsiteX12" fmla="*/ 84305 w 295275"/>
                  <a:gd name="connsiteY12" fmla="*/ 146629 h 295275"/>
                  <a:gd name="connsiteX13" fmla="*/ 80963 w 295275"/>
                  <a:gd name="connsiteY13" fmla="*/ 149971 h 295275"/>
                  <a:gd name="connsiteX14" fmla="*/ 39994 w 295275"/>
                  <a:gd name="connsiteY14" fmla="*/ 153221 h 295275"/>
                  <a:gd name="connsiteX15" fmla="*/ 38300 w 295275"/>
                  <a:gd name="connsiteY15" fmla="*/ 151657 h 295275"/>
                  <a:gd name="connsiteX16" fmla="*/ 38100 w 295275"/>
                  <a:gd name="connsiteY16" fmla="*/ 147638 h 295275"/>
                  <a:gd name="connsiteX17" fmla="*/ 147638 w 295275"/>
                  <a:gd name="connsiteY17" fmla="*/ 38100 h 295275"/>
                  <a:gd name="connsiteX18" fmla="*/ 257175 w 295275"/>
                  <a:gd name="connsiteY18" fmla="*/ 147638 h 295275"/>
                  <a:gd name="connsiteX19" fmla="*/ 256975 w 295275"/>
                  <a:gd name="connsiteY19" fmla="*/ 151657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5275" h="295275">
                    <a:moveTo>
                      <a:pt x="147638" y="0"/>
                    </a:moveTo>
                    <a:cubicBezTo>
                      <a:pt x="66100" y="0"/>
                      <a:pt x="0" y="66100"/>
                      <a:pt x="0" y="147638"/>
                    </a:cubicBezTo>
                    <a:cubicBezTo>
                      <a:pt x="0" y="229175"/>
                      <a:pt x="66100" y="295275"/>
                      <a:pt x="147638" y="295275"/>
                    </a:cubicBezTo>
                    <a:cubicBezTo>
                      <a:pt x="229175" y="295275"/>
                      <a:pt x="295275" y="229175"/>
                      <a:pt x="295275" y="147638"/>
                    </a:cubicBezTo>
                    <a:cubicBezTo>
                      <a:pt x="295185" y="66137"/>
                      <a:pt x="229138" y="90"/>
                      <a:pt x="147638" y="0"/>
                    </a:cubicBezTo>
                    <a:close/>
                    <a:moveTo>
                      <a:pt x="256975" y="151657"/>
                    </a:moveTo>
                    <a:cubicBezTo>
                      <a:pt x="245628" y="163008"/>
                      <a:pt x="227227" y="163011"/>
                      <a:pt x="215877" y="151664"/>
                    </a:cubicBezTo>
                    <a:cubicBezTo>
                      <a:pt x="215334" y="151121"/>
                      <a:pt x="214812" y="150556"/>
                      <a:pt x="214313" y="149971"/>
                    </a:cubicBezTo>
                    <a:cubicBezTo>
                      <a:pt x="203884" y="137695"/>
                      <a:pt x="185477" y="136199"/>
                      <a:pt x="173202" y="146629"/>
                    </a:cubicBezTo>
                    <a:cubicBezTo>
                      <a:pt x="171999" y="147651"/>
                      <a:pt x="170881" y="148768"/>
                      <a:pt x="169859" y="149971"/>
                    </a:cubicBezTo>
                    <a:cubicBezTo>
                      <a:pt x="159435" y="162244"/>
                      <a:pt x="141036" y="163742"/>
                      <a:pt x="128763" y="153318"/>
                    </a:cubicBezTo>
                    <a:cubicBezTo>
                      <a:pt x="127558" y="152295"/>
                      <a:pt x="126439" y="151176"/>
                      <a:pt x="125416" y="149971"/>
                    </a:cubicBezTo>
                    <a:cubicBezTo>
                      <a:pt x="114987" y="137695"/>
                      <a:pt x="96581" y="136199"/>
                      <a:pt x="84305" y="146629"/>
                    </a:cubicBezTo>
                    <a:cubicBezTo>
                      <a:pt x="83102" y="147651"/>
                      <a:pt x="81985" y="148768"/>
                      <a:pt x="80963" y="149971"/>
                    </a:cubicBezTo>
                    <a:cubicBezTo>
                      <a:pt x="70547" y="162182"/>
                      <a:pt x="52204" y="163638"/>
                      <a:pt x="39994" y="153221"/>
                    </a:cubicBezTo>
                    <a:cubicBezTo>
                      <a:pt x="39409" y="152723"/>
                      <a:pt x="38844" y="152201"/>
                      <a:pt x="38300" y="151657"/>
                    </a:cubicBezTo>
                    <a:cubicBezTo>
                      <a:pt x="38252" y="150314"/>
                      <a:pt x="38100" y="149000"/>
                      <a:pt x="38100" y="147638"/>
                    </a:cubicBezTo>
                    <a:cubicBezTo>
                      <a:pt x="38100" y="87141"/>
                      <a:pt x="87141" y="38100"/>
                      <a:pt x="147638" y="38100"/>
                    </a:cubicBezTo>
                    <a:cubicBezTo>
                      <a:pt x="208134" y="38100"/>
                      <a:pt x="257175" y="87141"/>
                      <a:pt x="257175" y="147638"/>
                    </a:cubicBezTo>
                    <a:cubicBezTo>
                      <a:pt x="257175" y="149000"/>
                      <a:pt x="257023" y="150314"/>
                      <a:pt x="256975" y="151657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 dirty="0">
                  <a:cs typeface="Almarai" pitchFamily="2" charset="-78"/>
                </a:endParaRPr>
              </a:p>
            </p:txBody>
          </p:sp>
          <p:sp>
            <p:nvSpPr>
              <p:cNvPr id="14" name="شكل حر: شكل 13">
                <a:extLst>
                  <a:ext uri="{FF2B5EF4-FFF2-40B4-BE49-F238E27FC236}">
                    <a16:creationId xmlns:a16="http://schemas.microsoft.com/office/drawing/2014/main" id="{3BC83364-4E57-F028-0DBB-AEFB53F76635}"/>
                  </a:ext>
                </a:extLst>
              </p:cNvPr>
              <p:cNvSpPr/>
              <p:nvPr/>
            </p:nvSpPr>
            <p:spPr>
              <a:xfrm>
                <a:off x="747842" y="2852820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 dirty="0">
                  <a:cs typeface="Almarai" pitchFamily="2" charset="-78"/>
                </a:endParaRPr>
              </a:p>
            </p:txBody>
          </p:sp>
          <p:sp>
            <p:nvSpPr>
              <p:cNvPr id="15" name="شكل حر: شكل 14">
                <a:extLst>
                  <a:ext uri="{FF2B5EF4-FFF2-40B4-BE49-F238E27FC236}">
                    <a16:creationId xmlns:a16="http://schemas.microsoft.com/office/drawing/2014/main" id="{56D68756-38F5-A6BE-0F41-F98837222037}"/>
                  </a:ext>
                </a:extLst>
              </p:cNvPr>
              <p:cNvSpPr/>
              <p:nvPr/>
            </p:nvSpPr>
            <p:spPr>
              <a:xfrm>
                <a:off x="833567" y="2852820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 dirty="0">
                  <a:cs typeface="Almarai" pitchFamily="2" charset="-78"/>
                </a:endParaRPr>
              </a:p>
            </p:txBody>
          </p:sp>
          <p:sp>
            <p:nvSpPr>
              <p:cNvPr id="16" name="شكل حر: شكل 15">
                <a:extLst>
                  <a:ext uri="{FF2B5EF4-FFF2-40B4-BE49-F238E27FC236}">
                    <a16:creationId xmlns:a16="http://schemas.microsoft.com/office/drawing/2014/main" id="{E29F880B-BDA4-2FE4-0B3E-2BAF38C24553}"/>
                  </a:ext>
                </a:extLst>
              </p:cNvPr>
              <p:cNvSpPr/>
              <p:nvPr/>
            </p:nvSpPr>
            <p:spPr>
              <a:xfrm>
                <a:off x="919292" y="2852820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6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6" y="0"/>
                      <a:pt x="57150" y="12793"/>
                      <a:pt x="57150" y="2857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 dirty="0">
                  <a:cs typeface="Almarai" pitchFamily="2" charset="-78"/>
                </a:endParaRPr>
              </a:p>
            </p:txBody>
          </p:sp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CC80F9AF-0DC6-F880-02F3-C8BA192F98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7399" r="11078" b="32064"/>
              <a:stretch/>
            </p:blipFill>
            <p:spPr>
              <a:xfrm>
                <a:off x="333993" y="3962401"/>
                <a:ext cx="2691147" cy="929640"/>
              </a:xfrm>
              <a:prstGeom prst="rect">
                <a:avLst/>
              </a:prstGeom>
              <a:ln w="57150">
                <a:solidFill>
                  <a:schemeClr val="accent4"/>
                </a:solidFill>
              </a:ln>
            </p:spPr>
          </p:pic>
          <p:pic>
            <p:nvPicPr>
              <p:cNvPr id="19" name="رسم 18" descr="غسالة ملابس مع تعبئة خالصة">
                <a:extLst>
                  <a:ext uri="{FF2B5EF4-FFF2-40B4-BE49-F238E27FC236}">
                    <a16:creationId xmlns:a16="http://schemas.microsoft.com/office/drawing/2014/main" id="{F06FDE95-4DEF-E0FB-CAE4-71CC6262F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14620" y="271566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0" name="سهم: لليسار 19">
                <a:extLst>
                  <a:ext uri="{FF2B5EF4-FFF2-40B4-BE49-F238E27FC236}">
                    <a16:creationId xmlns:a16="http://schemas.microsoft.com/office/drawing/2014/main" id="{4AAFBF9C-1B5C-60E7-B19D-79CECD86E2B6}"/>
                  </a:ext>
                </a:extLst>
              </p:cNvPr>
              <p:cNvSpPr/>
              <p:nvPr/>
            </p:nvSpPr>
            <p:spPr>
              <a:xfrm>
                <a:off x="1325880" y="3040380"/>
                <a:ext cx="457200" cy="320040"/>
              </a:xfrm>
              <a:prstGeom prst="leftArrow">
                <a:avLst/>
              </a:prstGeom>
              <a:solidFill>
                <a:srgbClr val="DC52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>
                  <a:cs typeface="Almarai" pitchFamily="2" charset="-78"/>
                </a:endParaRPr>
              </a:p>
            </p:txBody>
          </p:sp>
        </p:grpSp>
        <p:sp>
          <p:nvSpPr>
            <p:cNvPr id="23" name="سهم: لليسار 22">
              <a:extLst>
                <a:ext uri="{FF2B5EF4-FFF2-40B4-BE49-F238E27FC236}">
                  <a16:creationId xmlns:a16="http://schemas.microsoft.com/office/drawing/2014/main" id="{9C37BAF7-6425-324B-0494-52B89CF962A0}"/>
                </a:ext>
              </a:extLst>
            </p:cNvPr>
            <p:cNvSpPr/>
            <p:nvPr/>
          </p:nvSpPr>
          <p:spPr>
            <a:xfrm>
              <a:off x="10523383" y="1988518"/>
              <a:ext cx="382344" cy="267641"/>
            </a:xfrm>
            <a:prstGeom prst="lef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cs typeface="Almarai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107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التجارة والتسويق</a:t>
            </a:r>
          </a:p>
        </p:txBody>
      </p:sp>
      <p:pic>
        <p:nvPicPr>
          <p:cNvPr id="76" name="رسم 75" descr="مخزون جيد مع تعبئة خالصة">
            <a:extLst>
              <a:ext uri="{FF2B5EF4-FFF2-40B4-BE49-F238E27FC236}">
                <a16:creationId xmlns:a16="http://schemas.microsoft.com/office/drawing/2014/main" id="{2E353296-6B02-B3A6-B24C-D746AE3EB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160" y="1434720"/>
            <a:ext cx="914400" cy="914400"/>
          </a:xfrm>
          <a:prstGeom prst="rect">
            <a:avLst/>
          </a:prstGeom>
        </p:spPr>
      </p:pic>
      <p:pic>
        <p:nvPicPr>
          <p:cNvPr id="78" name="رسم 77" descr="خدمات مصرفية عبر الإنترنت مع تعبئة خالصة">
            <a:extLst>
              <a:ext uri="{FF2B5EF4-FFF2-40B4-BE49-F238E27FC236}">
                <a16:creationId xmlns:a16="http://schemas.microsoft.com/office/drawing/2014/main" id="{A8929388-208E-80F8-9757-F00053F8E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320" y="5376800"/>
            <a:ext cx="914400" cy="914400"/>
          </a:xfrm>
          <a:prstGeom prst="rect">
            <a:avLst/>
          </a:prstGeom>
        </p:spPr>
      </p:pic>
      <p:pic>
        <p:nvPicPr>
          <p:cNvPr id="80" name="رسم 79" descr="مخزون مع تعبئة خالصة">
            <a:extLst>
              <a:ext uri="{FF2B5EF4-FFF2-40B4-BE49-F238E27FC236}">
                <a16:creationId xmlns:a16="http://schemas.microsoft.com/office/drawing/2014/main" id="{E1E33202-EC4A-F585-463F-2634089F4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440" y="4015360"/>
            <a:ext cx="914400" cy="914400"/>
          </a:xfrm>
          <a:prstGeom prst="rect">
            <a:avLst/>
          </a:prstGeom>
        </p:spPr>
      </p:pic>
      <p:pic>
        <p:nvPicPr>
          <p:cNvPr id="82" name="رسم 81" descr="كشك مع تعبئة خالصة">
            <a:extLst>
              <a:ext uri="{FF2B5EF4-FFF2-40B4-BE49-F238E27FC236}">
                <a16:creationId xmlns:a16="http://schemas.microsoft.com/office/drawing/2014/main" id="{2D9698A9-EA7F-5D67-0D96-2932B7337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74520" y="5346320"/>
            <a:ext cx="914400" cy="914400"/>
          </a:xfrm>
          <a:prstGeom prst="rect">
            <a:avLst/>
          </a:prstGeom>
        </p:spPr>
      </p:pic>
      <p:pic>
        <p:nvPicPr>
          <p:cNvPr id="84" name="رسم 83" descr="التسمية مع تعبئة خالصة">
            <a:extLst>
              <a:ext uri="{FF2B5EF4-FFF2-40B4-BE49-F238E27FC236}">
                <a16:creationId xmlns:a16="http://schemas.microsoft.com/office/drawing/2014/main" id="{6548D4CC-7058-0B61-38BA-DAACA64C5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93240" y="4005200"/>
            <a:ext cx="914400" cy="914400"/>
          </a:xfrm>
          <a:prstGeom prst="rect">
            <a:avLst/>
          </a:prstGeom>
        </p:spPr>
      </p:pic>
      <p:pic>
        <p:nvPicPr>
          <p:cNvPr id="86" name="رسم 85" descr="قرض مع تعبئة خالصة">
            <a:extLst>
              <a:ext uri="{FF2B5EF4-FFF2-40B4-BE49-F238E27FC236}">
                <a16:creationId xmlns:a16="http://schemas.microsoft.com/office/drawing/2014/main" id="{47BDC188-CC84-A6FF-2974-17ADB0FBFA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34360" y="5397120"/>
            <a:ext cx="914400" cy="914400"/>
          </a:xfrm>
          <a:prstGeom prst="rect">
            <a:avLst/>
          </a:prstGeom>
        </p:spPr>
      </p:pic>
      <p:pic>
        <p:nvPicPr>
          <p:cNvPr id="88" name="رسم 87" descr="نقود مع تعبئة خالصة">
            <a:extLst>
              <a:ext uri="{FF2B5EF4-FFF2-40B4-BE49-F238E27FC236}">
                <a16:creationId xmlns:a16="http://schemas.microsoft.com/office/drawing/2014/main" id="{A315A622-FCA2-EFA0-081F-E83ECFAD6E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85160" y="4066160"/>
            <a:ext cx="914400" cy="914400"/>
          </a:xfrm>
          <a:prstGeom prst="rect">
            <a:avLst/>
          </a:prstGeom>
        </p:spPr>
      </p:pic>
      <p:pic>
        <p:nvPicPr>
          <p:cNvPr id="90" name="رسم 89" descr="أظافر مع تعبئة خالصة">
            <a:extLst>
              <a:ext uri="{FF2B5EF4-FFF2-40B4-BE49-F238E27FC236}">
                <a16:creationId xmlns:a16="http://schemas.microsoft.com/office/drawing/2014/main" id="{2CA49BF7-7274-CE8D-D4F7-3ECEE43041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74520" y="1495680"/>
            <a:ext cx="914400" cy="914400"/>
          </a:xfrm>
          <a:prstGeom prst="rect">
            <a:avLst/>
          </a:prstGeom>
        </p:spPr>
      </p:pic>
      <p:pic>
        <p:nvPicPr>
          <p:cNvPr id="92" name="رسم 91" descr="صندوق تعبئة مفتوح مع تعبئة خالصة">
            <a:extLst>
              <a:ext uri="{FF2B5EF4-FFF2-40B4-BE49-F238E27FC236}">
                <a16:creationId xmlns:a16="http://schemas.microsoft.com/office/drawing/2014/main" id="{D34173E0-B398-0DBD-09EB-C970532E94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54200" y="2704720"/>
            <a:ext cx="914400" cy="914400"/>
          </a:xfrm>
          <a:prstGeom prst="rect">
            <a:avLst/>
          </a:prstGeom>
        </p:spPr>
      </p:pic>
      <p:pic>
        <p:nvPicPr>
          <p:cNvPr id="94" name="رسم 93" descr="قائمة رواتب مع تعبئة خالصة">
            <a:extLst>
              <a:ext uri="{FF2B5EF4-FFF2-40B4-BE49-F238E27FC236}">
                <a16:creationId xmlns:a16="http://schemas.microsoft.com/office/drawing/2014/main" id="{DCBFA9DC-50C1-2D37-C19B-FDFEBC84D4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20040" y="2633600"/>
            <a:ext cx="914400" cy="914400"/>
          </a:xfrm>
          <a:prstGeom prst="rect">
            <a:avLst/>
          </a:prstGeom>
        </p:spPr>
      </p:pic>
      <p:pic>
        <p:nvPicPr>
          <p:cNvPr id="96" name="رسم 95" descr="قائمة رواتب مع تعبئة خالصة">
            <a:extLst>
              <a:ext uri="{FF2B5EF4-FFF2-40B4-BE49-F238E27FC236}">
                <a16:creationId xmlns:a16="http://schemas.microsoft.com/office/drawing/2014/main" id="{A8BCBB2E-3AE6-CB62-9E62-505602570A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64840" y="2704720"/>
            <a:ext cx="914400" cy="914400"/>
          </a:xfrm>
          <a:prstGeom prst="rect">
            <a:avLst/>
          </a:prstGeom>
        </p:spPr>
      </p:pic>
      <p:pic>
        <p:nvPicPr>
          <p:cNvPr id="98" name="رسم 97" descr="عمل خيري مع تعبئة خالصة">
            <a:extLst>
              <a:ext uri="{FF2B5EF4-FFF2-40B4-BE49-F238E27FC236}">
                <a16:creationId xmlns:a16="http://schemas.microsoft.com/office/drawing/2014/main" id="{506254F6-E912-A82B-7658-65765F6081B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34360" y="1394080"/>
            <a:ext cx="914400" cy="914400"/>
          </a:xfrm>
          <a:prstGeom prst="rect">
            <a:avLst/>
          </a:prstGeom>
        </p:spPr>
      </p:pic>
      <p:pic>
        <p:nvPicPr>
          <p:cNvPr id="100" name="رسم 99" descr="حصالة مع تعبئة خالصة">
            <a:extLst>
              <a:ext uri="{FF2B5EF4-FFF2-40B4-BE49-F238E27FC236}">
                <a16:creationId xmlns:a16="http://schemas.microsoft.com/office/drawing/2014/main" id="{E6C3BA07-09BA-8A81-BBA3-32EA0381D8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95800" y="5305680"/>
            <a:ext cx="914400" cy="914400"/>
          </a:xfrm>
          <a:prstGeom prst="rect">
            <a:avLst/>
          </a:prstGeom>
        </p:spPr>
      </p:pic>
      <p:pic>
        <p:nvPicPr>
          <p:cNvPr id="102" name="رسم 101" descr="جنيه مع تعبئة خالصة">
            <a:extLst>
              <a:ext uri="{FF2B5EF4-FFF2-40B4-BE49-F238E27FC236}">
                <a16:creationId xmlns:a16="http://schemas.microsoft.com/office/drawing/2014/main" id="{3A188291-EA16-298F-99DF-00B088499F4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95800" y="4015360"/>
            <a:ext cx="914400" cy="914400"/>
          </a:xfrm>
          <a:prstGeom prst="rect">
            <a:avLst/>
          </a:prstGeom>
        </p:spPr>
      </p:pic>
      <p:pic>
        <p:nvPicPr>
          <p:cNvPr id="104" name="رسم 103" descr="إيصال مع تعبئة خالصة">
            <a:extLst>
              <a:ext uri="{FF2B5EF4-FFF2-40B4-BE49-F238E27FC236}">
                <a16:creationId xmlns:a16="http://schemas.microsoft.com/office/drawing/2014/main" id="{39BA37F8-B80D-DFB2-6766-59FB7E8BD2F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05960" y="2714880"/>
            <a:ext cx="914400" cy="914400"/>
          </a:xfrm>
          <a:prstGeom prst="rect">
            <a:avLst/>
          </a:prstGeom>
        </p:spPr>
      </p:pic>
      <p:pic>
        <p:nvPicPr>
          <p:cNvPr id="106" name="رسم 105" descr="إيصال مع تعبئة خالصة">
            <a:extLst>
              <a:ext uri="{FF2B5EF4-FFF2-40B4-BE49-F238E27FC236}">
                <a16:creationId xmlns:a16="http://schemas.microsoft.com/office/drawing/2014/main" id="{23F81253-9CC2-A65C-2419-64D9A3A7E4C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077080" y="1424560"/>
            <a:ext cx="914400" cy="914400"/>
          </a:xfrm>
          <a:prstGeom prst="rect">
            <a:avLst/>
          </a:prstGeom>
        </p:spPr>
      </p:pic>
      <p:pic>
        <p:nvPicPr>
          <p:cNvPr id="108" name="رسم 107" descr="آلة تسجيل النقد مع تعبئة خالصة">
            <a:extLst>
              <a:ext uri="{FF2B5EF4-FFF2-40B4-BE49-F238E27FC236}">
                <a16:creationId xmlns:a16="http://schemas.microsoft.com/office/drawing/2014/main" id="{C26AA91F-136F-0732-3073-8E237DB0E7D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347080" y="5386960"/>
            <a:ext cx="914400" cy="914400"/>
          </a:xfrm>
          <a:prstGeom prst="rect">
            <a:avLst/>
          </a:prstGeom>
        </p:spPr>
      </p:pic>
      <p:pic>
        <p:nvPicPr>
          <p:cNvPr id="110" name="رسم 109" descr="روبل مع تعبئة خالصة">
            <a:extLst>
              <a:ext uri="{FF2B5EF4-FFF2-40B4-BE49-F238E27FC236}">
                <a16:creationId xmlns:a16="http://schemas.microsoft.com/office/drawing/2014/main" id="{CB2380D6-5BAE-59B6-5BB5-939AD01C896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779640" y="5417440"/>
            <a:ext cx="914400" cy="914400"/>
          </a:xfrm>
          <a:prstGeom prst="rect">
            <a:avLst/>
          </a:prstGeom>
        </p:spPr>
      </p:pic>
      <p:pic>
        <p:nvPicPr>
          <p:cNvPr id="112" name="رسم 111" descr="روبية مع تعبئة خالصة">
            <a:extLst>
              <a:ext uri="{FF2B5EF4-FFF2-40B4-BE49-F238E27FC236}">
                <a16:creationId xmlns:a16="http://schemas.microsoft.com/office/drawing/2014/main" id="{15DCDBFB-62D0-72C7-539C-3045779F686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151240" y="5498720"/>
            <a:ext cx="914400" cy="914400"/>
          </a:xfrm>
          <a:prstGeom prst="rect">
            <a:avLst/>
          </a:prstGeom>
        </p:spPr>
      </p:pic>
      <p:pic>
        <p:nvPicPr>
          <p:cNvPr id="114" name="رسم 113" descr="منشار مع تعبئة خالصة">
            <a:extLst>
              <a:ext uri="{FF2B5EF4-FFF2-40B4-BE49-F238E27FC236}">
                <a16:creationId xmlns:a16="http://schemas.microsoft.com/office/drawing/2014/main" id="{BE7E8DA9-CEC0-3742-3913-9500C193CEC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350120" y="5366640"/>
            <a:ext cx="914400" cy="914400"/>
          </a:xfrm>
          <a:prstGeom prst="rect">
            <a:avLst/>
          </a:prstGeom>
        </p:spPr>
      </p:pic>
      <p:pic>
        <p:nvPicPr>
          <p:cNvPr id="116" name="رسم 115" descr="بحث في المخزون مع تعبئة خالصة">
            <a:extLst>
              <a:ext uri="{FF2B5EF4-FFF2-40B4-BE49-F238E27FC236}">
                <a16:creationId xmlns:a16="http://schemas.microsoft.com/office/drawing/2014/main" id="{672B544C-0CE1-67C5-EF6B-2E1B76F9E4C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448680" y="4005200"/>
            <a:ext cx="914400" cy="914400"/>
          </a:xfrm>
          <a:prstGeom prst="rect">
            <a:avLst/>
          </a:prstGeom>
        </p:spPr>
      </p:pic>
      <p:pic>
        <p:nvPicPr>
          <p:cNvPr id="118" name="رسم 117" descr="حقيبة تسوق مع تعبئة خالصة">
            <a:extLst>
              <a:ext uri="{FF2B5EF4-FFF2-40B4-BE49-F238E27FC236}">
                <a16:creationId xmlns:a16="http://schemas.microsoft.com/office/drawing/2014/main" id="{F3AFCBC4-1320-9CF9-71A4-7F1465A5942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357240" y="2694560"/>
            <a:ext cx="914400" cy="914400"/>
          </a:xfrm>
          <a:prstGeom prst="rect">
            <a:avLst/>
          </a:prstGeom>
        </p:spPr>
      </p:pic>
      <p:pic>
        <p:nvPicPr>
          <p:cNvPr id="120" name="رسم 119" descr="سلة تسوق مع تعبئة خالصة">
            <a:extLst>
              <a:ext uri="{FF2B5EF4-FFF2-40B4-BE49-F238E27FC236}">
                <a16:creationId xmlns:a16="http://schemas.microsoft.com/office/drawing/2014/main" id="{D5B30BEB-D1FE-5607-9ED5-DD8DF0EBA5B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397880" y="1475360"/>
            <a:ext cx="914400" cy="914400"/>
          </a:xfrm>
          <a:prstGeom prst="rect">
            <a:avLst/>
          </a:prstGeom>
        </p:spPr>
      </p:pic>
      <p:pic>
        <p:nvPicPr>
          <p:cNvPr id="122" name="رسم 121" descr="عربة تسوق مع تعبئة خالصة">
            <a:extLst>
              <a:ext uri="{FF2B5EF4-FFF2-40B4-BE49-F238E27FC236}">
                <a16:creationId xmlns:a16="http://schemas.microsoft.com/office/drawing/2014/main" id="{FA25C215-7939-9A0F-606D-310DB1E7217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718680" y="4137280"/>
            <a:ext cx="914400" cy="914400"/>
          </a:xfrm>
          <a:prstGeom prst="rect">
            <a:avLst/>
          </a:prstGeom>
        </p:spPr>
      </p:pic>
      <p:pic>
        <p:nvPicPr>
          <p:cNvPr id="124" name="رسم 123" descr="تدخين مع تعبئة خالصة">
            <a:extLst>
              <a:ext uri="{FF2B5EF4-FFF2-40B4-BE49-F238E27FC236}">
                <a16:creationId xmlns:a16="http://schemas.microsoft.com/office/drawing/2014/main" id="{E71E2006-6BFD-9611-40C0-4F1DC0C7766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718680" y="1353440"/>
            <a:ext cx="914400" cy="914400"/>
          </a:xfrm>
          <a:prstGeom prst="rect">
            <a:avLst/>
          </a:prstGeom>
        </p:spPr>
      </p:pic>
      <p:pic>
        <p:nvPicPr>
          <p:cNvPr id="126" name="رسم 125" descr="متجر مع تعبئة خالصة">
            <a:extLst>
              <a:ext uri="{FF2B5EF4-FFF2-40B4-BE49-F238E27FC236}">
                <a16:creationId xmlns:a16="http://schemas.microsoft.com/office/drawing/2014/main" id="{8794FBD3-0FE2-3F77-B906-74067B46D06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678040" y="2745360"/>
            <a:ext cx="914400" cy="914400"/>
          </a:xfrm>
          <a:prstGeom prst="rect">
            <a:avLst/>
          </a:prstGeom>
        </p:spPr>
      </p:pic>
      <p:pic>
        <p:nvPicPr>
          <p:cNvPr id="128" name="رسم 127" descr="علامة مع تعبئة خالصة">
            <a:extLst>
              <a:ext uri="{FF2B5EF4-FFF2-40B4-BE49-F238E27FC236}">
                <a16:creationId xmlns:a16="http://schemas.microsoft.com/office/drawing/2014/main" id="{CE16E1AD-61DC-AABF-0647-BD6EBF6F014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293480" y="4015360"/>
            <a:ext cx="914400" cy="914400"/>
          </a:xfrm>
          <a:prstGeom prst="rect">
            <a:avLst/>
          </a:prstGeom>
        </p:spPr>
      </p:pic>
      <p:pic>
        <p:nvPicPr>
          <p:cNvPr id="130" name="رسم 129" descr="الضريبة مع تعبئة خالصة">
            <a:extLst>
              <a:ext uri="{FF2B5EF4-FFF2-40B4-BE49-F238E27FC236}">
                <a16:creationId xmlns:a16="http://schemas.microsoft.com/office/drawing/2014/main" id="{7D65A70A-5999-1B1D-48D3-0E495F47CED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482200" y="4056000"/>
            <a:ext cx="914400" cy="914400"/>
          </a:xfrm>
          <a:prstGeom prst="rect">
            <a:avLst/>
          </a:prstGeom>
        </p:spPr>
      </p:pic>
      <p:pic>
        <p:nvPicPr>
          <p:cNvPr id="132" name="رسم 131" descr="أدوات مع تعبئة خالصة">
            <a:extLst>
              <a:ext uri="{FF2B5EF4-FFF2-40B4-BE49-F238E27FC236}">
                <a16:creationId xmlns:a16="http://schemas.microsoft.com/office/drawing/2014/main" id="{5F47B409-478C-2F3E-8AB8-C506D81B34E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059800" y="2765680"/>
            <a:ext cx="914400" cy="914400"/>
          </a:xfrm>
          <a:prstGeom prst="rect">
            <a:avLst/>
          </a:prstGeom>
        </p:spPr>
      </p:pic>
      <p:pic>
        <p:nvPicPr>
          <p:cNvPr id="134" name="رسم 133" descr="جرار مع تعبئة خالصة">
            <a:extLst>
              <a:ext uri="{FF2B5EF4-FFF2-40B4-BE49-F238E27FC236}">
                <a16:creationId xmlns:a16="http://schemas.microsoft.com/office/drawing/2014/main" id="{B65ADB90-F838-0AA3-EC7E-3E881713887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370440" y="2755520"/>
            <a:ext cx="914400" cy="914400"/>
          </a:xfrm>
          <a:prstGeom prst="rect">
            <a:avLst/>
          </a:prstGeom>
        </p:spPr>
      </p:pic>
      <p:pic>
        <p:nvPicPr>
          <p:cNvPr id="136" name="رسم 135" descr="نقل 1 مع تعبئة خالصة">
            <a:extLst>
              <a:ext uri="{FF2B5EF4-FFF2-40B4-BE49-F238E27FC236}">
                <a16:creationId xmlns:a16="http://schemas.microsoft.com/office/drawing/2014/main" id="{96B426DB-9531-5987-2107-1779BCEA2A8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069960" y="1383920"/>
            <a:ext cx="914400" cy="914400"/>
          </a:xfrm>
          <a:prstGeom prst="rect">
            <a:avLst/>
          </a:prstGeom>
        </p:spPr>
      </p:pic>
      <p:pic>
        <p:nvPicPr>
          <p:cNvPr id="138" name="رسم 137" descr="محفظة مع تعبئة خالصة">
            <a:extLst>
              <a:ext uri="{FF2B5EF4-FFF2-40B4-BE49-F238E27FC236}">
                <a16:creationId xmlns:a16="http://schemas.microsoft.com/office/drawing/2014/main" id="{B6988410-787D-D14C-695D-97A397CB1E7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441560" y="1373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0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التجارة والتسويق</a:t>
            </a:r>
          </a:p>
        </p:txBody>
      </p:sp>
      <p:pic>
        <p:nvPicPr>
          <p:cNvPr id="3" name="رسم 2" descr="مخزون سيء مع تعبئة خالصة">
            <a:extLst>
              <a:ext uri="{FF2B5EF4-FFF2-40B4-BE49-F238E27FC236}">
                <a16:creationId xmlns:a16="http://schemas.microsoft.com/office/drawing/2014/main" id="{B6EB04A9-0AEE-DC88-9C13-3BCEEFA0A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9800" y="4025520"/>
            <a:ext cx="914400" cy="914400"/>
          </a:xfrm>
          <a:prstGeom prst="rect">
            <a:avLst/>
          </a:prstGeom>
        </p:spPr>
      </p:pic>
      <p:pic>
        <p:nvPicPr>
          <p:cNvPr id="4" name="رسم 3" descr="شيك بنكي مع تعبئة خالصة">
            <a:extLst>
              <a:ext uri="{FF2B5EF4-FFF2-40B4-BE49-F238E27FC236}">
                <a16:creationId xmlns:a16="http://schemas.microsoft.com/office/drawing/2014/main" id="{63AEB0C6-325B-80F0-C37F-DE3947642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9960" y="4096640"/>
            <a:ext cx="914400" cy="914400"/>
          </a:xfrm>
          <a:prstGeom prst="rect">
            <a:avLst/>
          </a:prstGeom>
        </p:spPr>
      </p:pic>
      <p:pic>
        <p:nvPicPr>
          <p:cNvPr id="5" name="رسم 4" descr="كود شريطي مع تعبئة خالصة">
            <a:extLst>
              <a:ext uri="{FF2B5EF4-FFF2-40B4-BE49-F238E27FC236}">
                <a16:creationId xmlns:a16="http://schemas.microsoft.com/office/drawing/2014/main" id="{C708EC5A-CA08-B9CB-8B05-8CA1C5D77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160" y="2704720"/>
            <a:ext cx="914400" cy="914400"/>
          </a:xfrm>
          <a:prstGeom prst="rect">
            <a:avLst/>
          </a:prstGeom>
        </p:spPr>
      </p:pic>
      <p:pic>
        <p:nvPicPr>
          <p:cNvPr id="6" name="رسم 5" descr="بيتكوين مع تعبئة خالصة">
            <a:extLst>
              <a:ext uri="{FF2B5EF4-FFF2-40B4-BE49-F238E27FC236}">
                <a16:creationId xmlns:a16="http://schemas.microsoft.com/office/drawing/2014/main" id="{C7CFA912-BD8F-741B-D592-3387E7140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2120" y="2684400"/>
            <a:ext cx="914400" cy="914400"/>
          </a:xfrm>
          <a:prstGeom prst="rect">
            <a:avLst/>
          </a:prstGeom>
        </p:spPr>
      </p:pic>
      <p:pic>
        <p:nvPicPr>
          <p:cNvPr id="7" name="رسم 6" descr="صندوق مع تعبئة خالصة">
            <a:extLst>
              <a:ext uri="{FF2B5EF4-FFF2-40B4-BE49-F238E27FC236}">
                <a16:creationId xmlns:a16="http://schemas.microsoft.com/office/drawing/2014/main" id="{68C07A30-6D1F-1177-8C68-A89E31DE02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93720" y="2735200"/>
            <a:ext cx="914400" cy="914400"/>
          </a:xfrm>
          <a:prstGeom prst="rect">
            <a:avLst/>
          </a:prstGeom>
        </p:spPr>
      </p:pic>
      <p:pic>
        <p:nvPicPr>
          <p:cNvPr id="8" name="رسم 7" descr="عربة بصندوق مع تعبئة خالصة">
            <a:extLst>
              <a:ext uri="{FF2B5EF4-FFF2-40B4-BE49-F238E27FC236}">
                <a16:creationId xmlns:a16="http://schemas.microsoft.com/office/drawing/2014/main" id="{021F1C3D-7E8C-EED7-5FFA-93A59562B5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77080" y="2704720"/>
            <a:ext cx="914400" cy="914400"/>
          </a:xfrm>
          <a:prstGeom prst="rect">
            <a:avLst/>
          </a:prstGeom>
        </p:spPr>
      </p:pic>
      <p:pic>
        <p:nvPicPr>
          <p:cNvPr id="9" name="رسم 8" descr="نموّ الأعمال مع تعبئة خالصة">
            <a:extLst>
              <a:ext uri="{FF2B5EF4-FFF2-40B4-BE49-F238E27FC236}">
                <a16:creationId xmlns:a16="http://schemas.microsoft.com/office/drawing/2014/main" id="{21E65871-89DB-517D-1D3F-748F1EBAB0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99480" y="2704720"/>
            <a:ext cx="914400" cy="914400"/>
          </a:xfrm>
          <a:prstGeom prst="rect">
            <a:avLst/>
          </a:prstGeom>
        </p:spPr>
      </p:pic>
      <p:pic>
        <p:nvPicPr>
          <p:cNvPr id="10" name="رسم 9" descr="نموّ الأعمال مع تعبئة خالصة">
            <a:extLst>
              <a:ext uri="{FF2B5EF4-FFF2-40B4-BE49-F238E27FC236}">
                <a16:creationId xmlns:a16="http://schemas.microsoft.com/office/drawing/2014/main" id="{96579322-F2EF-499F-7DC4-27D86370B6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18680" y="2745360"/>
            <a:ext cx="914400" cy="914400"/>
          </a:xfrm>
          <a:prstGeom prst="rect">
            <a:avLst/>
          </a:prstGeom>
        </p:spPr>
      </p:pic>
      <p:pic>
        <p:nvPicPr>
          <p:cNvPr id="11" name="رسم 10" descr="سنت مع تعبئة خالصة">
            <a:extLst>
              <a:ext uri="{FF2B5EF4-FFF2-40B4-BE49-F238E27FC236}">
                <a16:creationId xmlns:a16="http://schemas.microsoft.com/office/drawing/2014/main" id="{832F7945-D6BB-8035-C6B5-3170F4EE63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29320" y="2735200"/>
            <a:ext cx="914400" cy="914400"/>
          </a:xfrm>
          <a:prstGeom prst="rect">
            <a:avLst/>
          </a:prstGeom>
        </p:spPr>
      </p:pic>
      <p:pic>
        <p:nvPicPr>
          <p:cNvPr id="12" name="رسم 11" descr="نقود معدنية مع تعبئة خالصة">
            <a:extLst>
              <a:ext uri="{FF2B5EF4-FFF2-40B4-BE49-F238E27FC236}">
                <a16:creationId xmlns:a16="http://schemas.microsoft.com/office/drawing/2014/main" id="{712870B9-1657-0292-0B38-B3CC7BDF23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31800" y="1485520"/>
            <a:ext cx="914400" cy="914400"/>
          </a:xfrm>
          <a:prstGeom prst="rect">
            <a:avLst/>
          </a:prstGeom>
        </p:spPr>
      </p:pic>
      <p:pic>
        <p:nvPicPr>
          <p:cNvPr id="13" name="رسم 12" descr="بطاقة ائتمان مع تعبئة خالصة">
            <a:extLst>
              <a:ext uri="{FF2B5EF4-FFF2-40B4-BE49-F238E27FC236}">
                <a16:creationId xmlns:a16="http://schemas.microsoft.com/office/drawing/2014/main" id="{883B2D2E-6D75-7802-73AE-F17ED3150B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03400" y="1414400"/>
            <a:ext cx="914400" cy="914400"/>
          </a:xfrm>
          <a:prstGeom prst="rect">
            <a:avLst/>
          </a:prstGeom>
        </p:spPr>
      </p:pic>
      <p:pic>
        <p:nvPicPr>
          <p:cNvPr id="14" name="رسم 13" descr="ديون مع تعبئة خالصة">
            <a:extLst>
              <a:ext uri="{FF2B5EF4-FFF2-40B4-BE49-F238E27FC236}">
                <a16:creationId xmlns:a16="http://schemas.microsoft.com/office/drawing/2014/main" id="{B9AEF3CA-78FC-031D-92FA-3FE8E8ECD4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34360" y="1404240"/>
            <a:ext cx="914400" cy="914400"/>
          </a:xfrm>
          <a:prstGeom prst="rect">
            <a:avLst/>
          </a:prstGeom>
        </p:spPr>
      </p:pic>
      <p:pic>
        <p:nvPicPr>
          <p:cNvPr id="15" name="رسم 14" descr="الماس مع تعبئة خالصة">
            <a:extLst>
              <a:ext uri="{FF2B5EF4-FFF2-40B4-BE49-F238E27FC236}">
                <a16:creationId xmlns:a16="http://schemas.microsoft.com/office/drawing/2014/main" id="{E05D0537-3171-F676-9B19-8B8D9140F5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87240" y="1363600"/>
            <a:ext cx="914400" cy="914400"/>
          </a:xfrm>
          <a:prstGeom prst="rect">
            <a:avLst/>
          </a:prstGeom>
        </p:spPr>
      </p:pic>
      <p:pic>
        <p:nvPicPr>
          <p:cNvPr id="16" name="رسم 15" descr="دولار مع تعبئة خالصة">
            <a:extLst>
              <a:ext uri="{FF2B5EF4-FFF2-40B4-BE49-F238E27FC236}">
                <a16:creationId xmlns:a16="http://schemas.microsoft.com/office/drawing/2014/main" id="{00BBA117-1B04-A523-A8EA-826926F99BE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367400" y="1424560"/>
            <a:ext cx="914400" cy="914400"/>
          </a:xfrm>
          <a:prstGeom prst="rect">
            <a:avLst/>
          </a:prstGeom>
        </p:spPr>
      </p:pic>
      <p:pic>
        <p:nvPicPr>
          <p:cNvPr id="17" name="رسم 16" descr="التجارة الإلكترونية مع تعبئة خالصة">
            <a:extLst>
              <a:ext uri="{FF2B5EF4-FFF2-40B4-BE49-F238E27FC236}">
                <a16:creationId xmlns:a16="http://schemas.microsoft.com/office/drawing/2014/main" id="{3DEF9AC3-57DD-393A-D1DC-C828B582A0A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667880" y="1383920"/>
            <a:ext cx="914400" cy="914400"/>
          </a:xfrm>
          <a:prstGeom prst="rect">
            <a:avLst/>
          </a:prstGeom>
        </p:spPr>
      </p:pic>
      <p:pic>
        <p:nvPicPr>
          <p:cNvPr id="18" name="رسم 17" descr="يورو مع تعبئة خالصة">
            <a:extLst>
              <a:ext uri="{FF2B5EF4-FFF2-40B4-BE49-F238E27FC236}">
                <a16:creationId xmlns:a16="http://schemas.microsoft.com/office/drawing/2014/main" id="{58EB2020-863B-94BF-2333-A06FE3CC03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029320" y="1444880"/>
            <a:ext cx="914400" cy="914400"/>
          </a:xfrm>
          <a:prstGeom prst="rect">
            <a:avLst/>
          </a:prstGeom>
        </p:spPr>
      </p:pic>
      <p:pic>
        <p:nvPicPr>
          <p:cNvPr id="19" name="رسم 18" descr="أموال متطايرة مع تعبئة خالصة">
            <a:extLst>
              <a:ext uri="{FF2B5EF4-FFF2-40B4-BE49-F238E27FC236}">
                <a16:creationId xmlns:a16="http://schemas.microsoft.com/office/drawing/2014/main" id="{9BCB769D-65E0-2DA5-CD35-A0E9E535D3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441560" y="2857120"/>
            <a:ext cx="914400" cy="914400"/>
          </a:xfrm>
          <a:prstGeom prst="rect">
            <a:avLst/>
          </a:prstGeom>
        </p:spPr>
      </p:pic>
      <p:pic>
        <p:nvPicPr>
          <p:cNvPr id="20" name="رسم 19" descr="سبائك الذهب مع تعبئة خالصة">
            <a:extLst>
              <a:ext uri="{FF2B5EF4-FFF2-40B4-BE49-F238E27FC236}">
                <a16:creationId xmlns:a16="http://schemas.microsoft.com/office/drawing/2014/main" id="{1640DB38-A706-C32B-5654-6C17C729BD4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380600" y="1373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8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4072445-DEA1-3B6D-96FF-093627BF4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SA" dirty="0"/>
              <a:t>ايقونات : التعليم</a:t>
            </a:r>
          </a:p>
        </p:txBody>
      </p:sp>
      <p:pic>
        <p:nvPicPr>
          <p:cNvPr id="40" name="رسم 39" descr="قص مع تعبئة خالصة">
            <a:extLst>
              <a:ext uri="{FF2B5EF4-FFF2-40B4-BE49-F238E27FC236}">
                <a16:creationId xmlns:a16="http://schemas.microsoft.com/office/drawing/2014/main" id="{07367E54-DC61-01A1-6B09-E87CBB81E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960" y="5336160"/>
            <a:ext cx="914400" cy="914400"/>
          </a:xfrm>
          <a:prstGeom prst="rect">
            <a:avLst/>
          </a:prstGeom>
        </p:spPr>
      </p:pic>
      <p:pic>
        <p:nvPicPr>
          <p:cNvPr id="42" name="رسم 41" descr="أسطوانة مع تعبئة خالصة">
            <a:extLst>
              <a:ext uri="{FF2B5EF4-FFF2-40B4-BE49-F238E27FC236}">
                <a16:creationId xmlns:a16="http://schemas.microsoft.com/office/drawing/2014/main" id="{703392FC-E1BE-33D0-D487-BE04E78B3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3560" y="5447920"/>
            <a:ext cx="914400" cy="914400"/>
          </a:xfrm>
          <a:prstGeom prst="rect">
            <a:avLst/>
          </a:prstGeom>
        </p:spPr>
      </p:pic>
      <p:pic>
        <p:nvPicPr>
          <p:cNvPr id="44" name="رسم 43" descr="مكتب مع تعبئة خالصة">
            <a:extLst>
              <a:ext uri="{FF2B5EF4-FFF2-40B4-BE49-F238E27FC236}">
                <a16:creationId xmlns:a16="http://schemas.microsoft.com/office/drawing/2014/main" id="{D42051B1-0234-B9A2-3D3B-669FAC048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3720" y="5366640"/>
            <a:ext cx="914400" cy="914400"/>
          </a:xfrm>
          <a:prstGeom prst="rect">
            <a:avLst/>
          </a:prstGeom>
        </p:spPr>
      </p:pic>
      <p:pic>
        <p:nvPicPr>
          <p:cNvPr id="46" name="رسم 45" descr="لفة شهادة مع تعبئة خالصة">
            <a:extLst>
              <a:ext uri="{FF2B5EF4-FFF2-40B4-BE49-F238E27FC236}">
                <a16:creationId xmlns:a16="http://schemas.microsoft.com/office/drawing/2014/main" id="{0ADC5695-2312-77B7-1A83-F8733E8A5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65320" y="5437760"/>
            <a:ext cx="914400" cy="914400"/>
          </a:xfrm>
          <a:prstGeom prst="rect">
            <a:avLst/>
          </a:prstGeom>
        </p:spPr>
      </p:pic>
      <p:pic>
        <p:nvPicPr>
          <p:cNvPr id="48" name="رسم 47" descr="الأرض مع تعبئة خالصة">
            <a:extLst>
              <a:ext uri="{FF2B5EF4-FFF2-40B4-BE49-F238E27FC236}">
                <a16:creationId xmlns:a16="http://schemas.microsoft.com/office/drawing/2014/main" id="{E3AC4998-71B2-B114-48FA-43846A24D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6920" y="5488560"/>
            <a:ext cx="914400" cy="914400"/>
          </a:xfrm>
          <a:prstGeom prst="rect">
            <a:avLst/>
          </a:prstGeom>
        </p:spPr>
      </p:pic>
      <p:pic>
        <p:nvPicPr>
          <p:cNvPr id="50" name="رسم 49" descr="ممحاة مع تعبئة خالصة">
            <a:extLst>
              <a:ext uri="{FF2B5EF4-FFF2-40B4-BE49-F238E27FC236}">
                <a16:creationId xmlns:a16="http://schemas.microsoft.com/office/drawing/2014/main" id="{EDCDA2B5-0F77-3BB9-7204-6BF34225D7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20280" y="5326000"/>
            <a:ext cx="914400" cy="914400"/>
          </a:xfrm>
          <a:prstGeom prst="rect">
            <a:avLst/>
          </a:prstGeom>
        </p:spPr>
      </p:pic>
      <p:pic>
        <p:nvPicPr>
          <p:cNvPr id="52" name="رسم 51" descr="ممتاز مع تعبئة خالصة">
            <a:extLst>
              <a:ext uri="{FF2B5EF4-FFF2-40B4-BE49-F238E27FC236}">
                <a16:creationId xmlns:a16="http://schemas.microsoft.com/office/drawing/2014/main" id="{E2E3F44D-B304-0C0A-7AF6-6E87BDF48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9480" y="5417440"/>
            <a:ext cx="914400" cy="914400"/>
          </a:xfrm>
          <a:prstGeom prst="rect">
            <a:avLst/>
          </a:prstGeom>
        </p:spPr>
      </p:pic>
      <p:pic>
        <p:nvPicPr>
          <p:cNvPr id="54" name="رسم 53" descr="قارورة مع تعبئة خالصة">
            <a:extLst>
              <a:ext uri="{FF2B5EF4-FFF2-40B4-BE49-F238E27FC236}">
                <a16:creationId xmlns:a16="http://schemas.microsoft.com/office/drawing/2014/main" id="{FFAF3415-877A-37AC-591A-637E5E1382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39960" y="5376800"/>
            <a:ext cx="914400" cy="914400"/>
          </a:xfrm>
          <a:prstGeom prst="rect">
            <a:avLst/>
          </a:prstGeom>
        </p:spPr>
      </p:pic>
      <p:pic>
        <p:nvPicPr>
          <p:cNvPr id="56" name="رسم 55" descr="الكرة الأرضية مع تعبئة خالصة">
            <a:extLst>
              <a:ext uri="{FF2B5EF4-FFF2-40B4-BE49-F238E27FC236}">
                <a16:creationId xmlns:a16="http://schemas.microsoft.com/office/drawing/2014/main" id="{F15D5D1E-E1E1-023E-E360-3D58B0691D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2440" y="4056000"/>
            <a:ext cx="914400" cy="914400"/>
          </a:xfrm>
          <a:prstGeom prst="rect">
            <a:avLst/>
          </a:prstGeom>
        </p:spPr>
      </p:pic>
      <p:pic>
        <p:nvPicPr>
          <p:cNvPr id="58" name="رسم 57" descr="gmo مع تعبئة خالصة">
            <a:extLst>
              <a:ext uri="{FF2B5EF4-FFF2-40B4-BE49-F238E27FC236}">
                <a16:creationId xmlns:a16="http://schemas.microsoft.com/office/drawing/2014/main" id="{2E366843-1B0A-0B98-93D7-17AC267E3A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3080" y="4035680"/>
            <a:ext cx="914400" cy="914400"/>
          </a:xfrm>
          <a:prstGeom prst="rect">
            <a:avLst/>
          </a:prstGeom>
        </p:spPr>
      </p:pic>
      <p:pic>
        <p:nvPicPr>
          <p:cNvPr id="60" name="رسم 59" descr="النسبة الذهبية مع تعبئة خالصة">
            <a:extLst>
              <a:ext uri="{FF2B5EF4-FFF2-40B4-BE49-F238E27FC236}">
                <a16:creationId xmlns:a16="http://schemas.microsoft.com/office/drawing/2014/main" id="{29A8433A-08DE-7141-4A41-2454AEEA13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14040" y="4127120"/>
            <a:ext cx="914400" cy="914400"/>
          </a:xfrm>
          <a:prstGeom prst="rect">
            <a:avLst/>
          </a:prstGeom>
        </p:spPr>
      </p:pic>
      <p:pic>
        <p:nvPicPr>
          <p:cNvPr id="62" name="رسم 61" descr="قبعة التخرج مع تعبئة خالصة">
            <a:extLst>
              <a:ext uri="{FF2B5EF4-FFF2-40B4-BE49-F238E27FC236}">
                <a16:creationId xmlns:a16="http://schemas.microsoft.com/office/drawing/2014/main" id="{C9ED128D-DB7C-0633-38FF-28DCB4CB7D8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46600" y="4127120"/>
            <a:ext cx="914400" cy="914400"/>
          </a:xfrm>
          <a:prstGeom prst="rect">
            <a:avLst/>
          </a:prstGeom>
        </p:spPr>
      </p:pic>
      <p:pic>
        <p:nvPicPr>
          <p:cNvPr id="64" name="رسم 63" descr="التعليمات مع تعبئة خالصة">
            <a:extLst>
              <a:ext uri="{FF2B5EF4-FFF2-40B4-BE49-F238E27FC236}">
                <a16:creationId xmlns:a16="http://schemas.microsoft.com/office/drawing/2014/main" id="{DDECEC4D-25C4-BBB8-23D1-F588A98E6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57240" y="4096640"/>
            <a:ext cx="914400" cy="914400"/>
          </a:xfrm>
          <a:prstGeom prst="rect">
            <a:avLst/>
          </a:prstGeom>
        </p:spPr>
      </p:pic>
      <p:pic>
        <p:nvPicPr>
          <p:cNvPr id="66" name="رسم 65" descr="التعليمات مع تعبئة خالصة">
            <a:extLst>
              <a:ext uri="{FF2B5EF4-FFF2-40B4-BE49-F238E27FC236}">
                <a16:creationId xmlns:a16="http://schemas.microsoft.com/office/drawing/2014/main" id="{4294DBE7-B79F-50CF-E68F-34D1A34CCA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18680" y="4137280"/>
            <a:ext cx="914400" cy="914400"/>
          </a:xfrm>
          <a:prstGeom prst="rect">
            <a:avLst/>
          </a:prstGeom>
        </p:spPr>
      </p:pic>
      <p:pic>
        <p:nvPicPr>
          <p:cNvPr id="68" name="رسم 67" descr="معلومات مع تعبئة خالصة">
            <a:extLst>
              <a:ext uri="{FF2B5EF4-FFF2-40B4-BE49-F238E27FC236}">
                <a16:creationId xmlns:a16="http://schemas.microsoft.com/office/drawing/2014/main" id="{B1BD8E44-3024-91F3-EF5E-2B8B306F176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19160" y="4056000"/>
            <a:ext cx="914400" cy="914400"/>
          </a:xfrm>
          <a:prstGeom prst="rect">
            <a:avLst/>
          </a:prstGeom>
        </p:spPr>
      </p:pic>
      <p:pic>
        <p:nvPicPr>
          <p:cNvPr id="70" name="رسم 69" descr="كوكب المشتري مع تعبئة خالصة">
            <a:extLst>
              <a:ext uri="{FF2B5EF4-FFF2-40B4-BE49-F238E27FC236}">
                <a16:creationId xmlns:a16="http://schemas.microsoft.com/office/drawing/2014/main" id="{4206A277-F1D2-DC78-2E6D-D57AEC24471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19640" y="4076320"/>
            <a:ext cx="914400" cy="914400"/>
          </a:xfrm>
          <a:prstGeom prst="rect">
            <a:avLst/>
          </a:prstGeom>
        </p:spPr>
      </p:pic>
      <p:pic>
        <p:nvPicPr>
          <p:cNvPr id="72" name="رسم 71" descr="صندوق طعام مع تعبئة خالصة">
            <a:extLst>
              <a:ext uri="{FF2B5EF4-FFF2-40B4-BE49-F238E27FC236}">
                <a16:creationId xmlns:a16="http://schemas.microsoft.com/office/drawing/2014/main" id="{C67855CE-9CB8-A450-3D46-D5DFECC7AE5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1960" y="2694560"/>
            <a:ext cx="914400" cy="914400"/>
          </a:xfrm>
          <a:prstGeom prst="rect">
            <a:avLst/>
          </a:prstGeom>
        </p:spPr>
      </p:pic>
      <p:pic>
        <p:nvPicPr>
          <p:cNvPr id="74" name="رسم 73" descr="مغناطيس مع تعبئة خالصة">
            <a:extLst>
              <a:ext uri="{FF2B5EF4-FFF2-40B4-BE49-F238E27FC236}">
                <a16:creationId xmlns:a16="http://schemas.microsoft.com/office/drawing/2014/main" id="{ED18F23A-8DC6-FB48-C2D1-805A9297D5A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81000" y="1526160"/>
            <a:ext cx="914400" cy="914400"/>
          </a:xfrm>
          <a:prstGeom prst="rect">
            <a:avLst/>
          </a:prstGeom>
        </p:spPr>
      </p:pic>
      <p:pic>
        <p:nvPicPr>
          <p:cNvPr id="76" name="رسم 75" descr="كوكب المريخ مع تعبئة خالصة">
            <a:extLst>
              <a:ext uri="{FF2B5EF4-FFF2-40B4-BE49-F238E27FC236}">
                <a16:creationId xmlns:a16="http://schemas.microsoft.com/office/drawing/2014/main" id="{308CD577-4928-F471-4E0C-09A2E880876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344040" y="1404240"/>
            <a:ext cx="914400" cy="914400"/>
          </a:xfrm>
          <a:prstGeom prst="rect">
            <a:avLst/>
          </a:prstGeom>
        </p:spPr>
      </p:pic>
      <p:pic>
        <p:nvPicPr>
          <p:cNvPr id="78" name="رسم 77" descr="الرياضيات مع تعبئة خالصة">
            <a:extLst>
              <a:ext uri="{FF2B5EF4-FFF2-40B4-BE49-F238E27FC236}">
                <a16:creationId xmlns:a16="http://schemas.microsoft.com/office/drawing/2014/main" id="{C2457F07-46F2-1395-D34B-2E97B5348A5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72920" y="2725040"/>
            <a:ext cx="914400" cy="914400"/>
          </a:xfrm>
          <a:prstGeom prst="rect">
            <a:avLst/>
          </a:prstGeom>
        </p:spPr>
      </p:pic>
      <p:pic>
        <p:nvPicPr>
          <p:cNvPr id="80" name="رسم 79" descr="كوكب عطارد مع تعبئة خالصة">
            <a:extLst>
              <a:ext uri="{FF2B5EF4-FFF2-40B4-BE49-F238E27FC236}">
                <a16:creationId xmlns:a16="http://schemas.microsoft.com/office/drawing/2014/main" id="{6B97420C-D866-12E7-A1EE-270F275409E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695320" y="2714880"/>
            <a:ext cx="914400" cy="914400"/>
          </a:xfrm>
          <a:prstGeom prst="rect">
            <a:avLst/>
          </a:prstGeom>
        </p:spPr>
      </p:pic>
      <p:pic>
        <p:nvPicPr>
          <p:cNvPr id="82" name="رسم 81" descr="ميكروسكوب مع تعبئة خالصة">
            <a:extLst>
              <a:ext uri="{FF2B5EF4-FFF2-40B4-BE49-F238E27FC236}">
                <a16:creationId xmlns:a16="http://schemas.microsoft.com/office/drawing/2014/main" id="{7ED26B73-F3F0-5B7A-EA84-8B6E6BEA765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583560" y="1434720"/>
            <a:ext cx="914400" cy="914400"/>
          </a:xfrm>
          <a:prstGeom prst="rect">
            <a:avLst/>
          </a:prstGeom>
        </p:spPr>
      </p:pic>
      <p:pic>
        <p:nvPicPr>
          <p:cNvPr id="84" name="رسم 83" descr="الميتوكوندريا مع تعبئة خالصة">
            <a:extLst>
              <a:ext uri="{FF2B5EF4-FFF2-40B4-BE49-F238E27FC236}">
                <a16:creationId xmlns:a16="http://schemas.microsoft.com/office/drawing/2014/main" id="{87AEBDA9-B0B9-0524-5962-196B1F09F04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005960" y="2704720"/>
            <a:ext cx="914400" cy="914400"/>
          </a:xfrm>
          <a:prstGeom prst="rect">
            <a:avLst/>
          </a:prstGeom>
        </p:spPr>
      </p:pic>
      <p:pic>
        <p:nvPicPr>
          <p:cNvPr id="86" name="رسم 85" descr="كوكب نبتون مع تعبئة خالصة">
            <a:extLst>
              <a:ext uri="{FF2B5EF4-FFF2-40B4-BE49-F238E27FC236}">
                <a16:creationId xmlns:a16="http://schemas.microsoft.com/office/drawing/2014/main" id="{F7DB21C8-671A-C80D-EB1D-33BB1E87AAF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5026280" y="1455040"/>
            <a:ext cx="914400" cy="914400"/>
          </a:xfrm>
          <a:prstGeom prst="rect">
            <a:avLst/>
          </a:prstGeom>
        </p:spPr>
      </p:pic>
      <p:pic>
        <p:nvPicPr>
          <p:cNvPr id="88" name="رسم 87" descr="وقاحة مع تعبئة خالصة">
            <a:extLst>
              <a:ext uri="{FF2B5EF4-FFF2-40B4-BE49-F238E27FC236}">
                <a16:creationId xmlns:a16="http://schemas.microsoft.com/office/drawing/2014/main" id="{5A3335C7-D63B-9B68-A497-CC2A2A3BBFDD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367400" y="1444880"/>
            <a:ext cx="914400" cy="914400"/>
          </a:xfrm>
          <a:prstGeom prst="rect">
            <a:avLst/>
          </a:prstGeom>
        </p:spPr>
      </p:pic>
      <p:pic>
        <p:nvPicPr>
          <p:cNvPr id="90" name="رسم 89" descr="بندول نيوتن مع تعبئة خالصة">
            <a:extLst>
              <a:ext uri="{FF2B5EF4-FFF2-40B4-BE49-F238E27FC236}">
                <a16:creationId xmlns:a16="http://schemas.microsoft.com/office/drawing/2014/main" id="{6C5384ED-D52E-B689-7746-56D82DFDAE2D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347080" y="2755520"/>
            <a:ext cx="914400" cy="914400"/>
          </a:xfrm>
          <a:prstGeom prst="rect">
            <a:avLst/>
          </a:prstGeom>
        </p:spPr>
      </p:pic>
      <p:pic>
        <p:nvPicPr>
          <p:cNvPr id="92" name="رسم 91" descr="كتاب مفتوح مع تعبئة خالصة">
            <a:extLst>
              <a:ext uri="{FF2B5EF4-FFF2-40B4-BE49-F238E27FC236}">
                <a16:creationId xmlns:a16="http://schemas.microsoft.com/office/drawing/2014/main" id="{27377004-F200-6647-FD95-5763D5C3454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708520" y="2755520"/>
            <a:ext cx="914400" cy="914400"/>
          </a:xfrm>
          <a:prstGeom prst="rect">
            <a:avLst/>
          </a:prstGeom>
        </p:spPr>
      </p:pic>
      <p:pic>
        <p:nvPicPr>
          <p:cNvPr id="94" name="رسم 93" descr="قلم رصاص مع تعبئة خالصة">
            <a:extLst>
              <a:ext uri="{FF2B5EF4-FFF2-40B4-BE49-F238E27FC236}">
                <a16:creationId xmlns:a16="http://schemas.microsoft.com/office/drawing/2014/main" id="{43320BBB-E526-8878-13A4-E0EFB6F594F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59800" y="2725040"/>
            <a:ext cx="914400" cy="914400"/>
          </a:xfrm>
          <a:prstGeom prst="rect">
            <a:avLst/>
          </a:prstGeom>
        </p:spPr>
      </p:pic>
      <p:pic>
        <p:nvPicPr>
          <p:cNvPr id="96" name="رسم 95" descr="طبق بتري مع تعبئة خالصة">
            <a:extLst>
              <a:ext uri="{FF2B5EF4-FFF2-40B4-BE49-F238E27FC236}">
                <a16:creationId xmlns:a16="http://schemas.microsoft.com/office/drawing/2014/main" id="{88D37F06-7126-1491-E7B8-9DB242FDC3F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309480" y="2745360"/>
            <a:ext cx="914400" cy="914400"/>
          </a:xfrm>
          <a:prstGeom prst="rect">
            <a:avLst/>
          </a:prstGeom>
        </p:spPr>
      </p:pic>
      <p:pic>
        <p:nvPicPr>
          <p:cNvPr id="98" name="رسم 97" descr="كوكب مع تعبئة خالصة">
            <a:extLst>
              <a:ext uri="{FF2B5EF4-FFF2-40B4-BE49-F238E27FC236}">
                <a16:creationId xmlns:a16="http://schemas.microsoft.com/office/drawing/2014/main" id="{D320E4E4-6C41-2ED5-0661-7BF33709C3E6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739000" y="1526160"/>
            <a:ext cx="914400" cy="914400"/>
          </a:xfrm>
          <a:prstGeom prst="rect">
            <a:avLst/>
          </a:prstGeom>
        </p:spPr>
      </p:pic>
      <p:pic>
        <p:nvPicPr>
          <p:cNvPr id="100" name="رسم 99" descr="ملعب مع تعبئة خالصة">
            <a:extLst>
              <a:ext uri="{FF2B5EF4-FFF2-40B4-BE49-F238E27FC236}">
                <a16:creationId xmlns:a16="http://schemas.microsoft.com/office/drawing/2014/main" id="{8307686C-2FD2-66EF-334D-98A3801348F0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171560" y="1394080"/>
            <a:ext cx="914400" cy="914400"/>
          </a:xfrm>
          <a:prstGeom prst="rect">
            <a:avLst/>
          </a:prstGeom>
        </p:spPr>
      </p:pic>
      <p:pic>
        <p:nvPicPr>
          <p:cNvPr id="102" name="رسم 101" descr="جرعة مع تعبئة خالصة">
            <a:extLst>
              <a:ext uri="{FF2B5EF4-FFF2-40B4-BE49-F238E27FC236}">
                <a16:creationId xmlns:a16="http://schemas.microsoft.com/office/drawing/2014/main" id="{902A3800-D6AC-15C9-D13E-B5CE26A2C2D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90760" y="13026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5703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شاشة عريضة</PresentationFormat>
  <Paragraphs>77</Paragraphs>
  <Slides>68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68</vt:i4>
      </vt:variant>
    </vt:vector>
  </HeadingPairs>
  <TitlesOfParts>
    <vt:vector size="74" baseType="lpstr">
      <vt:lpstr>Cairo</vt:lpstr>
      <vt:lpstr>Calibri</vt:lpstr>
      <vt:lpstr>Almarai</vt:lpstr>
      <vt:lpstr>Arial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69</cp:revision>
  <dcterms:created xsi:type="dcterms:W3CDTF">2022-05-24T16:23:39Z</dcterms:created>
  <dcterms:modified xsi:type="dcterms:W3CDTF">2023-04-15T12:50:29Z</dcterms:modified>
</cp:coreProperties>
</file>