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54" r:id="rId1"/>
  </p:sldMasterIdLst>
  <p:notesMasterIdLst>
    <p:notesMasterId r:id="rId404"/>
  </p:notesMasterIdLst>
  <p:sldIdLst>
    <p:sldId id="264" r:id="rId2"/>
    <p:sldId id="267" r:id="rId3"/>
    <p:sldId id="268" r:id="rId4"/>
    <p:sldId id="270" r:id="rId5"/>
    <p:sldId id="272" r:id="rId6"/>
    <p:sldId id="276" r:id="rId7"/>
    <p:sldId id="280" r:id="rId8"/>
    <p:sldId id="284" r:id="rId9"/>
    <p:sldId id="286" r:id="rId10"/>
    <p:sldId id="288" r:id="rId11"/>
    <p:sldId id="290" r:id="rId12"/>
    <p:sldId id="292" r:id="rId13"/>
    <p:sldId id="294" r:id="rId14"/>
    <p:sldId id="296" r:id="rId15"/>
    <p:sldId id="298" r:id="rId16"/>
    <p:sldId id="300" r:id="rId17"/>
    <p:sldId id="302" r:id="rId18"/>
    <p:sldId id="304" r:id="rId19"/>
    <p:sldId id="306" r:id="rId20"/>
    <p:sldId id="308" r:id="rId21"/>
    <p:sldId id="310" r:id="rId22"/>
    <p:sldId id="312" r:id="rId23"/>
    <p:sldId id="314" r:id="rId24"/>
    <p:sldId id="469" r:id="rId25"/>
    <p:sldId id="318" r:id="rId26"/>
    <p:sldId id="320" r:id="rId27"/>
    <p:sldId id="322" r:id="rId28"/>
    <p:sldId id="324" r:id="rId29"/>
    <p:sldId id="326" r:id="rId30"/>
    <p:sldId id="328" r:id="rId31"/>
    <p:sldId id="330" r:id="rId32"/>
    <p:sldId id="332" r:id="rId33"/>
    <p:sldId id="334" r:id="rId34"/>
    <p:sldId id="336" r:id="rId35"/>
    <p:sldId id="338" r:id="rId36"/>
    <p:sldId id="340" r:id="rId37"/>
    <p:sldId id="342" r:id="rId38"/>
    <p:sldId id="344" r:id="rId39"/>
    <p:sldId id="346" r:id="rId40"/>
    <p:sldId id="348" r:id="rId41"/>
    <p:sldId id="350" r:id="rId42"/>
    <p:sldId id="352" r:id="rId43"/>
    <p:sldId id="354" r:id="rId44"/>
    <p:sldId id="356" r:id="rId45"/>
    <p:sldId id="358" r:id="rId46"/>
    <p:sldId id="360" r:id="rId47"/>
    <p:sldId id="362" r:id="rId48"/>
    <p:sldId id="364" r:id="rId49"/>
    <p:sldId id="366" r:id="rId50"/>
    <p:sldId id="368" r:id="rId51"/>
    <p:sldId id="370" r:id="rId52"/>
    <p:sldId id="372" r:id="rId53"/>
    <p:sldId id="374" r:id="rId54"/>
    <p:sldId id="376" r:id="rId55"/>
    <p:sldId id="382" r:id="rId56"/>
    <p:sldId id="384" r:id="rId57"/>
    <p:sldId id="386" r:id="rId58"/>
    <p:sldId id="388" r:id="rId59"/>
    <p:sldId id="390" r:id="rId60"/>
    <p:sldId id="392" r:id="rId61"/>
    <p:sldId id="394" r:id="rId62"/>
    <p:sldId id="396" r:id="rId63"/>
    <p:sldId id="398" r:id="rId64"/>
    <p:sldId id="400" r:id="rId65"/>
    <p:sldId id="402" r:id="rId66"/>
    <p:sldId id="404" r:id="rId67"/>
    <p:sldId id="410" r:id="rId68"/>
    <p:sldId id="412" r:id="rId69"/>
    <p:sldId id="414" r:id="rId70"/>
    <p:sldId id="416" r:id="rId71"/>
    <p:sldId id="418" r:id="rId72"/>
    <p:sldId id="420" r:id="rId73"/>
    <p:sldId id="422" r:id="rId74"/>
    <p:sldId id="424" r:id="rId75"/>
    <p:sldId id="426" r:id="rId76"/>
    <p:sldId id="428" r:id="rId77"/>
    <p:sldId id="430" r:id="rId78"/>
    <p:sldId id="432" r:id="rId79"/>
    <p:sldId id="434" r:id="rId80"/>
    <p:sldId id="436" r:id="rId81"/>
    <p:sldId id="438" r:id="rId82"/>
    <p:sldId id="440" r:id="rId83"/>
    <p:sldId id="442" r:id="rId84"/>
    <p:sldId id="444" r:id="rId85"/>
    <p:sldId id="446" r:id="rId86"/>
    <p:sldId id="448" r:id="rId87"/>
    <p:sldId id="450" r:id="rId88"/>
    <p:sldId id="452" r:id="rId89"/>
    <p:sldId id="454" r:id="rId90"/>
    <p:sldId id="456" r:id="rId91"/>
    <p:sldId id="458" r:id="rId92"/>
    <p:sldId id="460" r:id="rId93"/>
    <p:sldId id="462" r:id="rId94"/>
    <p:sldId id="464" r:id="rId95"/>
    <p:sldId id="466" r:id="rId96"/>
    <p:sldId id="470" r:id="rId97"/>
    <p:sldId id="472" r:id="rId98"/>
    <p:sldId id="474" r:id="rId99"/>
    <p:sldId id="478" r:id="rId100"/>
    <p:sldId id="480" r:id="rId101"/>
    <p:sldId id="482" r:id="rId102"/>
    <p:sldId id="484" r:id="rId103"/>
    <p:sldId id="486" r:id="rId104"/>
    <p:sldId id="488" r:id="rId105"/>
    <p:sldId id="490" r:id="rId106"/>
    <p:sldId id="492" r:id="rId107"/>
    <p:sldId id="494" r:id="rId108"/>
    <p:sldId id="496" r:id="rId109"/>
    <p:sldId id="498" r:id="rId110"/>
    <p:sldId id="500" r:id="rId111"/>
    <p:sldId id="502" r:id="rId112"/>
    <p:sldId id="504" r:id="rId113"/>
    <p:sldId id="506" r:id="rId114"/>
    <p:sldId id="508" r:id="rId115"/>
    <p:sldId id="510" r:id="rId116"/>
    <p:sldId id="512" r:id="rId117"/>
    <p:sldId id="513" r:id="rId118"/>
    <p:sldId id="514" r:id="rId119"/>
    <p:sldId id="516" r:id="rId120"/>
    <p:sldId id="518" r:id="rId121"/>
    <p:sldId id="520" r:id="rId122"/>
    <p:sldId id="522" r:id="rId123"/>
    <p:sldId id="524" r:id="rId124"/>
    <p:sldId id="526" r:id="rId125"/>
    <p:sldId id="528" r:id="rId126"/>
    <p:sldId id="530" r:id="rId127"/>
    <p:sldId id="532" r:id="rId128"/>
    <p:sldId id="534" r:id="rId129"/>
    <p:sldId id="536" r:id="rId130"/>
    <p:sldId id="538" r:id="rId131"/>
    <p:sldId id="540" r:id="rId132"/>
    <p:sldId id="542" r:id="rId133"/>
    <p:sldId id="544" r:id="rId134"/>
    <p:sldId id="546" r:id="rId135"/>
    <p:sldId id="548" r:id="rId136"/>
    <p:sldId id="550" r:id="rId137"/>
    <p:sldId id="552" r:id="rId138"/>
    <p:sldId id="554" r:id="rId139"/>
    <p:sldId id="556" r:id="rId140"/>
    <p:sldId id="558" r:id="rId141"/>
    <p:sldId id="560" r:id="rId142"/>
    <p:sldId id="562" r:id="rId143"/>
    <p:sldId id="564" r:id="rId144"/>
    <p:sldId id="566" r:id="rId145"/>
    <p:sldId id="568" r:id="rId146"/>
    <p:sldId id="570" r:id="rId147"/>
    <p:sldId id="572" r:id="rId148"/>
    <p:sldId id="574" r:id="rId149"/>
    <p:sldId id="576" r:id="rId150"/>
    <p:sldId id="578" r:id="rId151"/>
    <p:sldId id="580" r:id="rId152"/>
    <p:sldId id="582" r:id="rId153"/>
    <p:sldId id="583" r:id="rId154"/>
    <p:sldId id="586" r:id="rId155"/>
    <p:sldId id="588" r:id="rId156"/>
    <p:sldId id="590" r:id="rId157"/>
    <p:sldId id="592" r:id="rId158"/>
    <p:sldId id="594" r:id="rId159"/>
    <p:sldId id="596" r:id="rId160"/>
    <p:sldId id="598" r:id="rId161"/>
    <p:sldId id="600" r:id="rId162"/>
    <p:sldId id="602" r:id="rId163"/>
    <p:sldId id="604" r:id="rId164"/>
    <p:sldId id="606" r:id="rId165"/>
    <p:sldId id="608" r:id="rId166"/>
    <p:sldId id="610" r:id="rId167"/>
    <p:sldId id="612" r:id="rId168"/>
    <p:sldId id="614" r:id="rId169"/>
    <p:sldId id="616" r:id="rId170"/>
    <p:sldId id="618" r:id="rId171"/>
    <p:sldId id="620" r:id="rId172"/>
    <p:sldId id="622" r:id="rId173"/>
    <p:sldId id="624" r:id="rId174"/>
    <p:sldId id="626" r:id="rId175"/>
    <p:sldId id="628" r:id="rId176"/>
    <p:sldId id="630" r:id="rId177"/>
    <p:sldId id="632" r:id="rId178"/>
    <p:sldId id="634" r:id="rId179"/>
    <p:sldId id="636" r:id="rId180"/>
    <p:sldId id="638" r:id="rId181"/>
    <p:sldId id="640" r:id="rId182"/>
    <p:sldId id="642" r:id="rId183"/>
    <p:sldId id="644" r:id="rId184"/>
    <p:sldId id="646" r:id="rId185"/>
    <p:sldId id="648" r:id="rId186"/>
    <p:sldId id="650" r:id="rId187"/>
    <p:sldId id="652" r:id="rId188"/>
    <p:sldId id="654" r:id="rId189"/>
    <p:sldId id="660" r:id="rId190"/>
    <p:sldId id="662" r:id="rId191"/>
    <p:sldId id="664" r:id="rId192"/>
    <p:sldId id="666" r:id="rId193"/>
    <p:sldId id="668" r:id="rId194"/>
    <p:sldId id="670" r:id="rId195"/>
    <p:sldId id="672" r:id="rId196"/>
    <p:sldId id="674" r:id="rId197"/>
    <p:sldId id="676" r:id="rId198"/>
    <p:sldId id="678" r:id="rId199"/>
    <p:sldId id="684" r:id="rId200"/>
    <p:sldId id="686" r:id="rId201"/>
    <p:sldId id="688" r:id="rId202"/>
    <p:sldId id="690" r:id="rId203"/>
    <p:sldId id="692" r:id="rId204"/>
    <p:sldId id="694" r:id="rId205"/>
    <p:sldId id="696" r:id="rId206"/>
    <p:sldId id="698" r:id="rId207"/>
    <p:sldId id="700" r:id="rId208"/>
    <p:sldId id="702" r:id="rId209"/>
    <p:sldId id="704" r:id="rId210"/>
    <p:sldId id="706" r:id="rId211"/>
    <p:sldId id="708" r:id="rId212"/>
    <p:sldId id="710" r:id="rId213"/>
    <p:sldId id="712" r:id="rId214"/>
    <p:sldId id="714" r:id="rId215"/>
    <p:sldId id="716" r:id="rId216"/>
    <p:sldId id="718" r:id="rId217"/>
    <p:sldId id="720" r:id="rId218"/>
    <p:sldId id="722" r:id="rId219"/>
    <p:sldId id="724" r:id="rId220"/>
    <p:sldId id="726" r:id="rId221"/>
    <p:sldId id="728" r:id="rId222"/>
    <p:sldId id="730" r:id="rId223"/>
    <p:sldId id="732" r:id="rId224"/>
    <p:sldId id="734" r:id="rId225"/>
    <p:sldId id="736" r:id="rId226"/>
    <p:sldId id="738" r:id="rId227"/>
    <p:sldId id="257" r:id="rId228"/>
    <p:sldId id="258" r:id="rId229"/>
    <p:sldId id="259" r:id="rId230"/>
    <p:sldId id="260" r:id="rId231"/>
    <p:sldId id="261" r:id="rId232"/>
    <p:sldId id="262" r:id="rId233"/>
    <p:sldId id="263" r:id="rId234"/>
    <p:sldId id="739" r:id="rId235"/>
    <p:sldId id="265" r:id="rId236"/>
    <p:sldId id="266" r:id="rId237"/>
    <p:sldId id="740" r:id="rId238"/>
    <p:sldId id="741" r:id="rId239"/>
    <p:sldId id="269" r:id="rId240"/>
    <p:sldId id="742" r:id="rId241"/>
    <p:sldId id="271" r:id="rId242"/>
    <p:sldId id="743" r:id="rId243"/>
    <p:sldId id="273" r:id="rId244"/>
    <p:sldId id="274" r:id="rId245"/>
    <p:sldId id="275" r:id="rId246"/>
    <p:sldId id="744" r:id="rId247"/>
    <p:sldId id="277" r:id="rId248"/>
    <p:sldId id="278" r:id="rId249"/>
    <p:sldId id="279" r:id="rId250"/>
    <p:sldId id="745" r:id="rId251"/>
    <p:sldId id="281" r:id="rId252"/>
    <p:sldId id="282" r:id="rId253"/>
    <p:sldId id="283" r:id="rId254"/>
    <p:sldId id="746" r:id="rId255"/>
    <p:sldId id="285" r:id="rId256"/>
    <p:sldId id="747" r:id="rId257"/>
    <p:sldId id="287" r:id="rId258"/>
    <p:sldId id="748" r:id="rId259"/>
    <p:sldId id="289" r:id="rId260"/>
    <p:sldId id="749" r:id="rId261"/>
    <p:sldId id="291" r:id="rId262"/>
    <p:sldId id="750" r:id="rId263"/>
    <p:sldId id="293" r:id="rId264"/>
    <p:sldId id="751" r:id="rId265"/>
    <p:sldId id="295" r:id="rId266"/>
    <p:sldId id="752" r:id="rId267"/>
    <p:sldId id="297" r:id="rId268"/>
    <p:sldId id="753" r:id="rId269"/>
    <p:sldId id="299" r:id="rId270"/>
    <p:sldId id="754" r:id="rId271"/>
    <p:sldId id="301" r:id="rId272"/>
    <p:sldId id="755" r:id="rId273"/>
    <p:sldId id="303" r:id="rId274"/>
    <p:sldId id="756" r:id="rId275"/>
    <p:sldId id="305" r:id="rId276"/>
    <p:sldId id="757" r:id="rId277"/>
    <p:sldId id="307" r:id="rId278"/>
    <p:sldId id="758" r:id="rId279"/>
    <p:sldId id="309" r:id="rId280"/>
    <p:sldId id="759" r:id="rId281"/>
    <p:sldId id="311" r:id="rId282"/>
    <p:sldId id="760" r:id="rId283"/>
    <p:sldId id="313" r:id="rId284"/>
    <p:sldId id="761" r:id="rId285"/>
    <p:sldId id="315" r:id="rId286"/>
    <p:sldId id="762" r:id="rId287"/>
    <p:sldId id="317" r:id="rId288"/>
    <p:sldId id="763" r:id="rId289"/>
    <p:sldId id="319" r:id="rId290"/>
    <p:sldId id="764" r:id="rId291"/>
    <p:sldId id="321" r:id="rId292"/>
    <p:sldId id="765" r:id="rId293"/>
    <p:sldId id="323" r:id="rId294"/>
    <p:sldId id="766" r:id="rId295"/>
    <p:sldId id="325" r:id="rId296"/>
    <p:sldId id="767" r:id="rId297"/>
    <p:sldId id="327" r:id="rId298"/>
    <p:sldId id="768" r:id="rId299"/>
    <p:sldId id="329" r:id="rId300"/>
    <p:sldId id="769" r:id="rId301"/>
    <p:sldId id="331" r:id="rId302"/>
    <p:sldId id="770" r:id="rId303"/>
    <p:sldId id="333" r:id="rId304"/>
    <p:sldId id="771" r:id="rId305"/>
    <p:sldId id="335" r:id="rId306"/>
    <p:sldId id="772" r:id="rId307"/>
    <p:sldId id="337" r:id="rId308"/>
    <p:sldId id="773" r:id="rId309"/>
    <p:sldId id="339" r:id="rId310"/>
    <p:sldId id="774" r:id="rId311"/>
    <p:sldId id="341" r:id="rId312"/>
    <p:sldId id="775" r:id="rId313"/>
    <p:sldId id="343" r:id="rId314"/>
    <p:sldId id="776" r:id="rId315"/>
    <p:sldId id="345" r:id="rId316"/>
    <p:sldId id="777" r:id="rId317"/>
    <p:sldId id="347" r:id="rId318"/>
    <p:sldId id="778" r:id="rId319"/>
    <p:sldId id="349" r:id="rId320"/>
    <p:sldId id="779" r:id="rId321"/>
    <p:sldId id="351" r:id="rId322"/>
    <p:sldId id="780" r:id="rId323"/>
    <p:sldId id="353" r:id="rId324"/>
    <p:sldId id="781" r:id="rId325"/>
    <p:sldId id="355" r:id="rId326"/>
    <p:sldId id="782" r:id="rId327"/>
    <p:sldId id="357" r:id="rId328"/>
    <p:sldId id="783" r:id="rId329"/>
    <p:sldId id="359" r:id="rId330"/>
    <p:sldId id="784" r:id="rId331"/>
    <p:sldId id="361" r:id="rId332"/>
    <p:sldId id="785" r:id="rId333"/>
    <p:sldId id="363" r:id="rId334"/>
    <p:sldId id="786" r:id="rId335"/>
    <p:sldId id="365" r:id="rId336"/>
    <p:sldId id="787" r:id="rId337"/>
    <p:sldId id="367" r:id="rId338"/>
    <p:sldId id="788" r:id="rId339"/>
    <p:sldId id="369" r:id="rId340"/>
    <p:sldId id="789" r:id="rId341"/>
    <p:sldId id="371" r:id="rId342"/>
    <p:sldId id="790" r:id="rId343"/>
    <p:sldId id="373" r:id="rId344"/>
    <p:sldId id="791" r:id="rId345"/>
    <p:sldId id="375" r:id="rId346"/>
    <p:sldId id="792" r:id="rId347"/>
    <p:sldId id="377" r:id="rId348"/>
    <p:sldId id="378" r:id="rId349"/>
    <p:sldId id="379" r:id="rId350"/>
    <p:sldId id="380" r:id="rId351"/>
    <p:sldId id="381" r:id="rId352"/>
    <p:sldId id="793" r:id="rId353"/>
    <p:sldId id="383" r:id="rId354"/>
    <p:sldId id="794" r:id="rId355"/>
    <p:sldId id="385" r:id="rId356"/>
    <p:sldId id="795" r:id="rId357"/>
    <p:sldId id="387" r:id="rId358"/>
    <p:sldId id="796" r:id="rId359"/>
    <p:sldId id="389" r:id="rId360"/>
    <p:sldId id="797" r:id="rId361"/>
    <p:sldId id="391" r:id="rId362"/>
    <p:sldId id="798" r:id="rId363"/>
    <p:sldId id="393" r:id="rId364"/>
    <p:sldId id="799" r:id="rId365"/>
    <p:sldId id="395" r:id="rId366"/>
    <p:sldId id="800" r:id="rId367"/>
    <p:sldId id="397" r:id="rId368"/>
    <p:sldId id="801" r:id="rId369"/>
    <p:sldId id="399" r:id="rId370"/>
    <p:sldId id="802" r:id="rId371"/>
    <p:sldId id="401" r:id="rId372"/>
    <p:sldId id="803" r:id="rId373"/>
    <p:sldId id="403" r:id="rId374"/>
    <p:sldId id="804" r:id="rId375"/>
    <p:sldId id="405" r:id="rId376"/>
    <p:sldId id="406" r:id="rId377"/>
    <p:sldId id="407" r:id="rId378"/>
    <p:sldId id="408" r:id="rId379"/>
    <p:sldId id="409" r:id="rId380"/>
    <p:sldId id="805" r:id="rId381"/>
    <p:sldId id="411" r:id="rId382"/>
    <p:sldId id="806" r:id="rId383"/>
    <p:sldId id="415" r:id="rId384"/>
    <p:sldId id="808" r:id="rId385"/>
    <p:sldId id="419" r:id="rId386"/>
    <p:sldId id="810" r:id="rId387"/>
    <p:sldId id="421" r:id="rId388"/>
    <p:sldId id="811" r:id="rId389"/>
    <p:sldId id="423" r:id="rId390"/>
    <p:sldId id="812" r:id="rId391"/>
    <p:sldId id="425" r:id="rId392"/>
    <p:sldId id="813" r:id="rId393"/>
    <p:sldId id="427" r:id="rId394"/>
    <p:sldId id="814" r:id="rId395"/>
    <p:sldId id="815" r:id="rId396"/>
    <p:sldId id="816" r:id="rId397"/>
    <p:sldId id="817" r:id="rId398"/>
    <p:sldId id="818" r:id="rId399"/>
    <p:sldId id="819" r:id="rId400"/>
    <p:sldId id="820" r:id="rId401"/>
    <p:sldId id="468" r:id="rId402"/>
    <p:sldId id="316" r:id="rId403"/>
  </p:sldIdLst>
  <p:sldSz cx="9144000" cy="6858000" type="screen4x3"/>
  <p:notesSz cx="6858000" cy="9144000"/>
  <p:embeddedFontLst>
    <p:embeddedFont>
      <p:font typeface="Almarai" panose="020B0604020202020204" charset="-78"/>
      <p:regular r:id="rId405"/>
    </p:embeddedFont>
    <p:embeddedFont>
      <p:font typeface="Cairo" panose="020B0604020202020204" charset="0"/>
      <p:regular r:id="rId406"/>
      <p:bold r:id="rId407"/>
    </p:embeddedFont>
    <p:embeddedFont>
      <p:font typeface="Calibri" panose="020F0502020204030204" pitchFamily="34" charset="0"/>
      <p:regular r:id="rId408"/>
      <p:bold r:id="rId409"/>
      <p:italic r:id="rId410"/>
      <p:boldItalic r:id="rId411"/>
    </p:embeddedFont>
    <p:embeddedFont>
      <p:font typeface="Calibri Light" panose="020F0302020204030204" pitchFamily="34" charset="0"/>
      <p:regular r:id="rId412"/>
      <p:italic r:id="rId4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مامي" id="{C8598A51-7EAF-456F-A6AE-8D1A3278C06B}">
          <p14:sldIdLst>
            <p14:sldId id="264"/>
            <p14:sldId id="267"/>
            <p14:sldId id="268"/>
            <p14:sldId id="270"/>
            <p14:sldId id="272"/>
            <p14:sldId id="276"/>
            <p14:sldId id="280"/>
            <p14:sldId id="284"/>
            <p14:sldId id="286"/>
            <p14:sldId id="288"/>
            <p14:sldId id="290"/>
            <p14:sldId id="292"/>
            <p14:sldId id="294"/>
            <p14:sldId id="296"/>
            <p14:sldId id="298"/>
            <p14:sldId id="300"/>
            <p14:sldId id="302"/>
            <p14:sldId id="304"/>
            <p14:sldId id="306"/>
            <p14:sldId id="308"/>
            <p14:sldId id="310"/>
            <p14:sldId id="312"/>
            <p14:sldId id="314"/>
            <p14:sldId id="469"/>
            <p14:sldId id="318"/>
            <p14:sldId id="320"/>
            <p14:sldId id="322"/>
            <p14:sldId id="324"/>
            <p14:sldId id="326"/>
            <p14:sldId id="328"/>
            <p14:sldId id="330"/>
            <p14:sldId id="332"/>
            <p14:sldId id="334"/>
            <p14:sldId id="336"/>
            <p14:sldId id="338"/>
            <p14:sldId id="340"/>
            <p14:sldId id="342"/>
            <p14:sldId id="344"/>
            <p14:sldId id="346"/>
            <p14:sldId id="348"/>
            <p14:sldId id="350"/>
            <p14:sldId id="352"/>
            <p14:sldId id="354"/>
            <p14:sldId id="356"/>
            <p14:sldId id="358"/>
            <p14:sldId id="360"/>
            <p14:sldId id="362"/>
            <p14:sldId id="364"/>
            <p14:sldId id="366"/>
            <p14:sldId id="368"/>
            <p14:sldId id="370"/>
            <p14:sldId id="372"/>
            <p14:sldId id="374"/>
            <p14:sldId id="376"/>
            <p14:sldId id="382"/>
            <p14:sldId id="384"/>
            <p14:sldId id="386"/>
            <p14:sldId id="388"/>
            <p14:sldId id="390"/>
            <p14:sldId id="392"/>
            <p14:sldId id="394"/>
            <p14:sldId id="396"/>
            <p14:sldId id="398"/>
            <p14:sldId id="400"/>
            <p14:sldId id="402"/>
            <p14:sldId id="404"/>
            <p14:sldId id="410"/>
            <p14:sldId id="412"/>
            <p14:sldId id="414"/>
            <p14:sldId id="416"/>
            <p14:sldId id="418"/>
            <p14:sldId id="420"/>
            <p14:sldId id="422"/>
            <p14:sldId id="424"/>
            <p14:sldId id="426"/>
            <p14:sldId id="428"/>
            <p14:sldId id="430"/>
            <p14:sldId id="432"/>
            <p14:sldId id="434"/>
            <p14:sldId id="436"/>
            <p14:sldId id="438"/>
            <p14:sldId id="440"/>
            <p14:sldId id="442"/>
            <p14:sldId id="444"/>
            <p14:sldId id="446"/>
            <p14:sldId id="448"/>
            <p14:sldId id="450"/>
            <p14:sldId id="452"/>
            <p14:sldId id="454"/>
            <p14:sldId id="456"/>
            <p14:sldId id="458"/>
            <p14:sldId id="460"/>
            <p14:sldId id="462"/>
            <p14:sldId id="464"/>
            <p14:sldId id="466"/>
            <p14:sldId id="470"/>
            <p14:sldId id="472"/>
            <p14:sldId id="474"/>
            <p14:sldId id="478"/>
            <p14:sldId id="480"/>
            <p14:sldId id="482"/>
            <p14:sldId id="484"/>
            <p14:sldId id="486"/>
            <p14:sldId id="488"/>
            <p14:sldId id="490"/>
            <p14:sldId id="492"/>
            <p14:sldId id="494"/>
            <p14:sldId id="496"/>
            <p14:sldId id="498"/>
            <p14:sldId id="500"/>
            <p14:sldId id="502"/>
            <p14:sldId id="504"/>
            <p14:sldId id="506"/>
            <p14:sldId id="508"/>
            <p14:sldId id="510"/>
            <p14:sldId id="512"/>
            <p14:sldId id="513"/>
            <p14:sldId id="514"/>
            <p14:sldId id="516"/>
            <p14:sldId id="518"/>
            <p14:sldId id="520"/>
            <p14:sldId id="522"/>
            <p14:sldId id="524"/>
            <p14:sldId id="526"/>
            <p14:sldId id="528"/>
            <p14:sldId id="530"/>
            <p14:sldId id="532"/>
            <p14:sldId id="534"/>
            <p14:sldId id="536"/>
            <p14:sldId id="538"/>
            <p14:sldId id="540"/>
            <p14:sldId id="542"/>
            <p14:sldId id="544"/>
            <p14:sldId id="546"/>
            <p14:sldId id="548"/>
            <p14:sldId id="550"/>
            <p14:sldId id="552"/>
            <p14:sldId id="554"/>
            <p14:sldId id="556"/>
            <p14:sldId id="558"/>
            <p14:sldId id="560"/>
            <p14:sldId id="562"/>
            <p14:sldId id="564"/>
            <p14:sldId id="566"/>
            <p14:sldId id="568"/>
            <p14:sldId id="570"/>
            <p14:sldId id="572"/>
            <p14:sldId id="574"/>
            <p14:sldId id="576"/>
            <p14:sldId id="578"/>
            <p14:sldId id="580"/>
            <p14:sldId id="582"/>
            <p14:sldId id="583"/>
            <p14:sldId id="586"/>
            <p14:sldId id="588"/>
            <p14:sldId id="590"/>
            <p14:sldId id="592"/>
            <p14:sldId id="594"/>
            <p14:sldId id="596"/>
            <p14:sldId id="598"/>
            <p14:sldId id="600"/>
            <p14:sldId id="602"/>
            <p14:sldId id="604"/>
            <p14:sldId id="606"/>
            <p14:sldId id="608"/>
            <p14:sldId id="610"/>
            <p14:sldId id="612"/>
            <p14:sldId id="614"/>
            <p14:sldId id="616"/>
            <p14:sldId id="618"/>
            <p14:sldId id="620"/>
            <p14:sldId id="622"/>
            <p14:sldId id="624"/>
            <p14:sldId id="626"/>
            <p14:sldId id="628"/>
            <p14:sldId id="630"/>
            <p14:sldId id="632"/>
            <p14:sldId id="634"/>
            <p14:sldId id="636"/>
            <p14:sldId id="638"/>
            <p14:sldId id="640"/>
            <p14:sldId id="642"/>
            <p14:sldId id="644"/>
            <p14:sldId id="646"/>
            <p14:sldId id="648"/>
            <p14:sldId id="650"/>
            <p14:sldId id="652"/>
            <p14:sldId id="654"/>
            <p14:sldId id="660"/>
            <p14:sldId id="662"/>
            <p14:sldId id="664"/>
            <p14:sldId id="666"/>
            <p14:sldId id="668"/>
            <p14:sldId id="670"/>
            <p14:sldId id="672"/>
            <p14:sldId id="674"/>
            <p14:sldId id="676"/>
            <p14:sldId id="678"/>
            <p14:sldId id="684"/>
            <p14:sldId id="686"/>
            <p14:sldId id="688"/>
            <p14:sldId id="690"/>
            <p14:sldId id="692"/>
            <p14:sldId id="694"/>
            <p14:sldId id="696"/>
            <p14:sldId id="698"/>
            <p14:sldId id="700"/>
            <p14:sldId id="702"/>
            <p14:sldId id="704"/>
            <p14:sldId id="706"/>
            <p14:sldId id="708"/>
            <p14:sldId id="710"/>
            <p14:sldId id="712"/>
            <p14:sldId id="714"/>
            <p14:sldId id="716"/>
            <p14:sldId id="718"/>
            <p14:sldId id="720"/>
            <p14:sldId id="722"/>
            <p14:sldId id="724"/>
            <p14:sldId id="726"/>
            <p14:sldId id="728"/>
            <p14:sldId id="730"/>
            <p14:sldId id="732"/>
            <p14:sldId id="734"/>
            <p14:sldId id="736"/>
            <p14:sldId id="738"/>
          </p14:sldIdLst>
        </p14:section>
        <p14:section name="بزاوية" id="{38B9AA22-F8CB-4A62-B479-478BF1B62A0D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739"/>
            <p14:sldId id="265"/>
            <p14:sldId id="266"/>
            <p14:sldId id="740"/>
            <p14:sldId id="741"/>
            <p14:sldId id="269"/>
            <p14:sldId id="742"/>
            <p14:sldId id="271"/>
            <p14:sldId id="743"/>
            <p14:sldId id="273"/>
            <p14:sldId id="274"/>
            <p14:sldId id="275"/>
            <p14:sldId id="744"/>
            <p14:sldId id="277"/>
            <p14:sldId id="278"/>
            <p14:sldId id="279"/>
            <p14:sldId id="745"/>
            <p14:sldId id="281"/>
            <p14:sldId id="282"/>
            <p14:sldId id="283"/>
            <p14:sldId id="746"/>
            <p14:sldId id="285"/>
            <p14:sldId id="747"/>
            <p14:sldId id="287"/>
            <p14:sldId id="748"/>
            <p14:sldId id="289"/>
            <p14:sldId id="749"/>
            <p14:sldId id="291"/>
            <p14:sldId id="750"/>
            <p14:sldId id="293"/>
            <p14:sldId id="751"/>
            <p14:sldId id="295"/>
            <p14:sldId id="752"/>
            <p14:sldId id="297"/>
            <p14:sldId id="753"/>
            <p14:sldId id="299"/>
            <p14:sldId id="754"/>
            <p14:sldId id="301"/>
            <p14:sldId id="755"/>
            <p14:sldId id="303"/>
            <p14:sldId id="756"/>
            <p14:sldId id="305"/>
            <p14:sldId id="757"/>
            <p14:sldId id="307"/>
            <p14:sldId id="758"/>
            <p14:sldId id="309"/>
            <p14:sldId id="759"/>
            <p14:sldId id="311"/>
            <p14:sldId id="760"/>
            <p14:sldId id="313"/>
            <p14:sldId id="761"/>
            <p14:sldId id="315"/>
            <p14:sldId id="762"/>
            <p14:sldId id="317"/>
            <p14:sldId id="763"/>
            <p14:sldId id="319"/>
            <p14:sldId id="764"/>
            <p14:sldId id="321"/>
            <p14:sldId id="765"/>
            <p14:sldId id="323"/>
            <p14:sldId id="766"/>
            <p14:sldId id="325"/>
            <p14:sldId id="767"/>
            <p14:sldId id="327"/>
            <p14:sldId id="768"/>
            <p14:sldId id="329"/>
            <p14:sldId id="769"/>
            <p14:sldId id="331"/>
            <p14:sldId id="770"/>
            <p14:sldId id="333"/>
            <p14:sldId id="771"/>
            <p14:sldId id="335"/>
            <p14:sldId id="772"/>
            <p14:sldId id="337"/>
            <p14:sldId id="773"/>
            <p14:sldId id="339"/>
            <p14:sldId id="774"/>
            <p14:sldId id="341"/>
            <p14:sldId id="775"/>
            <p14:sldId id="343"/>
            <p14:sldId id="776"/>
            <p14:sldId id="345"/>
            <p14:sldId id="777"/>
            <p14:sldId id="347"/>
            <p14:sldId id="778"/>
            <p14:sldId id="349"/>
            <p14:sldId id="779"/>
            <p14:sldId id="351"/>
            <p14:sldId id="780"/>
            <p14:sldId id="353"/>
            <p14:sldId id="781"/>
            <p14:sldId id="355"/>
            <p14:sldId id="782"/>
            <p14:sldId id="357"/>
            <p14:sldId id="783"/>
            <p14:sldId id="359"/>
            <p14:sldId id="784"/>
            <p14:sldId id="361"/>
            <p14:sldId id="785"/>
            <p14:sldId id="363"/>
            <p14:sldId id="786"/>
            <p14:sldId id="365"/>
            <p14:sldId id="787"/>
            <p14:sldId id="367"/>
            <p14:sldId id="788"/>
            <p14:sldId id="369"/>
            <p14:sldId id="789"/>
            <p14:sldId id="371"/>
            <p14:sldId id="790"/>
            <p14:sldId id="373"/>
            <p14:sldId id="791"/>
            <p14:sldId id="375"/>
            <p14:sldId id="792"/>
            <p14:sldId id="377"/>
            <p14:sldId id="378"/>
            <p14:sldId id="379"/>
            <p14:sldId id="380"/>
            <p14:sldId id="381"/>
            <p14:sldId id="793"/>
            <p14:sldId id="383"/>
            <p14:sldId id="794"/>
            <p14:sldId id="385"/>
            <p14:sldId id="795"/>
            <p14:sldId id="387"/>
            <p14:sldId id="796"/>
            <p14:sldId id="389"/>
            <p14:sldId id="797"/>
            <p14:sldId id="391"/>
            <p14:sldId id="798"/>
            <p14:sldId id="393"/>
            <p14:sldId id="799"/>
            <p14:sldId id="395"/>
            <p14:sldId id="800"/>
            <p14:sldId id="397"/>
            <p14:sldId id="801"/>
            <p14:sldId id="399"/>
            <p14:sldId id="802"/>
            <p14:sldId id="401"/>
            <p14:sldId id="803"/>
            <p14:sldId id="403"/>
            <p14:sldId id="804"/>
            <p14:sldId id="405"/>
            <p14:sldId id="406"/>
            <p14:sldId id="407"/>
            <p14:sldId id="408"/>
            <p14:sldId id="409"/>
            <p14:sldId id="805"/>
            <p14:sldId id="411"/>
            <p14:sldId id="806"/>
            <p14:sldId id="415"/>
            <p14:sldId id="808"/>
            <p14:sldId id="419"/>
            <p14:sldId id="810"/>
            <p14:sldId id="421"/>
            <p14:sldId id="811"/>
            <p14:sldId id="423"/>
            <p14:sldId id="812"/>
            <p14:sldId id="425"/>
            <p14:sldId id="813"/>
            <p14:sldId id="427"/>
            <p14:sldId id="814"/>
            <p14:sldId id="815"/>
            <p14:sldId id="816"/>
            <p14:sldId id="817"/>
            <p14:sldId id="818"/>
            <p14:sldId id="819"/>
            <p14:sldId id="820"/>
          </p14:sldIdLst>
        </p14:section>
        <p14:section name="ingez-ppt" id="{26E02700-0FFA-4986-BEA9-40059F701185}">
          <p14:sldIdLst>
            <p14:sldId id="468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223"/>
    <a:srgbClr val="000000"/>
    <a:srgbClr val="00CC00"/>
    <a:srgbClr val="FF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349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080001" cy="1080001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font" Target="fonts/font9.fntdata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notesMaster" Target="notesMasters/notesMaster1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viewProps" Target="viewProps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font" Target="fonts/font2.fntdata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tableStyles" Target="tableStyles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font" Target="fonts/font5.fntdata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font" Target="fonts/font6.fntdata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font" Target="fonts/font7.fntdata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font" Target="fonts/font8.fntdata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font" Target="fonts/font1.fntdata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theme" Target="theme/theme1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font" Target="fonts/font3.fntdata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Almarai" pitchFamily="2" charset="-78"/>
              </a:defRPr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Almarai" pitchFamily="2" charset="-78"/>
              </a:defRPr>
            </a:lvl1pPr>
          </a:lstStyle>
          <a:p>
            <a:fld id="{83ACE6EB-11D3-477B-9D2A-BF930107E023}" type="datetimeFigureOut">
              <a:rPr lang="ar-SA" smtClean="0"/>
              <a:pPr/>
              <a:t>25/09/1444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Almarai" pitchFamily="2" charset="-78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Almarai" pitchFamily="2" charset="-78"/>
              </a:defRPr>
            </a:lvl1pPr>
          </a:lstStyle>
          <a:p>
            <a:fld id="{58453B13-E52F-4C25-838D-8BB3F475D0B2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8255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lmarai" pitchFamily="2" charset="-78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lmarai" pitchFamily="2" charset="-78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lmarai" pitchFamily="2" charset="-78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lmarai" pitchFamily="2" charset="-78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lmarai" pitchFamily="2" charset="-78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401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470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402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54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25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18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84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935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4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215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17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72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4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93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4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7E41-0998-4ADC-966C-DF43E8C5BB91}" type="datetimeFigureOut">
              <a:rPr lang="ar-SA" smtClean="0"/>
              <a:t>25/09/1444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FC76-C742-484F-B01C-12B1F4F965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674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444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92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AED5D2F-EDCB-B157-BAEA-98C77730614C}"/>
              </a:ext>
            </a:extLst>
          </p:cNvPr>
          <p:cNvSpPr txBox="1"/>
          <p:nvPr userDrawn="1"/>
        </p:nvSpPr>
        <p:spPr>
          <a:xfrm>
            <a:off x="299929" y="-369332"/>
            <a:ext cx="85267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Almarai" pitchFamily="2" charset="-78"/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Almarai" pitchFamily="2" charset="-78"/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  <a:cs typeface="Almara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665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49" r:id="rId13"/>
    <p:sldLayoutId id="2147483651" r:id="rId14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3d-coin-front-premium">
            <a:extLst>
              <a:ext uri="{FF2B5EF4-FFF2-40B4-BE49-F238E27FC236}">
                <a16:creationId xmlns:a16="http://schemas.microsoft.com/office/drawing/2014/main" id="{E83DF2CD-A9E3-CAC1-43C7-CAD00DA7BD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58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attery-front-premium">
            <a:extLst>
              <a:ext uri="{FF2B5EF4-FFF2-40B4-BE49-F238E27FC236}">
                <a16:creationId xmlns:a16="http://schemas.microsoft.com/office/drawing/2014/main" id="{04A1A779-6968-4E4A-E2D9-D62EA2AA78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721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ift-front-color">
            <a:extLst>
              <a:ext uri="{FF2B5EF4-FFF2-40B4-BE49-F238E27FC236}">
                <a16:creationId xmlns:a16="http://schemas.microsoft.com/office/drawing/2014/main" id="{1C6B9924-E2AB-7BB9-76D0-7F07B8E25C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438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ift-front-premium">
            <a:extLst>
              <a:ext uri="{FF2B5EF4-FFF2-40B4-BE49-F238E27FC236}">
                <a16:creationId xmlns:a16="http://schemas.microsoft.com/office/drawing/2014/main" id="{D448CBAC-D20F-4F7C-E832-971C32BDAA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859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irl-front-color">
            <a:extLst>
              <a:ext uri="{FF2B5EF4-FFF2-40B4-BE49-F238E27FC236}">
                <a16:creationId xmlns:a16="http://schemas.microsoft.com/office/drawing/2014/main" id="{5AF97995-1821-411C-A713-4BE642216A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55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irl-front-premium">
            <a:extLst>
              <a:ext uri="{FF2B5EF4-FFF2-40B4-BE49-F238E27FC236}">
                <a16:creationId xmlns:a16="http://schemas.microsoft.com/office/drawing/2014/main" id="{4CA9B396-DC2A-FE6F-093A-FB2DE9EC24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562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lass-front-color">
            <a:extLst>
              <a:ext uri="{FF2B5EF4-FFF2-40B4-BE49-F238E27FC236}">
                <a16:creationId xmlns:a16="http://schemas.microsoft.com/office/drawing/2014/main" id="{D69051D7-A97D-4127-3812-A6C5CA2BCB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3597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lass-front-premium">
            <a:extLst>
              <a:ext uri="{FF2B5EF4-FFF2-40B4-BE49-F238E27FC236}">
                <a16:creationId xmlns:a16="http://schemas.microsoft.com/office/drawing/2014/main" id="{EE49A5C5-1F30-6091-A000-6C3F0C5900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666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ym-front-color">
            <a:extLst>
              <a:ext uri="{FF2B5EF4-FFF2-40B4-BE49-F238E27FC236}">
                <a16:creationId xmlns:a16="http://schemas.microsoft.com/office/drawing/2014/main" id="{250CB068-3E21-57AC-E964-35C8706067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375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ym-front-premium">
            <a:extLst>
              <a:ext uri="{FF2B5EF4-FFF2-40B4-BE49-F238E27FC236}">
                <a16:creationId xmlns:a16="http://schemas.microsoft.com/office/drawing/2014/main" id="{DE08A868-1030-FE04-0230-8CAF455133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348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ash-front-color">
            <a:extLst>
              <a:ext uri="{FF2B5EF4-FFF2-40B4-BE49-F238E27FC236}">
                <a16:creationId xmlns:a16="http://schemas.microsoft.com/office/drawing/2014/main" id="{00819F03-7191-086B-BAA5-66CC23B7D0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5688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ash-front-premium">
            <a:extLst>
              <a:ext uri="{FF2B5EF4-FFF2-40B4-BE49-F238E27FC236}">
                <a16:creationId xmlns:a16="http://schemas.microsoft.com/office/drawing/2014/main" id="{591DED64-71FA-AAE9-70A2-DE07613433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60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ell-front-color">
            <a:extLst>
              <a:ext uri="{FF2B5EF4-FFF2-40B4-BE49-F238E27FC236}">
                <a16:creationId xmlns:a16="http://schemas.microsoft.com/office/drawing/2014/main" id="{05F6ADBB-C3FF-9AA9-FF4D-64A2413401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8214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eadphone-front-color">
            <a:extLst>
              <a:ext uri="{FF2B5EF4-FFF2-40B4-BE49-F238E27FC236}">
                <a16:creationId xmlns:a16="http://schemas.microsoft.com/office/drawing/2014/main" id="{DF883098-A212-91BD-1628-47E388C856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1068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eadphone-front-premium">
            <a:extLst>
              <a:ext uri="{FF2B5EF4-FFF2-40B4-BE49-F238E27FC236}">
                <a16:creationId xmlns:a16="http://schemas.microsoft.com/office/drawing/2014/main" id="{FFD1CE60-F946-05CF-F697-85F1169515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7262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eart-front-color">
            <a:extLst>
              <a:ext uri="{FF2B5EF4-FFF2-40B4-BE49-F238E27FC236}">
                <a16:creationId xmlns:a16="http://schemas.microsoft.com/office/drawing/2014/main" id="{AAF3B6F2-866F-D668-889B-3E185B7C6E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2282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eart-front-premium">
            <a:extLst>
              <a:ext uri="{FF2B5EF4-FFF2-40B4-BE49-F238E27FC236}">
                <a16:creationId xmlns:a16="http://schemas.microsoft.com/office/drawing/2014/main" id="{C908821E-B5C9-9DF6-CF4C-064B8AC82F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1765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key-front-color">
            <a:extLst>
              <a:ext uri="{FF2B5EF4-FFF2-40B4-BE49-F238E27FC236}">
                <a16:creationId xmlns:a16="http://schemas.microsoft.com/office/drawing/2014/main" id="{37A0824F-8759-1160-0C83-A727710F91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656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key-front-premium">
            <a:extLst>
              <a:ext uri="{FF2B5EF4-FFF2-40B4-BE49-F238E27FC236}">
                <a16:creationId xmlns:a16="http://schemas.microsoft.com/office/drawing/2014/main" id="{4EAFAE95-D964-2E5C-6989-347B171ED6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393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ab-front-color">
            <a:extLst>
              <a:ext uri="{FF2B5EF4-FFF2-40B4-BE49-F238E27FC236}">
                <a16:creationId xmlns:a16="http://schemas.microsoft.com/office/drawing/2014/main" id="{EA4E9DE9-F065-B9D0-247B-FDDED24F1D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837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ab-front-gradient">
            <a:extLst>
              <a:ext uri="{FF2B5EF4-FFF2-40B4-BE49-F238E27FC236}">
                <a16:creationId xmlns:a16="http://schemas.microsoft.com/office/drawing/2014/main" id="{5C1B6125-F822-8E9F-CBFB-C5014EC162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3874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ab-front-premium">
            <a:extLst>
              <a:ext uri="{FF2B5EF4-FFF2-40B4-BE49-F238E27FC236}">
                <a16:creationId xmlns:a16="http://schemas.microsoft.com/office/drawing/2014/main" id="{C6383F0D-26CA-CF24-6F05-520FA96622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3526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ink-front-color">
            <a:extLst>
              <a:ext uri="{FF2B5EF4-FFF2-40B4-BE49-F238E27FC236}">
                <a16:creationId xmlns:a16="http://schemas.microsoft.com/office/drawing/2014/main" id="{020319B9-34B8-3510-3544-D1D46D717B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59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ell-front-premium">
            <a:extLst>
              <a:ext uri="{FF2B5EF4-FFF2-40B4-BE49-F238E27FC236}">
                <a16:creationId xmlns:a16="http://schemas.microsoft.com/office/drawing/2014/main" id="{0B7A0D8D-4FB8-C8AD-4F86-DDBB29E556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4829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ink-front-premium">
            <a:extLst>
              <a:ext uri="{FF2B5EF4-FFF2-40B4-BE49-F238E27FC236}">
                <a16:creationId xmlns:a16="http://schemas.microsoft.com/office/drawing/2014/main" id="{AE1BBCFC-7925-8ED5-0EE6-FF29B3104B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3846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ocation-front-color">
            <a:extLst>
              <a:ext uri="{FF2B5EF4-FFF2-40B4-BE49-F238E27FC236}">
                <a16:creationId xmlns:a16="http://schemas.microsoft.com/office/drawing/2014/main" id="{DC888E91-4719-F672-3E27-C2D5FA842B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7595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ocation-front-premium">
            <a:extLst>
              <a:ext uri="{FF2B5EF4-FFF2-40B4-BE49-F238E27FC236}">
                <a16:creationId xmlns:a16="http://schemas.microsoft.com/office/drawing/2014/main" id="{01EA1023-6DA0-8E7B-854E-B343145DC2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7684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ock-front-color">
            <a:extLst>
              <a:ext uri="{FF2B5EF4-FFF2-40B4-BE49-F238E27FC236}">
                <a16:creationId xmlns:a16="http://schemas.microsoft.com/office/drawing/2014/main" id="{3EB4145F-8C2F-E6F1-788A-DE3AD1AE82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8415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ock-front-premium">
            <a:extLst>
              <a:ext uri="{FF2B5EF4-FFF2-40B4-BE49-F238E27FC236}">
                <a16:creationId xmlns:a16="http://schemas.microsoft.com/office/drawing/2014/main" id="{BB20D5F9-7E82-BFA0-43BD-8F0C9831ED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6097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ocker-front-color">
            <a:extLst>
              <a:ext uri="{FF2B5EF4-FFF2-40B4-BE49-F238E27FC236}">
                <a16:creationId xmlns:a16="http://schemas.microsoft.com/office/drawing/2014/main" id="{3BB631E9-8C38-EA75-C1FC-719871882F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352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ocker-front-premium">
            <a:extLst>
              <a:ext uri="{FF2B5EF4-FFF2-40B4-BE49-F238E27FC236}">
                <a16:creationId xmlns:a16="http://schemas.microsoft.com/office/drawing/2014/main" id="{0333D291-A924-7FA2-D675-961FE38BC6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4227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agic-trick-front-color">
            <a:extLst>
              <a:ext uri="{FF2B5EF4-FFF2-40B4-BE49-F238E27FC236}">
                <a16:creationId xmlns:a16="http://schemas.microsoft.com/office/drawing/2014/main" id="{3222E23C-F1FC-7245-3632-4BA683890C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2396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agic-trick-front-premium">
            <a:extLst>
              <a:ext uri="{FF2B5EF4-FFF2-40B4-BE49-F238E27FC236}">
                <a16:creationId xmlns:a16="http://schemas.microsoft.com/office/drawing/2014/main" id="{D00724DB-8BBA-06B5-FD08-4AD92DBEE2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9757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ail-front-color">
            <a:extLst>
              <a:ext uri="{FF2B5EF4-FFF2-40B4-BE49-F238E27FC236}">
                <a16:creationId xmlns:a16="http://schemas.microsoft.com/office/drawing/2014/main" id="{6119899A-3A1F-4010-8F8A-3A223FD757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03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ookmark-front-color">
            <a:extLst>
              <a:ext uri="{FF2B5EF4-FFF2-40B4-BE49-F238E27FC236}">
                <a16:creationId xmlns:a16="http://schemas.microsoft.com/office/drawing/2014/main" id="{02140852-FDFE-F0D7-2645-3D1C5E89AE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3976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ail-front-premium">
            <a:extLst>
              <a:ext uri="{FF2B5EF4-FFF2-40B4-BE49-F238E27FC236}">
                <a16:creationId xmlns:a16="http://schemas.microsoft.com/office/drawing/2014/main" id="{D8B3BA76-3FB1-71EE-074D-69FB9CC764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1407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ap-pin-front-color">
            <a:extLst>
              <a:ext uri="{FF2B5EF4-FFF2-40B4-BE49-F238E27FC236}">
                <a16:creationId xmlns:a16="http://schemas.microsoft.com/office/drawing/2014/main" id="{EF2187F7-D87E-E011-9670-6DDE26A7C5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909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ap-pin-front-premium">
            <a:extLst>
              <a:ext uri="{FF2B5EF4-FFF2-40B4-BE49-F238E27FC236}">
                <a16:creationId xmlns:a16="http://schemas.microsoft.com/office/drawing/2014/main" id="{F0A3AC83-CF38-0BF6-F76B-1FBC4044FD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6525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edal-front-color">
            <a:extLst>
              <a:ext uri="{FF2B5EF4-FFF2-40B4-BE49-F238E27FC236}">
                <a16:creationId xmlns:a16="http://schemas.microsoft.com/office/drawing/2014/main" id="{0E5DA860-CF86-2967-C938-90282C911C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7713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edal-front-premium">
            <a:extLst>
              <a:ext uri="{FF2B5EF4-FFF2-40B4-BE49-F238E27FC236}">
                <a16:creationId xmlns:a16="http://schemas.microsoft.com/office/drawing/2014/main" id="{6693CE3D-0DE1-0FCC-8C2D-BCD425432F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3895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egaphone-front-color">
            <a:extLst>
              <a:ext uri="{FF2B5EF4-FFF2-40B4-BE49-F238E27FC236}">
                <a16:creationId xmlns:a16="http://schemas.microsoft.com/office/drawing/2014/main" id="{4CA2C11A-B76A-FE58-3517-3EBD905CF0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887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egaphone-front-premium">
            <a:extLst>
              <a:ext uri="{FF2B5EF4-FFF2-40B4-BE49-F238E27FC236}">
                <a16:creationId xmlns:a16="http://schemas.microsoft.com/office/drawing/2014/main" id="{76A1FE8D-8143-FAEC-2B57-35D06964AA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2044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ic-front-color">
            <a:extLst>
              <a:ext uri="{FF2B5EF4-FFF2-40B4-BE49-F238E27FC236}">
                <a16:creationId xmlns:a16="http://schemas.microsoft.com/office/drawing/2014/main" id="{A247533A-B47D-B7D5-2B3D-4D331CECA9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2382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ic-front-premium">
            <a:extLst>
              <a:ext uri="{FF2B5EF4-FFF2-40B4-BE49-F238E27FC236}">
                <a16:creationId xmlns:a16="http://schemas.microsoft.com/office/drawing/2014/main" id="{61CBBF91-C5B5-6C92-8CA4-C088DF39D9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6228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inecraft-front-color">
            <a:extLst>
              <a:ext uri="{FF2B5EF4-FFF2-40B4-BE49-F238E27FC236}">
                <a16:creationId xmlns:a16="http://schemas.microsoft.com/office/drawing/2014/main" id="{10194009-AE73-637E-EE9A-3EC0733A66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8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ookmark-front-premium">
            <a:extLst>
              <a:ext uri="{FF2B5EF4-FFF2-40B4-BE49-F238E27FC236}">
                <a16:creationId xmlns:a16="http://schemas.microsoft.com/office/drawing/2014/main" id="{EE41A6D1-AEB4-6938-513C-DC8F893A25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3416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inecraft-front-premium">
            <a:extLst>
              <a:ext uri="{FF2B5EF4-FFF2-40B4-BE49-F238E27FC236}">
                <a16:creationId xmlns:a16="http://schemas.microsoft.com/office/drawing/2014/main" id="{325FBAFD-3659-6EE7-8207-987400452C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841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bile-front-color">
            <a:extLst>
              <a:ext uri="{FF2B5EF4-FFF2-40B4-BE49-F238E27FC236}">
                <a16:creationId xmlns:a16="http://schemas.microsoft.com/office/drawing/2014/main" id="{5BBAAF45-0312-29B4-CEF9-0E5B7888F0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0505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bile-front-premium">
            <a:extLst>
              <a:ext uri="{FF2B5EF4-FFF2-40B4-BE49-F238E27FC236}">
                <a16:creationId xmlns:a16="http://schemas.microsoft.com/office/drawing/2014/main" id="{CF6FC749-84B7-BC02-E4E6-F2EC25746C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8403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ney-front-color">
            <a:extLst>
              <a:ext uri="{FF2B5EF4-FFF2-40B4-BE49-F238E27FC236}">
                <a16:creationId xmlns:a16="http://schemas.microsoft.com/office/drawing/2014/main" id="{C5C308AC-345C-3AA9-40FC-9F00E3C8EF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2652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ney-front-premium">
            <a:extLst>
              <a:ext uri="{FF2B5EF4-FFF2-40B4-BE49-F238E27FC236}">
                <a16:creationId xmlns:a16="http://schemas.microsoft.com/office/drawing/2014/main" id="{5BF9546F-B68F-5C2B-55A5-7075EEE418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4429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ney-bag-front-color">
            <a:extLst>
              <a:ext uri="{FF2B5EF4-FFF2-40B4-BE49-F238E27FC236}">
                <a16:creationId xmlns:a16="http://schemas.microsoft.com/office/drawing/2014/main" id="{88F10B31-4541-3772-19DE-3B5D8ED5F2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7521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ney-bag-front-premium">
            <a:extLst>
              <a:ext uri="{FF2B5EF4-FFF2-40B4-BE49-F238E27FC236}">
                <a16:creationId xmlns:a16="http://schemas.microsoft.com/office/drawing/2014/main" id="{4B975525-0F2E-FC97-6378-6E5B2FD34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1130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on-front-color">
            <a:extLst>
              <a:ext uri="{FF2B5EF4-FFF2-40B4-BE49-F238E27FC236}">
                <a16:creationId xmlns:a16="http://schemas.microsoft.com/office/drawing/2014/main" id="{AFFEC9C3-300F-AA15-FA2F-4FB584E8BC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7248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on-front-premium">
            <a:extLst>
              <a:ext uri="{FF2B5EF4-FFF2-40B4-BE49-F238E27FC236}">
                <a16:creationId xmlns:a16="http://schemas.microsoft.com/office/drawing/2014/main" id="{3C8DBD7A-965D-2D36-1796-119A68BBB3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8247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ext-front-color">
            <a:extLst>
              <a:ext uri="{FF2B5EF4-FFF2-40B4-BE49-F238E27FC236}">
                <a16:creationId xmlns:a16="http://schemas.microsoft.com/office/drawing/2014/main" id="{95871DFB-CD7F-D7AF-0F72-70F9DB2C72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64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ookmark-fav-front-color">
            <a:extLst>
              <a:ext uri="{FF2B5EF4-FFF2-40B4-BE49-F238E27FC236}">
                <a16:creationId xmlns:a16="http://schemas.microsoft.com/office/drawing/2014/main" id="{8CD08D78-F947-A4C1-273C-3AFA63A640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6402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ext-front-premium">
            <a:extLst>
              <a:ext uri="{FF2B5EF4-FFF2-40B4-BE49-F238E27FC236}">
                <a16:creationId xmlns:a16="http://schemas.microsoft.com/office/drawing/2014/main" id="{AF353D93-271A-6875-FAF0-E85E843687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4078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usic-front-color">
            <a:extLst>
              <a:ext uri="{FF2B5EF4-FFF2-40B4-BE49-F238E27FC236}">
                <a16:creationId xmlns:a16="http://schemas.microsoft.com/office/drawing/2014/main" id="{6A7B145B-63A4-6124-55B8-3A8D9F76EA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9865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usic-front-premium">
            <a:extLst>
              <a:ext uri="{FF2B5EF4-FFF2-40B4-BE49-F238E27FC236}">
                <a16:creationId xmlns:a16="http://schemas.microsoft.com/office/drawing/2014/main" id="{403718F8-472F-5BDA-7D02-1A6A6BDE1E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4055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otebook-front-color">
            <a:extLst>
              <a:ext uri="{FF2B5EF4-FFF2-40B4-BE49-F238E27FC236}">
                <a16:creationId xmlns:a16="http://schemas.microsoft.com/office/drawing/2014/main" id="{AF46445A-0690-6852-58ED-85FBA5B16C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0812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otebook-front-premium">
            <a:extLst>
              <a:ext uri="{FF2B5EF4-FFF2-40B4-BE49-F238E27FC236}">
                <a16:creationId xmlns:a16="http://schemas.microsoft.com/office/drawing/2014/main" id="{01647BB1-A6BE-D24A-B996-764AB0F51C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6481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otify-heart-front-color">
            <a:extLst>
              <a:ext uri="{FF2B5EF4-FFF2-40B4-BE49-F238E27FC236}">
                <a16:creationId xmlns:a16="http://schemas.microsoft.com/office/drawing/2014/main" id="{933E9E36-3154-3281-CB9E-6FE2CB5441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8807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otify-heart-front-premium">
            <a:extLst>
              <a:ext uri="{FF2B5EF4-FFF2-40B4-BE49-F238E27FC236}">
                <a16:creationId xmlns:a16="http://schemas.microsoft.com/office/drawing/2014/main" id="{F1B750F3-8843-A982-873A-A673B559B4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2723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aint-brush-front-color">
            <a:extLst>
              <a:ext uri="{FF2B5EF4-FFF2-40B4-BE49-F238E27FC236}">
                <a16:creationId xmlns:a16="http://schemas.microsoft.com/office/drawing/2014/main" id="{68C2A804-60EF-769C-CB05-77EDC2C4C1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6101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aint-brush-front-premium">
            <a:extLst>
              <a:ext uri="{FF2B5EF4-FFF2-40B4-BE49-F238E27FC236}">
                <a16:creationId xmlns:a16="http://schemas.microsoft.com/office/drawing/2014/main" id="{3C3EFEC6-016C-B2AC-F3EE-A4662C98AC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0414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aint-kit-front-color">
            <a:extLst>
              <a:ext uri="{FF2B5EF4-FFF2-40B4-BE49-F238E27FC236}">
                <a16:creationId xmlns:a16="http://schemas.microsoft.com/office/drawing/2014/main" id="{647357A2-5E1F-92BB-1B65-12270BC1CC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23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ookmark-fav-front-premium">
            <a:extLst>
              <a:ext uri="{FF2B5EF4-FFF2-40B4-BE49-F238E27FC236}">
                <a16:creationId xmlns:a16="http://schemas.microsoft.com/office/drawing/2014/main" id="{7CBD1F8F-FBD7-96F1-1433-29B43EECB9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2737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aint-kit-front-premium">
            <a:extLst>
              <a:ext uri="{FF2B5EF4-FFF2-40B4-BE49-F238E27FC236}">
                <a16:creationId xmlns:a16="http://schemas.microsoft.com/office/drawing/2014/main" id="{34C708CB-3303-FEA6-DB1C-F8F3BD2D15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9393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ause-front-color">
            <a:extLst>
              <a:ext uri="{FF2B5EF4-FFF2-40B4-BE49-F238E27FC236}">
                <a16:creationId xmlns:a16="http://schemas.microsoft.com/office/drawing/2014/main" id="{CC24D00C-973D-1CF2-F6AE-BA7A2085B3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8449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ause-front-premium">
            <a:extLst>
              <a:ext uri="{FF2B5EF4-FFF2-40B4-BE49-F238E27FC236}">
                <a16:creationId xmlns:a16="http://schemas.microsoft.com/office/drawing/2014/main" id="{7F85FB2D-73C3-383A-4825-F11AF35F70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7006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encil-front-color">
            <a:extLst>
              <a:ext uri="{FF2B5EF4-FFF2-40B4-BE49-F238E27FC236}">
                <a16:creationId xmlns:a16="http://schemas.microsoft.com/office/drawing/2014/main" id="{C21AD872-DFAD-C997-BC00-5E208F6D9E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9269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encil-front-premium">
            <a:extLst>
              <a:ext uri="{FF2B5EF4-FFF2-40B4-BE49-F238E27FC236}">
                <a16:creationId xmlns:a16="http://schemas.microsoft.com/office/drawing/2014/main" id="{8EB1CBFF-2CDC-0B45-9059-1E46866B74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2418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icture-front-color">
            <a:extLst>
              <a:ext uri="{FF2B5EF4-FFF2-40B4-BE49-F238E27FC236}">
                <a16:creationId xmlns:a16="http://schemas.microsoft.com/office/drawing/2014/main" id="{55F3B2F4-C0C2-FC58-DE3E-7992EDA300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3158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icture-front-premium">
            <a:extLst>
              <a:ext uri="{FF2B5EF4-FFF2-40B4-BE49-F238E27FC236}">
                <a16:creationId xmlns:a16="http://schemas.microsoft.com/office/drawing/2014/main" id="{41A139FA-F593-79E3-E2DC-2DB0199BFE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7007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in-front-color">
            <a:extLst>
              <a:ext uri="{FF2B5EF4-FFF2-40B4-BE49-F238E27FC236}">
                <a16:creationId xmlns:a16="http://schemas.microsoft.com/office/drawing/2014/main" id="{1A609C20-CE83-3C39-DAAB-E98DF8AAA6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753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in-front-premium">
            <a:extLst>
              <a:ext uri="{FF2B5EF4-FFF2-40B4-BE49-F238E27FC236}">
                <a16:creationId xmlns:a16="http://schemas.microsoft.com/office/drawing/2014/main" id="{563DD162-E0EC-D237-8045-16C499C116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7837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lay-front-color">
            <a:extLst>
              <a:ext uri="{FF2B5EF4-FFF2-40B4-BE49-F238E27FC236}">
                <a16:creationId xmlns:a16="http://schemas.microsoft.com/office/drawing/2014/main" id="{6FE263B7-79D3-0F68-92AC-F3F1EC8EC7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8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oy-front-color">
            <a:extLst>
              <a:ext uri="{FF2B5EF4-FFF2-40B4-BE49-F238E27FC236}">
                <a16:creationId xmlns:a16="http://schemas.microsoft.com/office/drawing/2014/main" id="{7C4EF00E-952B-3785-DD22-D0DFB0CB50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9980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lay-front-premium">
            <a:extLst>
              <a:ext uri="{FF2B5EF4-FFF2-40B4-BE49-F238E27FC236}">
                <a16:creationId xmlns:a16="http://schemas.microsoft.com/office/drawing/2014/main" id="{FE7E2DCB-C2E9-C48C-6B98-A7D374A6F3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1692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lus-front-color">
            <a:extLst>
              <a:ext uri="{FF2B5EF4-FFF2-40B4-BE49-F238E27FC236}">
                <a16:creationId xmlns:a16="http://schemas.microsoft.com/office/drawing/2014/main" id="{8EFB628B-D8E2-CE15-BBA9-76F4DE5112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7150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lus-front-premium">
            <a:extLst>
              <a:ext uri="{FF2B5EF4-FFF2-40B4-BE49-F238E27FC236}">
                <a16:creationId xmlns:a16="http://schemas.microsoft.com/office/drawing/2014/main" id="{9B1479CA-CA35-2DF3-4FC8-020C343756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7900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ound-front-color">
            <a:extLst>
              <a:ext uri="{FF2B5EF4-FFF2-40B4-BE49-F238E27FC236}">
                <a16:creationId xmlns:a16="http://schemas.microsoft.com/office/drawing/2014/main" id="{F66312C6-58AB-C8EA-0A91-F62477E22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1332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ound-front-premium">
            <a:extLst>
              <a:ext uri="{FF2B5EF4-FFF2-40B4-BE49-F238E27FC236}">
                <a16:creationId xmlns:a16="http://schemas.microsoft.com/office/drawing/2014/main" id="{B4BB56E0-83FF-9B05-E9A7-90769C0D61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7177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uzzle-front-color">
            <a:extLst>
              <a:ext uri="{FF2B5EF4-FFF2-40B4-BE49-F238E27FC236}">
                <a16:creationId xmlns:a16="http://schemas.microsoft.com/office/drawing/2014/main" id="{EF1E5C67-73AD-726E-5912-6864B866E7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9563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uzzle-front-premium">
            <a:extLst>
              <a:ext uri="{FF2B5EF4-FFF2-40B4-BE49-F238E27FC236}">
                <a16:creationId xmlns:a16="http://schemas.microsoft.com/office/drawing/2014/main" id="{F11ADAE6-F464-9CB7-B3CA-F5E0853778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0856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rocket-front-color">
            <a:extLst>
              <a:ext uri="{FF2B5EF4-FFF2-40B4-BE49-F238E27FC236}">
                <a16:creationId xmlns:a16="http://schemas.microsoft.com/office/drawing/2014/main" id="{65997964-5B75-68A7-EABA-B28FC9E23A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3202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rocket-front-premium">
            <a:extLst>
              <a:ext uri="{FF2B5EF4-FFF2-40B4-BE49-F238E27FC236}">
                <a16:creationId xmlns:a16="http://schemas.microsoft.com/office/drawing/2014/main" id="{DCF3C0BC-CB6B-FDA6-1E23-706F9BEC6E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4253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roll-brush-front-color">
            <a:extLst>
              <a:ext uri="{FF2B5EF4-FFF2-40B4-BE49-F238E27FC236}">
                <a16:creationId xmlns:a16="http://schemas.microsoft.com/office/drawing/2014/main" id="{62CBFE15-F49E-1EDB-CA1A-EED6B0400D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01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oy-front-premium">
            <a:extLst>
              <a:ext uri="{FF2B5EF4-FFF2-40B4-BE49-F238E27FC236}">
                <a16:creationId xmlns:a16="http://schemas.microsoft.com/office/drawing/2014/main" id="{67D82F44-97B3-7A99-68A7-6A96CBB527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3287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roll-brush-front-premium">
            <a:extLst>
              <a:ext uri="{FF2B5EF4-FFF2-40B4-BE49-F238E27FC236}">
                <a16:creationId xmlns:a16="http://schemas.microsoft.com/office/drawing/2014/main" id="{EE972895-ECCA-62BA-F04D-1E6CC274C9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2657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rupee-front-color">
            <a:extLst>
              <a:ext uri="{FF2B5EF4-FFF2-40B4-BE49-F238E27FC236}">
                <a16:creationId xmlns:a16="http://schemas.microsoft.com/office/drawing/2014/main" id="{3889C489-6C9A-EF64-CD25-45E64994A7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7510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rupee-front-premium">
            <a:extLst>
              <a:ext uri="{FF2B5EF4-FFF2-40B4-BE49-F238E27FC236}">
                <a16:creationId xmlns:a16="http://schemas.microsoft.com/office/drawing/2014/main" id="{EEEEDA6C-6C43-D748-C542-0F8F00C825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357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cissor-front-color">
            <a:extLst>
              <a:ext uri="{FF2B5EF4-FFF2-40B4-BE49-F238E27FC236}">
                <a16:creationId xmlns:a16="http://schemas.microsoft.com/office/drawing/2014/main" id="{7DA50103-5937-7365-5DED-27D0BA2437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619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cissor-front-premium">
            <a:extLst>
              <a:ext uri="{FF2B5EF4-FFF2-40B4-BE49-F238E27FC236}">
                <a16:creationId xmlns:a16="http://schemas.microsoft.com/office/drawing/2014/main" id="{331FA79A-D3E9-2C5D-60E0-DAF2705D72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8572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etting-front-color">
            <a:extLst>
              <a:ext uri="{FF2B5EF4-FFF2-40B4-BE49-F238E27FC236}">
                <a16:creationId xmlns:a16="http://schemas.microsoft.com/office/drawing/2014/main" id="{E120AFC6-B031-234A-F86B-F31E6A9C7D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3235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etting-front-premium">
            <a:extLst>
              <a:ext uri="{FF2B5EF4-FFF2-40B4-BE49-F238E27FC236}">
                <a16:creationId xmlns:a16="http://schemas.microsoft.com/office/drawing/2014/main" id="{E6E96ABC-9E96-0EF3-3BA5-2CCE99F373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4718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heild-front-color">
            <a:extLst>
              <a:ext uri="{FF2B5EF4-FFF2-40B4-BE49-F238E27FC236}">
                <a16:creationId xmlns:a16="http://schemas.microsoft.com/office/drawing/2014/main" id="{05F37CF6-50E7-3199-CFEB-73513D1230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2620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heild-front-premium">
            <a:extLst>
              <a:ext uri="{FF2B5EF4-FFF2-40B4-BE49-F238E27FC236}">
                <a16:creationId xmlns:a16="http://schemas.microsoft.com/office/drawing/2014/main" id="{666C289A-B9C3-2610-7946-E9FF1E797F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1264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tar-front-color">
            <a:extLst>
              <a:ext uri="{FF2B5EF4-FFF2-40B4-BE49-F238E27FC236}">
                <a16:creationId xmlns:a16="http://schemas.microsoft.com/office/drawing/2014/main" id="{1C7603F4-9E36-06AD-B942-131B8A838E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5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rush-front-color">
            <a:extLst>
              <a:ext uri="{FF2B5EF4-FFF2-40B4-BE49-F238E27FC236}">
                <a16:creationId xmlns:a16="http://schemas.microsoft.com/office/drawing/2014/main" id="{F3EE4BC9-34CF-53B8-C333-E2D1708194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4807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tar-front-premium">
            <a:extLst>
              <a:ext uri="{FF2B5EF4-FFF2-40B4-BE49-F238E27FC236}">
                <a16:creationId xmlns:a16="http://schemas.microsoft.com/office/drawing/2014/main" id="{18D7FCEC-8B18-A766-FFCA-C613F8201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2864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un-front-color">
            <a:extLst>
              <a:ext uri="{FF2B5EF4-FFF2-40B4-BE49-F238E27FC236}">
                <a16:creationId xmlns:a16="http://schemas.microsoft.com/office/drawing/2014/main" id="{AEEF1FF5-0F45-4352-5C05-4171901B3C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2027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un-front-premium">
            <a:extLst>
              <a:ext uri="{FF2B5EF4-FFF2-40B4-BE49-F238E27FC236}">
                <a16:creationId xmlns:a16="http://schemas.microsoft.com/office/drawing/2014/main" id="{F3E4EBEB-394F-B7F5-7D1E-A8F9D60F2A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6750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akeaway-cup-front-color">
            <a:extLst>
              <a:ext uri="{FF2B5EF4-FFF2-40B4-BE49-F238E27FC236}">
                <a16:creationId xmlns:a16="http://schemas.microsoft.com/office/drawing/2014/main" id="{E9916707-4E9D-E746-0028-7141F5B193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5068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akeaway-cup-front-premium">
            <a:extLst>
              <a:ext uri="{FF2B5EF4-FFF2-40B4-BE49-F238E27FC236}">
                <a16:creationId xmlns:a16="http://schemas.microsoft.com/office/drawing/2014/main" id="{F057BF18-6A62-1EEF-8516-2769C5E6DF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4152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arget-front-color">
            <a:extLst>
              <a:ext uri="{FF2B5EF4-FFF2-40B4-BE49-F238E27FC236}">
                <a16:creationId xmlns:a16="http://schemas.microsoft.com/office/drawing/2014/main" id="{E6E81738-7C62-80FE-A451-DB5269157C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1852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arget-front-premium">
            <a:extLst>
              <a:ext uri="{FF2B5EF4-FFF2-40B4-BE49-F238E27FC236}">
                <a16:creationId xmlns:a16="http://schemas.microsoft.com/office/drawing/2014/main" id="{511F92F5-E3B2-327A-C493-4AF49861E1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5278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ea-cup-front-color">
            <a:extLst>
              <a:ext uri="{FF2B5EF4-FFF2-40B4-BE49-F238E27FC236}">
                <a16:creationId xmlns:a16="http://schemas.microsoft.com/office/drawing/2014/main" id="{649B6FAC-7408-2545-CFFB-33B551D1E0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2439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ea-cup-front-premium">
            <a:extLst>
              <a:ext uri="{FF2B5EF4-FFF2-40B4-BE49-F238E27FC236}">
                <a16:creationId xmlns:a16="http://schemas.microsoft.com/office/drawing/2014/main" id="{5E2149AC-9D5E-D204-0671-3329D490B1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3716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humb-down-front-color">
            <a:extLst>
              <a:ext uri="{FF2B5EF4-FFF2-40B4-BE49-F238E27FC236}">
                <a16:creationId xmlns:a16="http://schemas.microsoft.com/office/drawing/2014/main" id="{5BB2CB58-1DD9-EAE2-B13C-764DB92265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31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t-front-02">
            <a:extLst>
              <a:ext uri="{FF2B5EF4-FFF2-40B4-BE49-F238E27FC236}">
                <a16:creationId xmlns:a16="http://schemas.microsoft.com/office/drawing/2014/main" id="{6B80AAFF-1442-FABF-5C70-BC70344425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9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rush-front-premium">
            <a:extLst>
              <a:ext uri="{FF2B5EF4-FFF2-40B4-BE49-F238E27FC236}">
                <a16:creationId xmlns:a16="http://schemas.microsoft.com/office/drawing/2014/main" id="{3DAA19F7-6369-B708-E260-D1B55CE29C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6456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humb-down-front-premium">
            <a:extLst>
              <a:ext uri="{FF2B5EF4-FFF2-40B4-BE49-F238E27FC236}">
                <a16:creationId xmlns:a16="http://schemas.microsoft.com/office/drawing/2014/main" id="{2C5679EE-0A5D-C8C9-8CB3-DE129B0875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7861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humb-up-front-color">
            <a:extLst>
              <a:ext uri="{FF2B5EF4-FFF2-40B4-BE49-F238E27FC236}">
                <a16:creationId xmlns:a16="http://schemas.microsoft.com/office/drawing/2014/main" id="{C2DA875A-9639-B10F-09CE-DBC5BC70BC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51954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humb-up-front-premium">
            <a:extLst>
              <a:ext uri="{FF2B5EF4-FFF2-40B4-BE49-F238E27FC236}">
                <a16:creationId xmlns:a16="http://schemas.microsoft.com/office/drawing/2014/main" id="{0F650588-CFC1-7110-93E8-96E95DA2E6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882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ick-front-color">
            <a:extLst>
              <a:ext uri="{FF2B5EF4-FFF2-40B4-BE49-F238E27FC236}">
                <a16:creationId xmlns:a16="http://schemas.microsoft.com/office/drawing/2014/main" id="{FB13B174-DDDF-0208-9FC1-D8F267D323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0759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ick-front-premium">
            <a:extLst>
              <a:ext uri="{FF2B5EF4-FFF2-40B4-BE49-F238E27FC236}">
                <a16:creationId xmlns:a16="http://schemas.microsoft.com/office/drawing/2014/main" id="{9B7B0EFD-3D74-2CF9-5B50-346A768695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2496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oggle-front-color">
            <a:extLst>
              <a:ext uri="{FF2B5EF4-FFF2-40B4-BE49-F238E27FC236}">
                <a16:creationId xmlns:a16="http://schemas.microsoft.com/office/drawing/2014/main" id="{727B848C-5022-19EE-38E1-8668CCD584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7357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oggle-front-premium">
            <a:extLst>
              <a:ext uri="{FF2B5EF4-FFF2-40B4-BE49-F238E27FC236}">
                <a16:creationId xmlns:a16="http://schemas.microsoft.com/office/drawing/2014/main" id="{AEF5D8F1-9E2A-CA94-B4DD-CF1DEC71C9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587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ool-front-color">
            <a:extLst>
              <a:ext uri="{FF2B5EF4-FFF2-40B4-BE49-F238E27FC236}">
                <a16:creationId xmlns:a16="http://schemas.microsoft.com/office/drawing/2014/main" id="{B4066A61-D93F-281C-88EB-7D034AFF45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2499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ool-front-premium">
            <a:extLst>
              <a:ext uri="{FF2B5EF4-FFF2-40B4-BE49-F238E27FC236}">
                <a16:creationId xmlns:a16="http://schemas.microsoft.com/office/drawing/2014/main" id="{27917C45-4646-E4C0-471D-847DDAA126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4868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rash-can-front-color">
            <a:extLst>
              <a:ext uri="{FF2B5EF4-FFF2-40B4-BE49-F238E27FC236}">
                <a16:creationId xmlns:a16="http://schemas.microsoft.com/office/drawing/2014/main" id="{20D039C8-8F7E-8D06-E804-987464D5B8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43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ucket-front-color">
            <a:extLst>
              <a:ext uri="{FF2B5EF4-FFF2-40B4-BE49-F238E27FC236}">
                <a16:creationId xmlns:a16="http://schemas.microsoft.com/office/drawing/2014/main" id="{3E5EEAEE-83BD-1FE8-3CF1-74FD100897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3308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rash-can-front-premium">
            <a:extLst>
              <a:ext uri="{FF2B5EF4-FFF2-40B4-BE49-F238E27FC236}">
                <a16:creationId xmlns:a16="http://schemas.microsoft.com/office/drawing/2014/main" id="{966026E5-A0C5-CD38-5DC2-7F4E7E289A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0979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ravel-front-color">
            <a:extLst>
              <a:ext uri="{FF2B5EF4-FFF2-40B4-BE49-F238E27FC236}">
                <a16:creationId xmlns:a16="http://schemas.microsoft.com/office/drawing/2014/main" id="{E4156523-6228-4B39-D9ED-14264986F5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6647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ravel-front-premium">
            <a:extLst>
              <a:ext uri="{FF2B5EF4-FFF2-40B4-BE49-F238E27FC236}">
                <a16:creationId xmlns:a16="http://schemas.microsoft.com/office/drawing/2014/main" id="{8061A043-9763-4FDC-87E7-9D8E0787EE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08516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rophy-front-color">
            <a:extLst>
              <a:ext uri="{FF2B5EF4-FFF2-40B4-BE49-F238E27FC236}">
                <a16:creationId xmlns:a16="http://schemas.microsoft.com/office/drawing/2014/main" id="{3A78DD82-1C7D-1C04-25BE-FCAB0BA85F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3938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rophy-front-premium">
            <a:extLst>
              <a:ext uri="{FF2B5EF4-FFF2-40B4-BE49-F238E27FC236}">
                <a16:creationId xmlns:a16="http://schemas.microsoft.com/office/drawing/2014/main" id="{6C95CB14-07F9-C6AB-BC25-CD29D7B949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8510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video-camera-front-color">
            <a:extLst>
              <a:ext uri="{FF2B5EF4-FFF2-40B4-BE49-F238E27FC236}">
                <a16:creationId xmlns:a16="http://schemas.microsoft.com/office/drawing/2014/main" id="{263E9A49-F89E-1CCB-3348-3F13FC7997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2105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video-camera-front-premium">
            <a:extLst>
              <a:ext uri="{FF2B5EF4-FFF2-40B4-BE49-F238E27FC236}">
                <a16:creationId xmlns:a16="http://schemas.microsoft.com/office/drawing/2014/main" id="{90B970E5-5043-B5D4-C5B2-F4F1B76BF3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0709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umbrella-front-color">
            <a:extLst>
              <a:ext uri="{FF2B5EF4-FFF2-40B4-BE49-F238E27FC236}">
                <a16:creationId xmlns:a16="http://schemas.microsoft.com/office/drawing/2014/main" id="{F28691BE-8BEC-2883-4308-77A57921CB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6305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umbrella-front-premium">
            <a:extLst>
              <a:ext uri="{FF2B5EF4-FFF2-40B4-BE49-F238E27FC236}">
                <a16:creationId xmlns:a16="http://schemas.microsoft.com/office/drawing/2014/main" id="{8E78C348-AD00-B1B2-BB41-84C53412C2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015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wallet-front-color">
            <a:extLst>
              <a:ext uri="{FF2B5EF4-FFF2-40B4-BE49-F238E27FC236}">
                <a16:creationId xmlns:a16="http://schemas.microsoft.com/office/drawing/2014/main" id="{FB346DC9-D6F0-393C-F45E-AC3E1A4C62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24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ucket-front-premium">
            <a:extLst>
              <a:ext uri="{FF2B5EF4-FFF2-40B4-BE49-F238E27FC236}">
                <a16:creationId xmlns:a16="http://schemas.microsoft.com/office/drawing/2014/main" id="{48C969DB-070A-F8A7-6E35-9DCC4E4BA3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3304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wallet-front-premium">
            <a:extLst>
              <a:ext uri="{FF2B5EF4-FFF2-40B4-BE49-F238E27FC236}">
                <a16:creationId xmlns:a16="http://schemas.microsoft.com/office/drawing/2014/main" id="{E6752E94-9ED3-B6B9-C251-3B173D1CA5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7960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wifi-front-color">
            <a:extLst>
              <a:ext uri="{FF2B5EF4-FFF2-40B4-BE49-F238E27FC236}">
                <a16:creationId xmlns:a16="http://schemas.microsoft.com/office/drawing/2014/main" id="{D8735B10-665A-883E-EF58-06D1C1FBB9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1314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wifi-front-premium">
            <a:extLst>
              <a:ext uri="{FF2B5EF4-FFF2-40B4-BE49-F238E27FC236}">
                <a16:creationId xmlns:a16="http://schemas.microsoft.com/office/drawing/2014/main" id="{2C6EE561-BA12-BF2E-3D2C-58F8E6FD15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05972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yuan-front-color">
            <a:extLst>
              <a:ext uri="{FF2B5EF4-FFF2-40B4-BE49-F238E27FC236}">
                <a16:creationId xmlns:a16="http://schemas.microsoft.com/office/drawing/2014/main" id="{280362E6-1CDE-93AA-92A8-57745EBED5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9463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yuan-front-premium">
            <a:extLst>
              <a:ext uri="{FF2B5EF4-FFF2-40B4-BE49-F238E27FC236}">
                <a16:creationId xmlns:a16="http://schemas.microsoft.com/office/drawing/2014/main" id="{0B4E7520-A68B-3C3F-B58C-E057651C4F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5071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zoom-front-color">
            <a:extLst>
              <a:ext uri="{FF2B5EF4-FFF2-40B4-BE49-F238E27FC236}">
                <a16:creationId xmlns:a16="http://schemas.microsoft.com/office/drawing/2014/main" id="{F1C06C65-5BBC-2014-A16F-564D20CF3A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1954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zoom-front-premium">
            <a:extLst>
              <a:ext uri="{FF2B5EF4-FFF2-40B4-BE49-F238E27FC236}">
                <a16:creationId xmlns:a16="http://schemas.microsoft.com/office/drawing/2014/main" id="{4AEBB60E-CC5D-669E-C250-A8DFBBCFA2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14860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3d-coin-dynamic-premium">
            <a:extLst>
              <a:ext uri="{FF2B5EF4-FFF2-40B4-BE49-F238E27FC236}">
                <a16:creationId xmlns:a16="http://schemas.microsoft.com/office/drawing/2014/main" id="{4AD38146-ACE6-B28D-351B-365897F194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40773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t-dynamic-premium">
            <a:extLst>
              <a:ext uri="{FF2B5EF4-FFF2-40B4-BE49-F238E27FC236}">
                <a16:creationId xmlns:a16="http://schemas.microsoft.com/office/drawing/2014/main" id="{E35FBF65-B3B1-79BA-9FC7-8F1928FAF1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2856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xe-dynamic-color">
            <a:extLst>
              <a:ext uri="{FF2B5EF4-FFF2-40B4-BE49-F238E27FC236}">
                <a16:creationId xmlns:a16="http://schemas.microsoft.com/office/drawing/2014/main" id="{BE96468C-01DF-F632-0B8F-AF8168D21B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99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ulb-front-color">
            <a:extLst>
              <a:ext uri="{FF2B5EF4-FFF2-40B4-BE49-F238E27FC236}">
                <a16:creationId xmlns:a16="http://schemas.microsoft.com/office/drawing/2014/main" id="{6F603E67-DDE2-A459-F68C-FB6A75A7B8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98866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xe-dynamic-premium">
            <a:extLst>
              <a:ext uri="{FF2B5EF4-FFF2-40B4-BE49-F238E27FC236}">
                <a16:creationId xmlns:a16="http://schemas.microsoft.com/office/drawing/2014/main" id="{CEDD0BBA-1F32-D1C3-62B4-FC5538A7DA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10414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ag-dynamic-color">
            <a:extLst>
              <a:ext uri="{FF2B5EF4-FFF2-40B4-BE49-F238E27FC236}">
                <a16:creationId xmlns:a16="http://schemas.microsoft.com/office/drawing/2014/main" id="{AA89D3DE-FA62-6446-B2BA-151CA41B02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75255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ag-dynamic-premium">
            <a:extLst>
              <a:ext uri="{FF2B5EF4-FFF2-40B4-BE49-F238E27FC236}">
                <a16:creationId xmlns:a16="http://schemas.microsoft.com/office/drawing/2014/main" id="{B6E23606-2F14-A72B-896B-3D939C042D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5496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attery-dynamic-color">
            <a:extLst>
              <a:ext uri="{FF2B5EF4-FFF2-40B4-BE49-F238E27FC236}">
                <a16:creationId xmlns:a16="http://schemas.microsoft.com/office/drawing/2014/main" id="{AD59124F-354A-DD2B-F9B2-F4C4A00B4D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75910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attery-dynamic-premium">
            <a:extLst>
              <a:ext uri="{FF2B5EF4-FFF2-40B4-BE49-F238E27FC236}">
                <a16:creationId xmlns:a16="http://schemas.microsoft.com/office/drawing/2014/main" id="{F833D7BE-466B-D883-FAD1-0F8FB622BD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2268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ell-dynamic-color">
            <a:extLst>
              <a:ext uri="{FF2B5EF4-FFF2-40B4-BE49-F238E27FC236}">
                <a16:creationId xmlns:a16="http://schemas.microsoft.com/office/drawing/2014/main" id="{54BD1AE3-D58C-8257-B653-EE346B2BC2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00494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ell-dynamic-premium">
            <a:extLst>
              <a:ext uri="{FF2B5EF4-FFF2-40B4-BE49-F238E27FC236}">
                <a16:creationId xmlns:a16="http://schemas.microsoft.com/office/drawing/2014/main" id="{0A095905-A015-081A-B62F-6A68E57C5B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0219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ookmark-dynamic-color">
            <a:extLst>
              <a:ext uri="{FF2B5EF4-FFF2-40B4-BE49-F238E27FC236}">
                <a16:creationId xmlns:a16="http://schemas.microsoft.com/office/drawing/2014/main" id="{2D1D4012-CEC2-594E-3C6B-03BD35C7F4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35836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ookmark-dynamic-premium">
            <a:extLst>
              <a:ext uri="{FF2B5EF4-FFF2-40B4-BE49-F238E27FC236}">
                <a16:creationId xmlns:a16="http://schemas.microsoft.com/office/drawing/2014/main" id="{6BB43FE2-FFE5-4B40-8832-ABC53A27BC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10730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ookmark-fav-dynamic-color">
            <a:extLst>
              <a:ext uri="{FF2B5EF4-FFF2-40B4-BE49-F238E27FC236}">
                <a16:creationId xmlns:a16="http://schemas.microsoft.com/office/drawing/2014/main" id="{4B768D6D-731A-9632-D9E2-AA03A526D5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55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ulb-front-premium">
            <a:extLst>
              <a:ext uri="{FF2B5EF4-FFF2-40B4-BE49-F238E27FC236}">
                <a16:creationId xmlns:a16="http://schemas.microsoft.com/office/drawing/2014/main" id="{7F4DBED5-E58E-6C11-F4B3-218DD912A6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48958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ookmark-fav-dynamic-premium">
            <a:extLst>
              <a:ext uri="{FF2B5EF4-FFF2-40B4-BE49-F238E27FC236}">
                <a16:creationId xmlns:a16="http://schemas.microsoft.com/office/drawing/2014/main" id="{A817DA41-B832-ADEB-239D-31C125A1F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59389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rush-dynamic-color">
            <a:extLst>
              <a:ext uri="{FF2B5EF4-FFF2-40B4-BE49-F238E27FC236}">
                <a16:creationId xmlns:a16="http://schemas.microsoft.com/office/drawing/2014/main" id="{AC6CA068-4083-8F28-CCFB-A552556940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88414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rush-dynamic-premium">
            <a:extLst>
              <a:ext uri="{FF2B5EF4-FFF2-40B4-BE49-F238E27FC236}">
                <a16:creationId xmlns:a16="http://schemas.microsoft.com/office/drawing/2014/main" id="{67866AEB-81F7-20B1-8970-04ACA7ADE4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48218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ucket-dynamic-color">
            <a:extLst>
              <a:ext uri="{FF2B5EF4-FFF2-40B4-BE49-F238E27FC236}">
                <a16:creationId xmlns:a16="http://schemas.microsoft.com/office/drawing/2014/main" id="{8C48C7B4-294A-FCE6-9661-986C97E8F7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0534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ucket-dynamic-premium">
            <a:extLst>
              <a:ext uri="{FF2B5EF4-FFF2-40B4-BE49-F238E27FC236}">
                <a16:creationId xmlns:a16="http://schemas.microsoft.com/office/drawing/2014/main" id="{8FE88DA4-72D0-9057-DC27-A8B54A2673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14460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ulb-dynamic-color">
            <a:extLst>
              <a:ext uri="{FF2B5EF4-FFF2-40B4-BE49-F238E27FC236}">
                <a16:creationId xmlns:a16="http://schemas.microsoft.com/office/drawing/2014/main" id="{DE5E016A-0FD2-FC9F-EF86-19FEEE088C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72947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ulb-dynamic-premium">
            <a:extLst>
              <a:ext uri="{FF2B5EF4-FFF2-40B4-BE49-F238E27FC236}">
                <a16:creationId xmlns:a16="http://schemas.microsoft.com/office/drawing/2014/main" id="{E857A4A9-9688-F025-A14F-930010498A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54084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lculator-dynamic-color">
            <a:extLst>
              <a:ext uri="{FF2B5EF4-FFF2-40B4-BE49-F238E27FC236}">
                <a16:creationId xmlns:a16="http://schemas.microsoft.com/office/drawing/2014/main" id="{A6E33C57-6BD1-3507-8CB4-9EE25EFD93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17883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lculator-dynamic-premium">
            <a:extLst>
              <a:ext uri="{FF2B5EF4-FFF2-40B4-BE49-F238E27FC236}">
                <a16:creationId xmlns:a16="http://schemas.microsoft.com/office/drawing/2014/main" id="{5CF7BA9C-7B2E-4B3B-64B3-D26D87BDAE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48185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lender-dynamic-color">
            <a:extLst>
              <a:ext uri="{FF2B5EF4-FFF2-40B4-BE49-F238E27FC236}">
                <a16:creationId xmlns:a16="http://schemas.microsoft.com/office/drawing/2014/main" id="{73ED9553-2718-5F6E-E2DE-C72815B5C4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50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lculator-front-color">
            <a:extLst>
              <a:ext uri="{FF2B5EF4-FFF2-40B4-BE49-F238E27FC236}">
                <a16:creationId xmlns:a16="http://schemas.microsoft.com/office/drawing/2014/main" id="{FA980F81-E004-32F6-D528-49158BA933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19181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lender-dynamic-premium">
            <a:extLst>
              <a:ext uri="{FF2B5EF4-FFF2-40B4-BE49-F238E27FC236}">
                <a16:creationId xmlns:a16="http://schemas.microsoft.com/office/drawing/2014/main" id="{39635E8E-8F8B-69F7-F8BA-908F6D1DE3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7067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mera-dynamic-color">
            <a:extLst>
              <a:ext uri="{FF2B5EF4-FFF2-40B4-BE49-F238E27FC236}">
                <a16:creationId xmlns:a16="http://schemas.microsoft.com/office/drawing/2014/main" id="{A94D4589-619C-037F-540A-2CC217E853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81859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mera-dynamic-premium">
            <a:extLst>
              <a:ext uri="{FF2B5EF4-FFF2-40B4-BE49-F238E27FC236}">
                <a16:creationId xmlns:a16="http://schemas.microsoft.com/office/drawing/2014/main" id="{B74E0E00-9BFD-C937-B28D-32A8FE4B4E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56705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n-dynamic-color">
            <a:extLst>
              <a:ext uri="{FF2B5EF4-FFF2-40B4-BE49-F238E27FC236}">
                <a16:creationId xmlns:a16="http://schemas.microsoft.com/office/drawing/2014/main" id="{43CDBDE4-F12C-F918-58B1-48FE332C59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53390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n-dynamic-premium">
            <a:extLst>
              <a:ext uri="{FF2B5EF4-FFF2-40B4-BE49-F238E27FC236}">
                <a16:creationId xmlns:a16="http://schemas.microsoft.com/office/drawing/2014/main" id="{5FDDDE1B-E080-1D6D-F1E6-D8628C7BEE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14085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ess-dynamic-color">
            <a:extLst>
              <a:ext uri="{FF2B5EF4-FFF2-40B4-BE49-F238E27FC236}">
                <a16:creationId xmlns:a16="http://schemas.microsoft.com/office/drawing/2014/main" id="{D51E154D-10A2-A202-6BE2-5BAD290409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77068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ess-dynamic-premium">
            <a:extLst>
              <a:ext uri="{FF2B5EF4-FFF2-40B4-BE49-F238E27FC236}">
                <a16:creationId xmlns:a16="http://schemas.microsoft.com/office/drawing/2014/main" id="{93E019B1-F015-A82E-E971-E77664829A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89973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lock-dynamic-color">
            <a:extLst>
              <a:ext uri="{FF2B5EF4-FFF2-40B4-BE49-F238E27FC236}">
                <a16:creationId xmlns:a16="http://schemas.microsoft.com/office/drawing/2014/main" id="{AECF2231-48BE-EE59-12BA-C7E1D924A5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87876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lock-dynamic-premium">
            <a:extLst>
              <a:ext uri="{FF2B5EF4-FFF2-40B4-BE49-F238E27FC236}">
                <a16:creationId xmlns:a16="http://schemas.microsoft.com/office/drawing/2014/main" id="{3D7FFCBD-10B0-4570-E197-810783358E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0343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lour-palette-dynamic-color">
            <a:extLst>
              <a:ext uri="{FF2B5EF4-FFF2-40B4-BE49-F238E27FC236}">
                <a16:creationId xmlns:a16="http://schemas.microsoft.com/office/drawing/2014/main" id="{8F83BFB4-9ECE-AE6C-D91C-1ED89FD820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15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lculator-front-premium">
            <a:extLst>
              <a:ext uri="{FF2B5EF4-FFF2-40B4-BE49-F238E27FC236}">
                <a16:creationId xmlns:a16="http://schemas.microsoft.com/office/drawing/2014/main" id="{12B6D528-3E0B-429D-C4A2-41A39DA9E4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64669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lour-palette-dynamic-premium">
            <a:extLst>
              <a:ext uri="{FF2B5EF4-FFF2-40B4-BE49-F238E27FC236}">
                <a16:creationId xmlns:a16="http://schemas.microsoft.com/office/drawing/2014/main" id="{5E7BC58A-FD11-848A-E7FE-E1A82137DD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47750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mputer-dynamic-color">
            <a:extLst>
              <a:ext uri="{FF2B5EF4-FFF2-40B4-BE49-F238E27FC236}">
                <a16:creationId xmlns:a16="http://schemas.microsoft.com/office/drawing/2014/main" id="{AEFCC499-2C8C-5B0F-1FD0-AFB86BB67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91749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mputer-dynamic-premium">
            <a:extLst>
              <a:ext uri="{FF2B5EF4-FFF2-40B4-BE49-F238E27FC236}">
                <a16:creationId xmlns:a16="http://schemas.microsoft.com/office/drawing/2014/main" id="{B9692A59-FAE1-811C-A8B4-B2D036FE7D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81412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py-dynamic-color">
            <a:extLst>
              <a:ext uri="{FF2B5EF4-FFF2-40B4-BE49-F238E27FC236}">
                <a16:creationId xmlns:a16="http://schemas.microsoft.com/office/drawing/2014/main" id="{E0838339-484F-8279-EF8F-528717D037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39160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py-dynamic-premium">
            <a:extLst>
              <a:ext uri="{FF2B5EF4-FFF2-40B4-BE49-F238E27FC236}">
                <a16:creationId xmlns:a16="http://schemas.microsoft.com/office/drawing/2014/main" id="{38B65DB8-1D22-D354-DA4F-61137F3AC4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9939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rd-dynamic-color">
            <a:extLst>
              <a:ext uri="{FF2B5EF4-FFF2-40B4-BE49-F238E27FC236}">
                <a16:creationId xmlns:a16="http://schemas.microsoft.com/office/drawing/2014/main" id="{05E81A5B-AC06-9EF9-FD85-AB5C0AC282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54793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rd-dynamic-premium">
            <a:extLst>
              <a:ext uri="{FF2B5EF4-FFF2-40B4-BE49-F238E27FC236}">
                <a16:creationId xmlns:a16="http://schemas.microsoft.com/office/drawing/2014/main" id="{CE7EBE4B-DB4D-E605-015F-02469DD7EA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60313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rown-dynamic-color">
            <a:extLst>
              <a:ext uri="{FF2B5EF4-FFF2-40B4-BE49-F238E27FC236}">
                <a16:creationId xmlns:a16="http://schemas.microsoft.com/office/drawing/2014/main" id="{A5D689B6-E1D8-2B55-0509-FA105D3FF9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13196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rown-dynamic-premium">
            <a:extLst>
              <a:ext uri="{FF2B5EF4-FFF2-40B4-BE49-F238E27FC236}">
                <a16:creationId xmlns:a16="http://schemas.microsoft.com/office/drawing/2014/main" id="{4854A1DC-6C96-BA43-588C-A83CF6A9F8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22229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up-dynamic-color">
            <a:extLst>
              <a:ext uri="{FF2B5EF4-FFF2-40B4-BE49-F238E27FC236}">
                <a16:creationId xmlns:a16="http://schemas.microsoft.com/office/drawing/2014/main" id="{613ED1D3-9E30-EBB4-EFEB-6E1E62E868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99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lender-front-color">
            <a:extLst>
              <a:ext uri="{FF2B5EF4-FFF2-40B4-BE49-F238E27FC236}">
                <a16:creationId xmlns:a16="http://schemas.microsoft.com/office/drawing/2014/main" id="{367E3BA2-BCA8-6A55-80D4-765863B0F0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07493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up-dynamic-premium">
            <a:extLst>
              <a:ext uri="{FF2B5EF4-FFF2-40B4-BE49-F238E27FC236}">
                <a16:creationId xmlns:a16="http://schemas.microsoft.com/office/drawing/2014/main" id="{77904F0A-3657-2886-0257-EB56ECC7D7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54934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dollar-dynamic-color">
            <a:extLst>
              <a:ext uri="{FF2B5EF4-FFF2-40B4-BE49-F238E27FC236}">
                <a16:creationId xmlns:a16="http://schemas.microsoft.com/office/drawing/2014/main" id="{CDEDC90B-4D22-489E-8DF5-CEBE2A2521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23229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dollar-dynamic-premium">
            <a:extLst>
              <a:ext uri="{FF2B5EF4-FFF2-40B4-BE49-F238E27FC236}">
                <a16:creationId xmlns:a16="http://schemas.microsoft.com/office/drawing/2014/main" id="{285F0F6A-1671-D6EC-BE1D-D46F920B68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8731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th-dynamic-color">
            <a:extLst>
              <a:ext uri="{FF2B5EF4-FFF2-40B4-BE49-F238E27FC236}">
                <a16:creationId xmlns:a16="http://schemas.microsoft.com/office/drawing/2014/main" id="{C054B0C8-D849-EBD3-DD74-684DD49D8E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85447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th-dynamic-premium">
            <a:extLst>
              <a:ext uri="{FF2B5EF4-FFF2-40B4-BE49-F238E27FC236}">
                <a16:creationId xmlns:a16="http://schemas.microsoft.com/office/drawing/2014/main" id="{6A717595-91E8-AE37-A976-5D7A5FADB9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43057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uro-dynamic-color">
            <a:extLst>
              <a:ext uri="{FF2B5EF4-FFF2-40B4-BE49-F238E27FC236}">
                <a16:creationId xmlns:a16="http://schemas.microsoft.com/office/drawing/2014/main" id="{F79DD87D-F266-B069-51BF-24E62AEF0E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89567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uro-dynamic-premium">
            <a:extLst>
              <a:ext uri="{FF2B5EF4-FFF2-40B4-BE49-F238E27FC236}">
                <a16:creationId xmlns:a16="http://schemas.microsoft.com/office/drawing/2014/main" id="{AD2BEE03-F372-B56C-5253-9A0F014C38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76103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xplorer-dynamic-colorx">
            <a:extLst>
              <a:ext uri="{FF2B5EF4-FFF2-40B4-BE49-F238E27FC236}">
                <a16:creationId xmlns:a16="http://schemas.microsoft.com/office/drawing/2014/main" id="{AC71C8F1-2C73-D798-1327-864EF59831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36854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xplorer-dynamic-premium">
            <a:extLst>
              <a:ext uri="{FF2B5EF4-FFF2-40B4-BE49-F238E27FC236}">
                <a16:creationId xmlns:a16="http://schemas.microsoft.com/office/drawing/2014/main" id="{2A194DB4-4198-7DBD-78C4-FAC29EA502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99802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yedropper-dynamic-color">
            <a:extLst>
              <a:ext uri="{FF2B5EF4-FFF2-40B4-BE49-F238E27FC236}">
                <a16:creationId xmlns:a16="http://schemas.microsoft.com/office/drawing/2014/main" id="{5E008D8E-5940-FC3B-448B-4E8E0EDA1E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41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lender-front-premium">
            <a:extLst>
              <a:ext uri="{FF2B5EF4-FFF2-40B4-BE49-F238E27FC236}">
                <a16:creationId xmlns:a16="http://schemas.microsoft.com/office/drawing/2014/main" id="{04CAC8C8-902D-A186-7C91-918BEF9A5A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5937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yedropper-dynamic-premium">
            <a:extLst>
              <a:ext uri="{FF2B5EF4-FFF2-40B4-BE49-F238E27FC236}">
                <a16:creationId xmlns:a16="http://schemas.microsoft.com/office/drawing/2014/main" id="{347D019D-88BC-BD0B-3800-FCBB4AC8C4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32315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ire-dynamic-color">
            <a:extLst>
              <a:ext uri="{FF2B5EF4-FFF2-40B4-BE49-F238E27FC236}">
                <a16:creationId xmlns:a16="http://schemas.microsoft.com/office/drawing/2014/main" id="{5E313239-7374-E9D0-3C9C-8F2F2C2AEB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55078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ire-dynamic-premium">
            <a:extLst>
              <a:ext uri="{FF2B5EF4-FFF2-40B4-BE49-F238E27FC236}">
                <a16:creationId xmlns:a16="http://schemas.microsoft.com/office/drawing/2014/main" id="{DA728CA0-81E6-68E3-689E-E3424E02FC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10643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lag-dynamic-color">
            <a:extLst>
              <a:ext uri="{FF2B5EF4-FFF2-40B4-BE49-F238E27FC236}">
                <a16:creationId xmlns:a16="http://schemas.microsoft.com/office/drawing/2014/main" id="{F296F2DE-0D08-F90B-7D08-BDDC1F3FBD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75969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lag-dynamic-premium">
            <a:extLst>
              <a:ext uri="{FF2B5EF4-FFF2-40B4-BE49-F238E27FC236}">
                <a16:creationId xmlns:a16="http://schemas.microsoft.com/office/drawing/2014/main" id="{717E5A14-3855-A521-0D53-85718E8C53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0887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lash-dynamic-color">
            <a:extLst>
              <a:ext uri="{FF2B5EF4-FFF2-40B4-BE49-F238E27FC236}">
                <a16:creationId xmlns:a16="http://schemas.microsoft.com/office/drawing/2014/main" id="{95FE8490-3230-A961-E4D6-77E54318F0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89536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lash-dynamic-premium">
            <a:extLst>
              <a:ext uri="{FF2B5EF4-FFF2-40B4-BE49-F238E27FC236}">
                <a16:creationId xmlns:a16="http://schemas.microsoft.com/office/drawing/2014/main" id="{CA113A8E-E4D0-24A8-4F24-DEB7B1114D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21273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ift-dynamic-color">
            <a:extLst>
              <a:ext uri="{FF2B5EF4-FFF2-40B4-BE49-F238E27FC236}">
                <a16:creationId xmlns:a16="http://schemas.microsoft.com/office/drawing/2014/main" id="{8B322626-8BF1-B99E-1712-C0DE6C07AF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08343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ift-dynamic-premium">
            <a:extLst>
              <a:ext uri="{FF2B5EF4-FFF2-40B4-BE49-F238E27FC236}">
                <a16:creationId xmlns:a16="http://schemas.microsoft.com/office/drawing/2014/main" id="{C24A80B0-D347-BBE3-B52C-458A241973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02832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lass-dynamic-color">
            <a:extLst>
              <a:ext uri="{FF2B5EF4-FFF2-40B4-BE49-F238E27FC236}">
                <a16:creationId xmlns:a16="http://schemas.microsoft.com/office/drawing/2014/main" id="{0CE089B0-35FF-94FB-C03C-ECFC36FA92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70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hone-end-front-color">
            <a:extLst>
              <a:ext uri="{FF2B5EF4-FFF2-40B4-BE49-F238E27FC236}">
                <a16:creationId xmlns:a16="http://schemas.microsoft.com/office/drawing/2014/main" id="{B41A03F6-3AF0-1F8F-CAB2-F3F786696D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16209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lass-dynamic-premium">
            <a:extLst>
              <a:ext uri="{FF2B5EF4-FFF2-40B4-BE49-F238E27FC236}">
                <a16:creationId xmlns:a16="http://schemas.microsoft.com/office/drawing/2014/main" id="{6BBD5BC3-2CFF-B112-AB8D-309F61D4B0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14027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ym-dynamic-color">
            <a:extLst>
              <a:ext uri="{FF2B5EF4-FFF2-40B4-BE49-F238E27FC236}">
                <a16:creationId xmlns:a16="http://schemas.microsoft.com/office/drawing/2014/main" id="{9FD20ACE-1727-5CFC-1FF0-A4F11A9989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12603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ym-dynamic-premium">
            <a:extLst>
              <a:ext uri="{FF2B5EF4-FFF2-40B4-BE49-F238E27FC236}">
                <a16:creationId xmlns:a16="http://schemas.microsoft.com/office/drawing/2014/main" id="{1EE72492-A4AC-F42A-2C1C-E78F8930A3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40923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ash-dynamic-color">
            <a:extLst>
              <a:ext uri="{FF2B5EF4-FFF2-40B4-BE49-F238E27FC236}">
                <a16:creationId xmlns:a16="http://schemas.microsoft.com/office/drawing/2014/main" id="{181A75F8-4520-5A7F-C862-91164A1B06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7478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ash-dynamic-premium">
            <a:extLst>
              <a:ext uri="{FF2B5EF4-FFF2-40B4-BE49-F238E27FC236}">
                <a16:creationId xmlns:a16="http://schemas.microsoft.com/office/drawing/2014/main" id="{1E1A6FAC-5839-9637-B6EE-83D16BB32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76308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eadphone-dynamic-color">
            <a:extLst>
              <a:ext uri="{FF2B5EF4-FFF2-40B4-BE49-F238E27FC236}">
                <a16:creationId xmlns:a16="http://schemas.microsoft.com/office/drawing/2014/main" id="{250F416D-A639-F4AF-C643-E21BE0A04B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44217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eadphone-dynamic-premium">
            <a:extLst>
              <a:ext uri="{FF2B5EF4-FFF2-40B4-BE49-F238E27FC236}">
                <a16:creationId xmlns:a16="http://schemas.microsoft.com/office/drawing/2014/main" id="{E1DF3E23-4CAF-15D1-52C2-5C789E82E7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27553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eart-dynamic-color">
            <a:extLst>
              <a:ext uri="{FF2B5EF4-FFF2-40B4-BE49-F238E27FC236}">
                <a16:creationId xmlns:a16="http://schemas.microsoft.com/office/drawing/2014/main" id="{5DB538A4-A9DB-1BF6-F437-90C7857BF5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98223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eart-dynamic-premium">
            <a:extLst>
              <a:ext uri="{FF2B5EF4-FFF2-40B4-BE49-F238E27FC236}">
                <a16:creationId xmlns:a16="http://schemas.microsoft.com/office/drawing/2014/main" id="{5F02ACBF-FC1D-0FC6-8AA1-6AD1B523EE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08806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key-dynamic-color">
            <a:extLst>
              <a:ext uri="{FF2B5EF4-FFF2-40B4-BE49-F238E27FC236}">
                <a16:creationId xmlns:a16="http://schemas.microsoft.com/office/drawing/2014/main" id="{BE8752FD-5450-47C4-1E0F-C538073225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10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t-front-04">
            <a:extLst>
              <a:ext uri="{FF2B5EF4-FFF2-40B4-BE49-F238E27FC236}">
                <a16:creationId xmlns:a16="http://schemas.microsoft.com/office/drawing/2014/main" id="{581B29F0-758F-823D-A63D-1282BFBAB9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55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hone-end-front-premium">
            <a:extLst>
              <a:ext uri="{FF2B5EF4-FFF2-40B4-BE49-F238E27FC236}">
                <a16:creationId xmlns:a16="http://schemas.microsoft.com/office/drawing/2014/main" id="{0AB255B8-4D67-55AF-BC17-242096D9E4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90354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key-dynamic-premium">
            <a:extLst>
              <a:ext uri="{FF2B5EF4-FFF2-40B4-BE49-F238E27FC236}">
                <a16:creationId xmlns:a16="http://schemas.microsoft.com/office/drawing/2014/main" id="{CD5C4C07-78C8-C1FA-2B9C-AA5C347314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39861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ab-dynamic-color">
            <a:extLst>
              <a:ext uri="{FF2B5EF4-FFF2-40B4-BE49-F238E27FC236}">
                <a16:creationId xmlns:a16="http://schemas.microsoft.com/office/drawing/2014/main" id="{A381FA01-AFDD-F68C-83FB-AC5F3B11BA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33681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ab-dynamic-gradient">
            <a:extLst>
              <a:ext uri="{FF2B5EF4-FFF2-40B4-BE49-F238E27FC236}">
                <a16:creationId xmlns:a16="http://schemas.microsoft.com/office/drawing/2014/main" id="{FC698566-A58D-A358-FD63-F76D9C8B2F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11090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ab-dynamic-premium">
            <a:extLst>
              <a:ext uri="{FF2B5EF4-FFF2-40B4-BE49-F238E27FC236}">
                <a16:creationId xmlns:a16="http://schemas.microsoft.com/office/drawing/2014/main" id="{97B8FD18-C2F2-27EF-89AA-B69E158C3F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92675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ink-dynamic-color">
            <a:extLst>
              <a:ext uri="{FF2B5EF4-FFF2-40B4-BE49-F238E27FC236}">
                <a16:creationId xmlns:a16="http://schemas.microsoft.com/office/drawing/2014/main" id="{6120011E-C5FD-915A-B720-FE3FAD026F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2673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ink-dynamic-premium">
            <a:extLst>
              <a:ext uri="{FF2B5EF4-FFF2-40B4-BE49-F238E27FC236}">
                <a16:creationId xmlns:a16="http://schemas.microsoft.com/office/drawing/2014/main" id="{769A1469-F982-5CA6-08BE-9930A5EB4A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82250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ocation-dynamic-color">
            <a:extLst>
              <a:ext uri="{FF2B5EF4-FFF2-40B4-BE49-F238E27FC236}">
                <a16:creationId xmlns:a16="http://schemas.microsoft.com/office/drawing/2014/main" id="{EC04163C-A867-52F5-AB84-0438299CE5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32907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ocation-dynamic-premium">
            <a:extLst>
              <a:ext uri="{FF2B5EF4-FFF2-40B4-BE49-F238E27FC236}">
                <a16:creationId xmlns:a16="http://schemas.microsoft.com/office/drawing/2014/main" id="{D871F48B-45B9-6667-1BA5-C1D4992D2F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31960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ock-dynamic-color">
            <a:extLst>
              <a:ext uri="{FF2B5EF4-FFF2-40B4-BE49-F238E27FC236}">
                <a16:creationId xmlns:a16="http://schemas.microsoft.com/office/drawing/2014/main" id="{8BB856A0-9DA2-A493-5DF7-E8FC285648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49478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ock-dynamic-premium">
            <a:extLst>
              <a:ext uri="{FF2B5EF4-FFF2-40B4-BE49-F238E27FC236}">
                <a16:creationId xmlns:a16="http://schemas.microsoft.com/office/drawing/2014/main" id="{33382CB9-1243-DA35-B60F-D7EA87ABC1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86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hone-income-front-color">
            <a:extLst>
              <a:ext uri="{FF2B5EF4-FFF2-40B4-BE49-F238E27FC236}">
                <a16:creationId xmlns:a16="http://schemas.microsoft.com/office/drawing/2014/main" id="{1DB7DB71-0A43-5104-9173-9CB1815F7D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89631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ocker-dynamic-color">
            <a:extLst>
              <a:ext uri="{FF2B5EF4-FFF2-40B4-BE49-F238E27FC236}">
                <a16:creationId xmlns:a16="http://schemas.microsoft.com/office/drawing/2014/main" id="{990CE40D-661A-0A6B-22E8-202BFAD90D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60866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ocker-dynamic-premium">
            <a:extLst>
              <a:ext uri="{FF2B5EF4-FFF2-40B4-BE49-F238E27FC236}">
                <a16:creationId xmlns:a16="http://schemas.microsoft.com/office/drawing/2014/main" id="{E21944F0-99E5-804D-99BA-6F86A9D160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56996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agic-trick-dynamic-color">
            <a:extLst>
              <a:ext uri="{FF2B5EF4-FFF2-40B4-BE49-F238E27FC236}">
                <a16:creationId xmlns:a16="http://schemas.microsoft.com/office/drawing/2014/main" id="{0216BCF9-609E-5C25-E249-CE01E1A4B9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65342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agic-trick-dynamic-premium">
            <a:extLst>
              <a:ext uri="{FF2B5EF4-FFF2-40B4-BE49-F238E27FC236}">
                <a16:creationId xmlns:a16="http://schemas.microsoft.com/office/drawing/2014/main" id="{BF75A2AC-D135-BD83-EEDE-1525BD0546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67937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ail-dynamic-color">
            <a:extLst>
              <a:ext uri="{FF2B5EF4-FFF2-40B4-BE49-F238E27FC236}">
                <a16:creationId xmlns:a16="http://schemas.microsoft.com/office/drawing/2014/main" id="{FCED58EF-0096-21A8-5C71-4A0B782E16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78413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ail-dynamic-premium">
            <a:extLst>
              <a:ext uri="{FF2B5EF4-FFF2-40B4-BE49-F238E27FC236}">
                <a16:creationId xmlns:a16="http://schemas.microsoft.com/office/drawing/2014/main" id="{098AAA0B-4AFC-6190-3CD5-AE895ECC10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6199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ap-pin-dynamic-color">
            <a:extLst>
              <a:ext uri="{FF2B5EF4-FFF2-40B4-BE49-F238E27FC236}">
                <a16:creationId xmlns:a16="http://schemas.microsoft.com/office/drawing/2014/main" id="{9DBE790D-ED19-99FD-ADBB-4C77C8357B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72957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ap-pin-dynamic-gradient">
            <a:extLst>
              <a:ext uri="{FF2B5EF4-FFF2-40B4-BE49-F238E27FC236}">
                <a16:creationId xmlns:a16="http://schemas.microsoft.com/office/drawing/2014/main" id="{37715CE6-93FC-F4DE-72F1-7278C9859C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14151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ap-pin-dynamic-premium">
            <a:extLst>
              <a:ext uri="{FF2B5EF4-FFF2-40B4-BE49-F238E27FC236}">
                <a16:creationId xmlns:a16="http://schemas.microsoft.com/office/drawing/2014/main" id="{1EAFCEC9-CC76-0A5F-EB14-0B8BB49395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28637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edal-dynamic-color">
            <a:extLst>
              <a:ext uri="{FF2B5EF4-FFF2-40B4-BE49-F238E27FC236}">
                <a16:creationId xmlns:a16="http://schemas.microsoft.com/office/drawing/2014/main" id="{9C63DB71-AC45-5BF6-91AE-035C1CF76D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82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hone-income-front-premium">
            <a:extLst>
              <a:ext uri="{FF2B5EF4-FFF2-40B4-BE49-F238E27FC236}">
                <a16:creationId xmlns:a16="http://schemas.microsoft.com/office/drawing/2014/main" id="{05835F0B-A998-553E-F5CD-685593C4A5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93271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edal-dynamic-premium">
            <a:extLst>
              <a:ext uri="{FF2B5EF4-FFF2-40B4-BE49-F238E27FC236}">
                <a16:creationId xmlns:a16="http://schemas.microsoft.com/office/drawing/2014/main" id="{91A22EAA-BC38-12E3-6AF4-505B857225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00818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egaphone-dynamic-color">
            <a:extLst>
              <a:ext uri="{FF2B5EF4-FFF2-40B4-BE49-F238E27FC236}">
                <a16:creationId xmlns:a16="http://schemas.microsoft.com/office/drawing/2014/main" id="{BDA5FABF-B0F1-1373-146A-B10ABC5368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78184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egaphone-dynamic-premium">
            <a:extLst>
              <a:ext uri="{FF2B5EF4-FFF2-40B4-BE49-F238E27FC236}">
                <a16:creationId xmlns:a16="http://schemas.microsoft.com/office/drawing/2014/main" id="{9F3BAD9F-E1A5-2D0B-BA81-4A2C055B68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62249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ic-dynamic-color">
            <a:extLst>
              <a:ext uri="{FF2B5EF4-FFF2-40B4-BE49-F238E27FC236}">
                <a16:creationId xmlns:a16="http://schemas.microsoft.com/office/drawing/2014/main" id="{5DD7BAB7-B030-1774-6967-EDD355E882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66048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ic-dynamic-premium">
            <a:extLst>
              <a:ext uri="{FF2B5EF4-FFF2-40B4-BE49-F238E27FC236}">
                <a16:creationId xmlns:a16="http://schemas.microsoft.com/office/drawing/2014/main" id="{966110BE-0365-9E66-8ED8-5D05602E04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44228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bile-dynamic-color">
            <a:extLst>
              <a:ext uri="{FF2B5EF4-FFF2-40B4-BE49-F238E27FC236}">
                <a16:creationId xmlns:a16="http://schemas.microsoft.com/office/drawing/2014/main" id="{F5AC3C37-4C57-D5F4-7C05-353DC9A8E0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42505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bile-dynamic-premium">
            <a:extLst>
              <a:ext uri="{FF2B5EF4-FFF2-40B4-BE49-F238E27FC236}">
                <a16:creationId xmlns:a16="http://schemas.microsoft.com/office/drawing/2014/main" id="{CF576959-C209-0AD0-EF0F-114B931A80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38781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ney-dynamic-color">
            <a:extLst>
              <a:ext uri="{FF2B5EF4-FFF2-40B4-BE49-F238E27FC236}">
                <a16:creationId xmlns:a16="http://schemas.microsoft.com/office/drawing/2014/main" id="{3F18FDAD-9151-92A9-4147-8CE626D88A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34771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ney-dynamic-premium">
            <a:extLst>
              <a:ext uri="{FF2B5EF4-FFF2-40B4-BE49-F238E27FC236}">
                <a16:creationId xmlns:a16="http://schemas.microsoft.com/office/drawing/2014/main" id="{C051DB6E-FA36-F248-E045-96E1865F53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68264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ney-bag-dynamic-color">
            <a:extLst>
              <a:ext uri="{FF2B5EF4-FFF2-40B4-BE49-F238E27FC236}">
                <a16:creationId xmlns:a16="http://schemas.microsoft.com/office/drawing/2014/main" id="{6A0617A5-95B0-3268-4D38-DB9563593C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33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hone-missed-front-color">
            <a:extLst>
              <a:ext uri="{FF2B5EF4-FFF2-40B4-BE49-F238E27FC236}">
                <a16:creationId xmlns:a16="http://schemas.microsoft.com/office/drawing/2014/main" id="{790C9455-D6A8-FE62-D065-965EE68BF0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08365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ney-bag-dynamic-premium">
            <a:extLst>
              <a:ext uri="{FF2B5EF4-FFF2-40B4-BE49-F238E27FC236}">
                <a16:creationId xmlns:a16="http://schemas.microsoft.com/office/drawing/2014/main" id="{EB378F50-E4CB-E3FB-6266-94EB15F10E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37898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on-dynamic-color">
            <a:extLst>
              <a:ext uri="{FF2B5EF4-FFF2-40B4-BE49-F238E27FC236}">
                <a16:creationId xmlns:a16="http://schemas.microsoft.com/office/drawing/2014/main" id="{09B1134E-1B8C-749F-375C-57F8A3E3F6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13625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on-dynamic-premium">
            <a:extLst>
              <a:ext uri="{FF2B5EF4-FFF2-40B4-BE49-F238E27FC236}">
                <a16:creationId xmlns:a16="http://schemas.microsoft.com/office/drawing/2014/main" id="{EA968C3D-95EF-7043-974E-FDBEF6BB4D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05693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usic-dynamic-color">
            <a:extLst>
              <a:ext uri="{FF2B5EF4-FFF2-40B4-BE49-F238E27FC236}">
                <a16:creationId xmlns:a16="http://schemas.microsoft.com/office/drawing/2014/main" id="{CB262573-6F99-571F-C511-707E446510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25901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usic-dynamic-premium">
            <a:extLst>
              <a:ext uri="{FF2B5EF4-FFF2-40B4-BE49-F238E27FC236}">
                <a16:creationId xmlns:a16="http://schemas.microsoft.com/office/drawing/2014/main" id="{E02D98EA-AEE7-5710-F5BD-82F2347DDC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77090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otebook-dynamic-color">
            <a:extLst>
              <a:ext uri="{FF2B5EF4-FFF2-40B4-BE49-F238E27FC236}">
                <a16:creationId xmlns:a16="http://schemas.microsoft.com/office/drawing/2014/main" id="{775EA8C9-64F1-1AC5-E388-B8E4066E81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37773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otebook-dynamic-premium">
            <a:extLst>
              <a:ext uri="{FF2B5EF4-FFF2-40B4-BE49-F238E27FC236}">
                <a16:creationId xmlns:a16="http://schemas.microsoft.com/office/drawing/2014/main" id="{6F571AD0-7AEF-428F-2F5E-4C126E3512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7648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otify-heart-dynamic-color">
            <a:extLst>
              <a:ext uri="{FF2B5EF4-FFF2-40B4-BE49-F238E27FC236}">
                <a16:creationId xmlns:a16="http://schemas.microsoft.com/office/drawing/2014/main" id="{A220EAE7-B83E-EB81-C794-34539F2AF0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2974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otify-heart-dynamic-premium">
            <a:extLst>
              <a:ext uri="{FF2B5EF4-FFF2-40B4-BE49-F238E27FC236}">
                <a16:creationId xmlns:a16="http://schemas.microsoft.com/office/drawing/2014/main" id="{AAC4D675-D4D0-C679-B103-E9B6931269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91915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aint-brush-dynamic-color">
            <a:extLst>
              <a:ext uri="{FF2B5EF4-FFF2-40B4-BE49-F238E27FC236}">
                <a16:creationId xmlns:a16="http://schemas.microsoft.com/office/drawing/2014/main" id="{FB753B29-0C52-6544-9EA8-5E715F0FAB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53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hone-missed-front-premium">
            <a:extLst>
              <a:ext uri="{FF2B5EF4-FFF2-40B4-BE49-F238E27FC236}">
                <a16:creationId xmlns:a16="http://schemas.microsoft.com/office/drawing/2014/main" id="{828ECB5B-7CD8-01CD-174C-73553C2D0B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07386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aint-brush-dynamic-premium">
            <a:extLst>
              <a:ext uri="{FF2B5EF4-FFF2-40B4-BE49-F238E27FC236}">
                <a16:creationId xmlns:a16="http://schemas.microsoft.com/office/drawing/2014/main" id="{F71325F1-FF00-CA40-2B84-F8C1F3A9F7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24872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aint-kit-dynamic-color">
            <a:extLst>
              <a:ext uri="{FF2B5EF4-FFF2-40B4-BE49-F238E27FC236}">
                <a16:creationId xmlns:a16="http://schemas.microsoft.com/office/drawing/2014/main" id="{5AEF9DED-B564-E889-A131-479BEE6896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38983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aint-kit-dynamic-premium">
            <a:extLst>
              <a:ext uri="{FF2B5EF4-FFF2-40B4-BE49-F238E27FC236}">
                <a16:creationId xmlns:a16="http://schemas.microsoft.com/office/drawing/2014/main" id="{B6B535A6-E59C-0C9B-FDCB-29B3025C7C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28096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encil-dynamic-color">
            <a:extLst>
              <a:ext uri="{FF2B5EF4-FFF2-40B4-BE49-F238E27FC236}">
                <a16:creationId xmlns:a16="http://schemas.microsoft.com/office/drawing/2014/main" id="{D5DDF70A-52E1-0033-1072-1356423F72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06824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encil-dynamic-premium">
            <a:extLst>
              <a:ext uri="{FF2B5EF4-FFF2-40B4-BE49-F238E27FC236}">
                <a16:creationId xmlns:a16="http://schemas.microsoft.com/office/drawing/2014/main" id="{EFB8D31D-C85F-F271-00C2-6A2CC135D1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71174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icture-dynamic-color">
            <a:extLst>
              <a:ext uri="{FF2B5EF4-FFF2-40B4-BE49-F238E27FC236}">
                <a16:creationId xmlns:a16="http://schemas.microsoft.com/office/drawing/2014/main" id="{14A90403-26E0-0913-5600-052F544BD6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57298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icture-dynamic-premium">
            <a:extLst>
              <a:ext uri="{FF2B5EF4-FFF2-40B4-BE49-F238E27FC236}">
                <a16:creationId xmlns:a16="http://schemas.microsoft.com/office/drawing/2014/main" id="{8F4D1C4D-0DC4-C1E5-3632-9D622F70E3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01224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in-dynamic-color">
            <a:extLst>
              <a:ext uri="{FF2B5EF4-FFF2-40B4-BE49-F238E27FC236}">
                <a16:creationId xmlns:a16="http://schemas.microsoft.com/office/drawing/2014/main" id="{EAA7D4A4-EC27-1E9D-98B0-F6A802AC4E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66926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in-dynamic-premium">
            <a:extLst>
              <a:ext uri="{FF2B5EF4-FFF2-40B4-BE49-F238E27FC236}">
                <a16:creationId xmlns:a16="http://schemas.microsoft.com/office/drawing/2014/main" id="{CF438C5B-298D-B725-FDBF-047E699A33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85032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ound-dynamic-color">
            <a:extLst>
              <a:ext uri="{FF2B5EF4-FFF2-40B4-BE49-F238E27FC236}">
                <a16:creationId xmlns:a16="http://schemas.microsoft.com/office/drawing/2014/main" id="{E453B9BF-C6A4-45D8-B4CD-A63041362D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00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hone-only-front-color">
            <a:extLst>
              <a:ext uri="{FF2B5EF4-FFF2-40B4-BE49-F238E27FC236}">
                <a16:creationId xmlns:a16="http://schemas.microsoft.com/office/drawing/2014/main" id="{AAA3CC11-F726-2FA4-ACBA-48656F18EB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49833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ound-dynamic-premium">
            <a:extLst>
              <a:ext uri="{FF2B5EF4-FFF2-40B4-BE49-F238E27FC236}">
                <a16:creationId xmlns:a16="http://schemas.microsoft.com/office/drawing/2014/main" id="{7C637BBA-08CD-172F-5E37-6ECDC809F9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21001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uzzle-dynamic-color">
            <a:extLst>
              <a:ext uri="{FF2B5EF4-FFF2-40B4-BE49-F238E27FC236}">
                <a16:creationId xmlns:a16="http://schemas.microsoft.com/office/drawing/2014/main" id="{F99A8E03-ED35-8974-E6C9-3CDF669456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03019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uzzle-dynamic-premium">
            <a:extLst>
              <a:ext uri="{FF2B5EF4-FFF2-40B4-BE49-F238E27FC236}">
                <a16:creationId xmlns:a16="http://schemas.microsoft.com/office/drawing/2014/main" id="{B6A898B3-E864-1082-A653-E940159E81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40085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rocket-dynamic-color">
            <a:extLst>
              <a:ext uri="{FF2B5EF4-FFF2-40B4-BE49-F238E27FC236}">
                <a16:creationId xmlns:a16="http://schemas.microsoft.com/office/drawing/2014/main" id="{D9754366-1208-8C98-E58C-2250C6551E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72482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rocket-dynamic-premium">
            <a:extLst>
              <a:ext uri="{FF2B5EF4-FFF2-40B4-BE49-F238E27FC236}">
                <a16:creationId xmlns:a16="http://schemas.microsoft.com/office/drawing/2014/main" id="{801B372B-B725-3961-A740-8DEF94A4F3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82173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roll-brush-dynamic-color">
            <a:extLst>
              <a:ext uri="{FF2B5EF4-FFF2-40B4-BE49-F238E27FC236}">
                <a16:creationId xmlns:a16="http://schemas.microsoft.com/office/drawing/2014/main" id="{F0A1C41D-2C8B-08C8-0794-D6B52FA840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41278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roll-brush-dynamic-premium">
            <a:extLst>
              <a:ext uri="{FF2B5EF4-FFF2-40B4-BE49-F238E27FC236}">
                <a16:creationId xmlns:a16="http://schemas.microsoft.com/office/drawing/2014/main" id="{5CFDB640-732A-D145-9ADE-040509D726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63313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rupee-dynamic-color">
            <a:extLst>
              <a:ext uri="{FF2B5EF4-FFF2-40B4-BE49-F238E27FC236}">
                <a16:creationId xmlns:a16="http://schemas.microsoft.com/office/drawing/2014/main" id="{FEC0E357-267F-6056-1F4D-872E923C9F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81446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rupee-dynamic-premium">
            <a:extLst>
              <a:ext uri="{FF2B5EF4-FFF2-40B4-BE49-F238E27FC236}">
                <a16:creationId xmlns:a16="http://schemas.microsoft.com/office/drawing/2014/main" id="{7629A870-417A-8E40-B3C9-A0005BD5F4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7204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cissor-dynamic-color">
            <a:extLst>
              <a:ext uri="{FF2B5EF4-FFF2-40B4-BE49-F238E27FC236}">
                <a16:creationId xmlns:a16="http://schemas.microsoft.com/office/drawing/2014/main" id="{E679B912-846E-9526-FE14-72F7E62E61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03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hone-only-front-premium">
            <a:extLst>
              <a:ext uri="{FF2B5EF4-FFF2-40B4-BE49-F238E27FC236}">
                <a16:creationId xmlns:a16="http://schemas.microsoft.com/office/drawing/2014/main" id="{E1082CF3-EBF3-3A7B-B39C-B3674760CF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22712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cissor-dynamic-premium">
            <a:extLst>
              <a:ext uri="{FF2B5EF4-FFF2-40B4-BE49-F238E27FC236}">
                <a16:creationId xmlns:a16="http://schemas.microsoft.com/office/drawing/2014/main" id="{24580EC0-3BD3-37FF-81AE-D64D0A8435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3673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etting-dynamic-color">
            <a:extLst>
              <a:ext uri="{FF2B5EF4-FFF2-40B4-BE49-F238E27FC236}">
                <a16:creationId xmlns:a16="http://schemas.microsoft.com/office/drawing/2014/main" id="{80253329-0BF9-115F-0410-606C398143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07886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etting-dynamic-premium">
            <a:extLst>
              <a:ext uri="{FF2B5EF4-FFF2-40B4-BE49-F238E27FC236}">
                <a16:creationId xmlns:a16="http://schemas.microsoft.com/office/drawing/2014/main" id="{EEC4E7FF-31F0-5499-5152-4C117B8495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26065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heild-dynamic-color">
            <a:extLst>
              <a:ext uri="{FF2B5EF4-FFF2-40B4-BE49-F238E27FC236}">
                <a16:creationId xmlns:a16="http://schemas.microsoft.com/office/drawing/2014/main" id="{792399FC-9C5E-238B-92BA-068F9121BF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24362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heild-dynamic-premium">
            <a:extLst>
              <a:ext uri="{FF2B5EF4-FFF2-40B4-BE49-F238E27FC236}">
                <a16:creationId xmlns:a16="http://schemas.microsoft.com/office/drawing/2014/main" id="{D3A0C745-A392-AC98-19A7-DAC6C9787C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53157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akeaway-cup-dynamic-color">
            <a:extLst>
              <a:ext uri="{FF2B5EF4-FFF2-40B4-BE49-F238E27FC236}">
                <a16:creationId xmlns:a16="http://schemas.microsoft.com/office/drawing/2014/main" id="{0BC84551-8B06-17D0-4925-7B2D2A40C1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92679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akeaway-cup-dynamic-premium">
            <a:extLst>
              <a:ext uri="{FF2B5EF4-FFF2-40B4-BE49-F238E27FC236}">
                <a16:creationId xmlns:a16="http://schemas.microsoft.com/office/drawing/2014/main" id="{027D9526-DD51-AC2E-F456-10F544A3D6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82546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arget-dynamic-color">
            <a:extLst>
              <a:ext uri="{FF2B5EF4-FFF2-40B4-BE49-F238E27FC236}">
                <a16:creationId xmlns:a16="http://schemas.microsoft.com/office/drawing/2014/main" id="{A0A9FAFF-E62A-F8A5-F8B2-3D4DA629AE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71426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arget-dynamic-premium">
            <a:extLst>
              <a:ext uri="{FF2B5EF4-FFF2-40B4-BE49-F238E27FC236}">
                <a16:creationId xmlns:a16="http://schemas.microsoft.com/office/drawing/2014/main" id="{8392DB68-B6D6-9112-8C46-A91634D2E4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50551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ea-cup-dynamic-color">
            <a:extLst>
              <a:ext uri="{FF2B5EF4-FFF2-40B4-BE49-F238E27FC236}">
                <a16:creationId xmlns:a16="http://schemas.microsoft.com/office/drawing/2014/main" id="{FD6C89B5-5479-9185-BB3D-43840B97B0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27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hone-outgoing-front-color">
            <a:extLst>
              <a:ext uri="{FF2B5EF4-FFF2-40B4-BE49-F238E27FC236}">
                <a16:creationId xmlns:a16="http://schemas.microsoft.com/office/drawing/2014/main" id="{1FFBDE7D-02BE-BB3D-6C27-A37C3C344E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15071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ea-cup-dynamic-premium">
            <a:extLst>
              <a:ext uri="{FF2B5EF4-FFF2-40B4-BE49-F238E27FC236}">
                <a16:creationId xmlns:a16="http://schemas.microsoft.com/office/drawing/2014/main" id="{123FA502-4722-206A-5D61-C635CD2A74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22021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humb-down-dynamic-color">
            <a:extLst>
              <a:ext uri="{FF2B5EF4-FFF2-40B4-BE49-F238E27FC236}">
                <a16:creationId xmlns:a16="http://schemas.microsoft.com/office/drawing/2014/main" id="{C21B8045-3252-A70A-A268-EFD41D9161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50834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humb-down-dynamic-premium">
            <a:extLst>
              <a:ext uri="{FF2B5EF4-FFF2-40B4-BE49-F238E27FC236}">
                <a16:creationId xmlns:a16="http://schemas.microsoft.com/office/drawing/2014/main" id="{87F91FC5-2ABD-32AD-9ADE-1F352A02D6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58947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humb-up-dynamic-color">
            <a:extLst>
              <a:ext uri="{FF2B5EF4-FFF2-40B4-BE49-F238E27FC236}">
                <a16:creationId xmlns:a16="http://schemas.microsoft.com/office/drawing/2014/main" id="{C9F35FC5-AE3B-580E-49BD-98AA90355F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70850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humb-up-dynamic-premium">
            <a:extLst>
              <a:ext uri="{FF2B5EF4-FFF2-40B4-BE49-F238E27FC236}">
                <a16:creationId xmlns:a16="http://schemas.microsoft.com/office/drawing/2014/main" id="{D5EF72E5-4E32-370C-C44E-DA453C3FC9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50879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oggle-dynamic-color">
            <a:extLst>
              <a:ext uri="{FF2B5EF4-FFF2-40B4-BE49-F238E27FC236}">
                <a16:creationId xmlns:a16="http://schemas.microsoft.com/office/drawing/2014/main" id="{3D412AFB-6F9D-2C79-9975-3D0CE88CB0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6090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oggle-dynamic-premium">
            <a:extLst>
              <a:ext uri="{FF2B5EF4-FFF2-40B4-BE49-F238E27FC236}">
                <a16:creationId xmlns:a16="http://schemas.microsoft.com/office/drawing/2014/main" id="{99D092EC-9E87-20C7-F75E-EC5BE115E0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54996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ool-dynamic-color">
            <a:extLst>
              <a:ext uri="{FF2B5EF4-FFF2-40B4-BE49-F238E27FC236}">
                <a16:creationId xmlns:a16="http://schemas.microsoft.com/office/drawing/2014/main" id="{E9A1253B-B272-BE28-70E2-703CA7A96B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08948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ool-dynamic-premium">
            <a:extLst>
              <a:ext uri="{FF2B5EF4-FFF2-40B4-BE49-F238E27FC236}">
                <a16:creationId xmlns:a16="http://schemas.microsoft.com/office/drawing/2014/main" id="{C984D9AA-5B0D-881E-2500-1D9717A1DB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91152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rash-can-dynamic-color">
            <a:extLst>
              <a:ext uri="{FF2B5EF4-FFF2-40B4-BE49-F238E27FC236}">
                <a16:creationId xmlns:a16="http://schemas.microsoft.com/office/drawing/2014/main" id="{7E9C334E-5D4A-919D-9811-AB18CB5BCC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96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hone-outgoing-front-premium">
            <a:extLst>
              <a:ext uri="{FF2B5EF4-FFF2-40B4-BE49-F238E27FC236}">
                <a16:creationId xmlns:a16="http://schemas.microsoft.com/office/drawing/2014/main" id="{EE89EAE7-9E36-BD64-D513-FDCC58CEBA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03234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rash-can-dynamic-premium">
            <a:extLst>
              <a:ext uri="{FF2B5EF4-FFF2-40B4-BE49-F238E27FC236}">
                <a16:creationId xmlns:a16="http://schemas.microsoft.com/office/drawing/2014/main" id="{F1C64CEF-C865-EEF2-2789-83B106B458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81559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ravel-dynamic-color">
            <a:extLst>
              <a:ext uri="{FF2B5EF4-FFF2-40B4-BE49-F238E27FC236}">
                <a16:creationId xmlns:a16="http://schemas.microsoft.com/office/drawing/2014/main" id="{FA5C270D-B1AE-818A-16FC-1CA764B366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95835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ravel-dynamic-premium">
            <a:extLst>
              <a:ext uri="{FF2B5EF4-FFF2-40B4-BE49-F238E27FC236}">
                <a16:creationId xmlns:a16="http://schemas.microsoft.com/office/drawing/2014/main" id="{4E8979BB-D43B-CA0D-DB3D-328A85CAC9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53288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umbrella-dynamic-color">
            <a:extLst>
              <a:ext uri="{FF2B5EF4-FFF2-40B4-BE49-F238E27FC236}">
                <a16:creationId xmlns:a16="http://schemas.microsoft.com/office/drawing/2014/main" id="{320D77FC-4E23-A266-3087-AD418E99E5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9672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umbrella-dynamic-premium">
            <a:extLst>
              <a:ext uri="{FF2B5EF4-FFF2-40B4-BE49-F238E27FC236}">
                <a16:creationId xmlns:a16="http://schemas.microsoft.com/office/drawing/2014/main" id="{B62284E0-2110-DD2A-AC91-FFAAC55B8F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81508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zoom-dynamic-color">
            <a:extLst>
              <a:ext uri="{FF2B5EF4-FFF2-40B4-BE49-F238E27FC236}">
                <a16:creationId xmlns:a16="http://schemas.microsoft.com/office/drawing/2014/main" id="{5F3E104F-61B7-21A3-E042-1297D8495B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51434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zoom-dynamic-premium">
            <a:extLst>
              <a:ext uri="{FF2B5EF4-FFF2-40B4-BE49-F238E27FC236}">
                <a16:creationId xmlns:a16="http://schemas.microsoft.com/office/drawing/2014/main" id="{FB3E7FE0-685F-0E74-8F39-B2F81E5C0E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41286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yuan-dynamic-color">
            <a:extLst>
              <a:ext uri="{FF2B5EF4-FFF2-40B4-BE49-F238E27FC236}">
                <a16:creationId xmlns:a16="http://schemas.microsoft.com/office/drawing/2014/main" id="{7F417536-16B6-71EB-25F6-C2B7585FEE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59303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yuan-dynamic-premium">
            <a:extLst>
              <a:ext uri="{FF2B5EF4-FFF2-40B4-BE49-F238E27FC236}">
                <a16:creationId xmlns:a16="http://schemas.microsoft.com/office/drawing/2014/main" id="{F908494D-B4C8-D59F-0C9C-53A4DE8CB7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61321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wallet-dynamic-color">
            <a:extLst>
              <a:ext uri="{FF2B5EF4-FFF2-40B4-BE49-F238E27FC236}">
                <a16:creationId xmlns:a16="http://schemas.microsoft.com/office/drawing/2014/main" id="{A6651C86-8D3E-B98F-2C73-F6F0AD5B65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23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hone-ringing-front-color">
            <a:extLst>
              <a:ext uri="{FF2B5EF4-FFF2-40B4-BE49-F238E27FC236}">
                <a16:creationId xmlns:a16="http://schemas.microsoft.com/office/drawing/2014/main" id="{7DB9A05B-687B-05BD-B101-90A9263EC9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90731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wallet-dynamic-premium">
            <a:extLst>
              <a:ext uri="{FF2B5EF4-FFF2-40B4-BE49-F238E27FC236}">
                <a16:creationId xmlns:a16="http://schemas.microsoft.com/office/drawing/2014/main" id="{9CBDC621-E4C1-B0A8-9B8A-95806C8500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78670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video-camera-dynamic-color">
            <a:extLst>
              <a:ext uri="{FF2B5EF4-FFF2-40B4-BE49-F238E27FC236}">
                <a16:creationId xmlns:a16="http://schemas.microsoft.com/office/drawing/2014/main" id="{78FDEB49-7135-6890-5256-B0B0CCB2CE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66534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video-camera-dynamic-premium">
            <a:extLst>
              <a:ext uri="{FF2B5EF4-FFF2-40B4-BE49-F238E27FC236}">
                <a16:creationId xmlns:a16="http://schemas.microsoft.com/office/drawing/2014/main" id="{43511392-72C6-2683-3610-7A48C09642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08416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rophy-dynamic-color">
            <a:extLst>
              <a:ext uri="{FF2B5EF4-FFF2-40B4-BE49-F238E27FC236}">
                <a16:creationId xmlns:a16="http://schemas.microsoft.com/office/drawing/2014/main" id="{D3CEDA2F-C13E-8066-048F-0927B6C22E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72996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rophy-dynamic-premium">
            <a:extLst>
              <a:ext uri="{FF2B5EF4-FFF2-40B4-BE49-F238E27FC236}">
                <a16:creationId xmlns:a16="http://schemas.microsoft.com/office/drawing/2014/main" id="{8184B809-AB12-972D-C86A-55C9429C9F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79883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tar-dynamic-color">
            <a:extLst>
              <a:ext uri="{FF2B5EF4-FFF2-40B4-BE49-F238E27FC236}">
                <a16:creationId xmlns:a16="http://schemas.microsoft.com/office/drawing/2014/main" id="{58366BB1-4864-9091-2484-91F212EB0C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8512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tar-dynamic-premium">
            <a:extLst>
              <a:ext uri="{FF2B5EF4-FFF2-40B4-BE49-F238E27FC236}">
                <a16:creationId xmlns:a16="http://schemas.microsoft.com/office/drawing/2014/main" id="{D06FCE19-4C04-62DE-D27D-C8E178E4AD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98391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un-dynamic-color">
            <a:extLst>
              <a:ext uri="{FF2B5EF4-FFF2-40B4-BE49-F238E27FC236}">
                <a16:creationId xmlns:a16="http://schemas.microsoft.com/office/drawing/2014/main" id="{25D1FB35-0B8C-ADBE-1C1A-400743C57B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02872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un-dynamic-premium">
            <a:extLst>
              <a:ext uri="{FF2B5EF4-FFF2-40B4-BE49-F238E27FC236}">
                <a16:creationId xmlns:a16="http://schemas.microsoft.com/office/drawing/2014/main" id="{FF9DE938-0559-005A-832E-E036740D69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672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lay-dynamic-color">
            <a:extLst>
              <a:ext uri="{FF2B5EF4-FFF2-40B4-BE49-F238E27FC236}">
                <a16:creationId xmlns:a16="http://schemas.microsoft.com/office/drawing/2014/main" id="{3A280A78-DFE1-37C3-81A1-3F9333BAF1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94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xe-front-color">
            <a:extLst>
              <a:ext uri="{FF2B5EF4-FFF2-40B4-BE49-F238E27FC236}">
                <a16:creationId xmlns:a16="http://schemas.microsoft.com/office/drawing/2014/main" id="{D4574F98-3F45-B73C-175C-B3BEDFDD8D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80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hone-ringing-front-premium">
            <a:extLst>
              <a:ext uri="{FF2B5EF4-FFF2-40B4-BE49-F238E27FC236}">
                <a16:creationId xmlns:a16="http://schemas.microsoft.com/office/drawing/2014/main" id="{36819992-E472-58B7-3BB5-E228711F1E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96755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lay-dynamic-premium">
            <a:extLst>
              <a:ext uri="{FF2B5EF4-FFF2-40B4-BE49-F238E27FC236}">
                <a16:creationId xmlns:a16="http://schemas.microsoft.com/office/drawing/2014/main" id="{9BF2672B-0666-01EA-CED7-8D86B69100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61958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21CDAC2-8181-9DB8-C4BD-4161E5C77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0729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87510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-60" y="0"/>
            <a:ext cx="9144060" cy="68580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-28" y="2279106"/>
            <a:ext cx="91440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1461372" y="5250421"/>
            <a:ext cx="62212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600" b="1" i="1" dirty="0">
                <a:solidFill>
                  <a:srgbClr val="FFC94D"/>
                </a:solidFill>
                <a:latin typeface="Times New Roman" panose="02020603050405020304" pitchFamily="18" charset="0"/>
                <a:cs typeface="Almarai" pitchFamily="2" charset="-78"/>
              </a:rPr>
            </a:br>
            <a:r>
              <a:rPr lang="ar-SA" sz="1600" b="1" i="1" dirty="0">
                <a:solidFill>
                  <a:srgbClr val="FFC94D"/>
                </a:solidFill>
                <a:latin typeface="Times New Roman" panose="02020603050405020304" pitchFamily="18" charset="0"/>
                <a:cs typeface="Almarai" pitchFamily="2" charset="-78"/>
              </a:rPr>
              <a:t>*تم تصميم هذا القالب بواسطة موقع انجز </a:t>
            </a:r>
            <a:r>
              <a:rPr lang="en-US" sz="1600" b="1" i="1" dirty="0">
                <a:solidFill>
                  <a:srgbClr val="FFC94D"/>
                </a:solidFill>
                <a:latin typeface="Times New Roman" panose="02020603050405020304" pitchFamily="18" charset="0"/>
              </a:rPr>
              <a:t>ingez-ppt </a:t>
            </a:r>
            <a:r>
              <a:rPr lang="ar-SA" sz="1600" b="1" i="1" dirty="0">
                <a:solidFill>
                  <a:srgbClr val="FFC94D"/>
                </a:solidFill>
                <a:latin typeface="Times New Roman" panose="02020603050405020304" pitchFamily="18" charset="0"/>
                <a:cs typeface="Almarai" pitchFamily="2" charset="-78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600" dirty="0">
              <a:solidFill>
                <a:srgbClr val="FFC94D"/>
              </a:solidFill>
              <a:cs typeface="Almara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107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mera-front-color">
            <a:extLst>
              <a:ext uri="{FF2B5EF4-FFF2-40B4-BE49-F238E27FC236}">
                <a16:creationId xmlns:a16="http://schemas.microsoft.com/office/drawing/2014/main" id="{26051422-65B2-5719-D4FE-654DBE903F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04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mera-front-premium">
            <a:extLst>
              <a:ext uri="{FF2B5EF4-FFF2-40B4-BE49-F238E27FC236}">
                <a16:creationId xmlns:a16="http://schemas.microsoft.com/office/drawing/2014/main" id="{D42E9989-D6D5-6866-5757-470DC9B506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46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n-front-color">
            <a:extLst>
              <a:ext uri="{FF2B5EF4-FFF2-40B4-BE49-F238E27FC236}">
                <a16:creationId xmlns:a16="http://schemas.microsoft.com/office/drawing/2014/main" id="{5A452E9B-D744-F80E-3358-B101B0B2CB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70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n-front-premium">
            <a:extLst>
              <a:ext uri="{FF2B5EF4-FFF2-40B4-BE49-F238E27FC236}">
                <a16:creationId xmlns:a16="http://schemas.microsoft.com/office/drawing/2014/main" id="{C6231B17-B2D1-143B-B353-535672A4BD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39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art-front-color">
            <a:extLst>
              <a:ext uri="{FF2B5EF4-FFF2-40B4-BE49-F238E27FC236}">
                <a16:creationId xmlns:a16="http://schemas.microsoft.com/office/drawing/2014/main" id="{2B1EA328-AF9F-EB15-5106-5B31A9DCFD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88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art-front-premium">
            <a:extLst>
              <a:ext uri="{FF2B5EF4-FFF2-40B4-BE49-F238E27FC236}">
                <a16:creationId xmlns:a16="http://schemas.microsoft.com/office/drawing/2014/main" id="{FB9B8538-6F21-C9F8-B5E3-52339F1501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273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at-front-color">
            <a:extLst>
              <a:ext uri="{FF2B5EF4-FFF2-40B4-BE49-F238E27FC236}">
                <a16:creationId xmlns:a16="http://schemas.microsoft.com/office/drawing/2014/main" id="{00A69CEF-84BC-0805-C703-8D3AAAD653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84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at-front-premium">
            <a:extLst>
              <a:ext uri="{FF2B5EF4-FFF2-40B4-BE49-F238E27FC236}">
                <a16:creationId xmlns:a16="http://schemas.microsoft.com/office/drawing/2014/main" id="{84B96BD6-B47F-A32C-BABD-6A0BFD9C3A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503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at-bubble-front-color">
            <a:extLst>
              <a:ext uri="{FF2B5EF4-FFF2-40B4-BE49-F238E27FC236}">
                <a16:creationId xmlns:a16="http://schemas.microsoft.com/office/drawing/2014/main" id="{229F72D6-81C2-571A-0856-862646E0F8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xe-front-premium">
            <a:extLst>
              <a:ext uri="{FF2B5EF4-FFF2-40B4-BE49-F238E27FC236}">
                <a16:creationId xmlns:a16="http://schemas.microsoft.com/office/drawing/2014/main" id="{D456306B-18EC-7294-F23B-99F2473D5A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50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at-bubble-front-premium">
            <a:extLst>
              <a:ext uri="{FF2B5EF4-FFF2-40B4-BE49-F238E27FC236}">
                <a16:creationId xmlns:a16="http://schemas.microsoft.com/office/drawing/2014/main" id="{213F80B5-D56D-618A-E9DD-43495AA529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54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at-text-front-color">
            <a:extLst>
              <a:ext uri="{FF2B5EF4-FFF2-40B4-BE49-F238E27FC236}">
                <a16:creationId xmlns:a16="http://schemas.microsoft.com/office/drawing/2014/main" id="{C3F5B0CE-D6D9-8166-4A51-F27E70F8B6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206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at-text-front-premium">
            <a:extLst>
              <a:ext uri="{FF2B5EF4-FFF2-40B4-BE49-F238E27FC236}">
                <a16:creationId xmlns:a16="http://schemas.microsoft.com/office/drawing/2014/main" id="{67994B47-42A2-C7EC-D7A4-DC46ACEB87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974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ess-front-color">
            <a:extLst>
              <a:ext uri="{FF2B5EF4-FFF2-40B4-BE49-F238E27FC236}">
                <a16:creationId xmlns:a16="http://schemas.microsoft.com/office/drawing/2014/main" id="{339ADFEF-7561-9F0E-6313-77AEACC444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654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ess-front-premium">
            <a:extLst>
              <a:ext uri="{FF2B5EF4-FFF2-40B4-BE49-F238E27FC236}">
                <a16:creationId xmlns:a16="http://schemas.microsoft.com/office/drawing/2014/main" id="{2CF823F3-7984-40BE-208E-DECF59C2E7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002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lock-front-color">
            <a:extLst>
              <a:ext uri="{FF2B5EF4-FFF2-40B4-BE49-F238E27FC236}">
                <a16:creationId xmlns:a16="http://schemas.microsoft.com/office/drawing/2014/main" id="{648BDC86-03F7-91BB-F9AD-DA174ADBD0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74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lock-front-premium">
            <a:extLst>
              <a:ext uri="{FF2B5EF4-FFF2-40B4-BE49-F238E27FC236}">
                <a16:creationId xmlns:a16="http://schemas.microsoft.com/office/drawing/2014/main" id="{C25870F3-2F17-BBA4-319D-AEAC6ED22D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611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lour-palette-front-color">
            <a:extLst>
              <a:ext uri="{FF2B5EF4-FFF2-40B4-BE49-F238E27FC236}">
                <a16:creationId xmlns:a16="http://schemas.microsoft.com/office/drawing/2014/main" id="{B5A13DA2-BAA6-E8BF-8477-7749F4F947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223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lour-palette-front-premium">
            <a:extLst>
              <a:ext uri="{FF2B5EF4-FFF2-40B4-BE49-F238E27FC236}">
                <a16:creationId xmlns:a16="http://schemas.microsoft.com/office/drawing/2014/main" id="{97F807AB-F111-491E-B196-A510982395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168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mputer-front-color">
            <a:extLst>
              <a:ext uri="{FF2B5EF4-FFF2-40B4-BE49-F238E27FC236}">
                <a16:creationId xmlns:a16="http://schemas.microsoft.com/office/drawing/2014/main" id="{32A1975D-DB79-7CCD-9FE9-204D5D753C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83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ack-front-premium">
            <a:extLst>
              <a:ext uri="{FF2B5EF4-FFF2-40B4-BE49-F238E27FC236}">
                <a16:creationId xmlns:a16="http://schemas.microsoft.com/office/drawing/2014/main" id="{4165A817-987D-A7B4-4756-9B7F199142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089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mputer-front-premium">
            <a:extLst>
              <a:ext uri="{FF2B5EF4-FFF2-40B4-BE49-F238E27FC236}">
                <a16:creationId xmlns:a16="http://schemas.microsoft.com/office/drawing/2014/main" id="{228C6E6A-DE63-4DC4-CEF5-F3F3447B6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748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py-front-color">
            <a:extLst>
              <a:ext uri="{FF2B5EF4-FFF2-40B4-BE49-F238E27FC236}">
                <a16:creationId xmlns:a16="http://schemas.microsoft.com/office/drawing/2014/main" id="{E454D2E9-B773-D49D-4C13-0F01829C73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148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py-front-premium">
            <a:extLst>
              <a:ext uri="{FF2B5EF4-FFF2-40B4-BE49-F238E27FC236}">
                <a16:creationId xmlns:a16="http://schemas.microsoft.com/office/drawing/2014/main" id="{CF6A44FC-B612-DC14-385F-3A58FBFA78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555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rd-front-color">
            <a:extLst>
              <a:ext uri="{FF2B5EF4-FFF2-40B4-BE49-F238E27FC236}">
                <a16:creationId xmlns:a16="http://schemas.microsoft.com/office/drawing/2014/main" id="{7F62C221-50D4-801A-61A4-CCE27C6FBA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188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rd-front-premium">
            <a:extLst>
              <a:ext uri="{FF2B5EF4-FFF2-40B4-BE49-F238E27FC236}">
                <a16:creationId xmlns:a16="http://schemas.microsoft.com/office/drawing/2014/main" id="{28EF5E5E-38BB-8A90-BE42-BCEB4BE30E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563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rown-front-color">
            <a:extLst>
              <a:ext uri="{FF2B5EF4-FFF2-40B4-BE49-F238E27FC236}">
                <a16:creationId xmlns:a16="http://schemas.microsoft.com/office/drawing/2014/main" id="{DB5BEFA4-CD64-EF3E-C90D-1078794270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256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rown-front-premium">
            <a:extLst>
              <a:ext uri="{FF2B5EF4-FFF2-40B4-BE49-F238E27FC236}">
                <a16:creationId xmlns:a16="http://schemas.microsoft.com/office/drawing/2014/main" id="{909878E9-5F4D-67C8-E28F-E5A14FC7D7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40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up-front-color">
            <a:extLst>
              <a:ext uri="{FF2B5EF4-FFF2-40B4-BE49-F238E27FC236}">
                <a16:creationId xmlns:a16="http://schemas.microsoft.com/office/drawing/2014/main" id="{DF50E8C2-1069-A077-D679-722BB9EC18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430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up-front-premium">
            <a:extLst>
              <a:ext uri="{FF2B5EF4-FFF2-40B4-BE49-F238E27FC236}">
                <a16:creationId xmlns:a16="http://schemas.microsoft.com/office/drawing/2014/main" id="{EEC591EA-7CA6-DE6C-55CA-4E0117FD4D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013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dollar-front-color">
            <a:extLst>
              <a:ext uri="{FF2B5EF4-FFF2-40B4-BE49-F238E27FC236}">
                <a16:creationId xmlns:a16="http://schemas.microsoft.com/office/drawing/2014/main" id="{63193107-F55B-5A6E-9F65-8E28A12710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82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ackward-front-premium">
            <a:extLst>
              <a:ext uri="{FF2B5EF4-FFF2-40B4-BE49-F238E27FC236}">
                <a16:creationId xmlns:a16="http://schemas.microsoft.com/office/drawing/2014/main" id="{58513284-18D8-3794-C40D-0F2F55F66C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873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dollar-front-premium">
            <a:extLst>
              <a:ext uri="{FF2B5EF4-FFF2-40B4-BE49-F238E27FC236}">
                <a16:creationId xmlns:a16="http://schemas.microsoft.com/office/drawing/2014/main" id="{4F6F04E4-3738-6C9F-68AF-646FB92152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796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th-front-color">
            <a:extLst>
              <a:ext uri="{FF2B5EF4-FFF2-40B4-BE49-F238E27FC236}">
                <a16:creationId xmlns:a16="http://schemas.microsoft.com/office/drawing/2014/main" id="{D740A0BC-0288-561F-67CD-48EF7B3281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359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th-front-premium">
            <a:extLst>
              <a:ext uri="{FF2B5EF4-FFF2-40B4-BE49-F238E27FC236}">
                <a16:creationId xmlns:a16="http://schemas.microsoft.com/office/drawing/2014/main" id="{183FD657-BC1E-3595-9EDE-63EBDE64DB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112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uro-front-color">
            <a:extLst>
              <a:ext uri="{FF2B5EF4-FFF2-40B4-BE49-F238E27FC236}">
                <a16:creationId xmlns:a16="http://schemas.microsoft.com/office/drawing/2014/main" id="{4325A087-415E-4466-49E5-81DC7567FD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36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uro-front-premium">
            <a:extLst>
              <a:ext uri="{FF2B5EF4-FFF2-40B4-BE49-F238E27FC236}">
                <a16:creationId xmlns:a16="http://schemas.microsoft.com/office/drawing/2014/main" id="{21C1A3B9-9819-5380-AB07-CC075D2C55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421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xplorer-front-color">
            <a:extLst>
              <a:ext uri="{FF2B5EF4-FFF2-40B4-BE49-F238E27FC236}">
                <a16:creationId xmlns:a16="http://schemas.microsoft.com/office/drawing/2014/main" id="{A9E2C1E0-23F1-364B-F5A4-256A68A730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417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xplorer-front-premium">
            <a:extLst>
              <a:ext uri="{FF2B5EF4-FFF2-40B4-BE49-F238E27FC236}">
                <a16:creationId xmlns:a16="http://schemas.microsoft.com/office/drawing/2014/main" id="{85B2B789-F55E-3596-9582-62BE37C8B1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001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yedropper-front-color">
            <a:extLst>
              <a:ext uri="{FF2B5EF4-FFF2-40B4-BE49-F238E27FC236}">
                <a16:creationId xmlns:a16="http://schemas.microsoft.com/office/drawing/2014/main" id="{E9148E43-2D3C-7558-633F-A1BDC44CDB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774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eyedropper-front-premium">
            <a:extLst>
              <a:ext uri="{FF2B5EF4-FFF2-40B4-BE49-F238E27FC236}">
                <a16:creationId xmlns:a16="http://schemas.microsoft.com/office/drawing/2014/main" id="{A1317BF8-6800-AC81-5D66-99CC6F221A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659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ile-front-color">
            <a:extLst>
              <a:ext uri="{FF2B5EF4-FFF2-40B4-BE49-F238E27FC236}">
                <a16:creationId xmlns:a16="http://schemas.microsoft.com/office/drawing/2014/main" id="{76F510D2-B296-FB6F-CAB5-21F5AEE95E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8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ag-front-premium">
            <a:extLst>
              <a:ext uri="{FF2B5EF4-FFF2-40B4-BE49-F238E27FC236}">
                <a16:creationId xmlns:a16="http://schemas.microsoft.com/office/drawing/2014/main" id="{CEDF746D-8B1F-0AD2-1078-FC648708A7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593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ile-front-premium">
            <a:extLst>
              <a:ext uri="{FF2B5EF4-FFF2-40B4-BE49-F238E27FC236}">
                <a16:creationId xmlns:a16="http://schemas.microsoft.com/office/drawing/2014/main" id="{F222E9E7-3F87-682E-576D-6FB4A05C63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988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ile-fav-front-color">
            <a:extLst>
              <a:ext uri="{FF2B5EF4-FFF2-40B4-BE49-F238E27FC236}">
                <a16:creationId xmlns:a16="http://schemas.microsoft.com/office/drawing/2014/main" id="{F7328B22-C3FA-3673-43D4-87E82EF786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088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ile-fav-front-premium">
            <a:extLst>
              <a:ext uri="{FF2B5EF4-FFF2-40B4-BE49-F238E27FC236}">
                <a16:creationId xmlns:a16="http://schemas.microsoft.com/office/drawing/2014/main" id="{80D6618D-C414-18A8-5DFA-4EF29971F1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691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ew-file-front-color">
            <a:extLst>
              <a:ext uri="{FF2B5EF4-FFF2-40B4-BE49-F238E27FC236}">
                <a16:creationId xmlns:a16="http://schemas.microsoft.com/office/drawing/2014/main" id="{9E827EB7-3C44-D5F3-7353-650EE2AE00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058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ew-file-front-premium">
            <a:extLst>
              <a:ext uri="{FF2B5EF4-FFF2-40B4-BE49-F238E27FC236}">
                <a16:creationId xmlns:a16="http://schemas.microsoft.com/office/drawing/2014/main" id="{0E14A37A-BCE8-1789-AE75-E7D326A8A4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193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ile-text-front-color">
            <a:extLst>
              <a:ext uri="{FF2B5EF4-FFF2-40B4-BE49-F238E27FC236}">
                <a16:creationId xmlns:a16="http://schemas.microsoft.com/office/drawing/2014/main" id="{801E693C-2FF6-EBC5-E2D2-59B8E93327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720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ile-text-front-premium">
            <a:extLst>
              <a:ext uri="{FF2B5EF4-FFF2-40B4-BE49-F238E27FC236}">
                <a16:creationId xmlns:a16="http://schemas.microsoft.com/office/drawing/2014/main" id="{B97F2EC8-7991-B8B7-88A7-1C57370994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637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ire-front-color">
            <a:extLst>
              <a:ext uri="{FF2B5EF4-FFF2-40B4-BE49-F238E27FC236}">
                <a16:creationId xmlns:a16="http://schemas.microsoft.com/office/drawing/2014/main" id="{310D9337-C8DE-604D-23B3-42287E6B3B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527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ire-front-premium">
            <a:extLst>
              <a:ext uri="{FF2B5EF4-FFF2-40B4-BE49-F238E27FC236}">
                <a16:creationId xmlns:a16="http://schemas.microsoft.com/office/drawing/2014/main" id="{D1FFB8F3-4DAF-09A7-98E4-6F059342BA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341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lag-front-color">
            <a:extLst>
              <a:ext uri="{FF2B5EF4-FFF2-40B4-BE49-F238E27FC236}">
                <a16:creationId xmlns:a16="http://schemas.microsoft.com/office/drawing/2014/main" id="{BE9CAEA5-C97F-7AB2-3568-FF580DB430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23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attery-front-color">
            <a:extLst>
              <a:ext uri="{FF2B5EF4-FFF2-40B4-BE49-F238E27FC236}">
                <a16:creationId xmlns:a16="http://schemas.microsoft.com/office/drawing/2014/main" id="{75708A01-2C20-9B00-D882-964AA2D62F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613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lag-front-premium">
            <a:extLst>
              <a:ext uri="{FF2B5EF4-FFF2-40B4-BE49-F238E27FC236}">
                <a16:creationId xmlns:a16="http://schemas.microsoft.com/office/drawing/2014/main" id="{D039465D-DC1B-6DE3-FF3B-31C2A90477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860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lash-front-color">
            <a:extLst>
              <a:ext uri="{FF2B5EF4-FFF2-40B4-BE49-F238E27FC236}">
                <a16:creationId xmlns:a16="http://schemas.microsoft.com/office/drawing/2014/main" id="{563F8946-E7E4-721A-0C38-2ADF7BB4CD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046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lash-front-premium">
            <a:extLst>
              <a:ext uri="{FF2B5EF4-FFF2-40B4-BE49-F238E27FC236}">
                <a16:creationId xmlns:a16="http://schemas.microsoft.com/office/drawing/2014/main" id="{1B0D5AD2-C48D-4E94-9C22-413DE4474C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198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older-front-color">
            <a:extLst>
              <a:ext uri="{FF2B5EF4-FFF2-40B4-BE49-F238E27FC236}">
                <a16:creationId xmlns:a16="http://schemas.microsoft.com/office/drawing/2014/main" id="{2A0412A3-9D03-EE1B-C15B-8C37E11E24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589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older-front-premium">
            <a:extLst>
              <a:ext uri="{FF2B5EF4-FFF2-40B4-BE49-F238E27FC236}">
                <a16:creationId xmlns:a16="http://schemas.microsoft.com/office/drawing/2014/main" id="{61E82BD2-D377-8927-8B48-4D13BDC256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16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av-folder-front-color">
            <a:extLst>
              <a:ext uri="{FF2B5EF4-FFF2-40B4-BE49-F238E27FC236}">
                <a16:creationId xmlns:a16="http://schemas.microsoft.com/office/drawing/2014/main" id="{55996AA4-0AC9-F42C-B5BF-E9F715175C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732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av-folder-front-premium">
            <a:extLst>
              <a:ext uri="{FF2B5EF4-FFF2-40B4-BE49-F238E27FC236}">
                <a16:creationId xmlns:a16="http://schemas.microsoft.com/office/drawing/2014/main" id="{9FBAF2D0-7A7F-A603-7A14-B17F10A5B9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632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ew-folder-dynamic-color">
            <a:extLst>
              <a:ext uri="{FF2B5EF4-FFF2-40B4-BE49-F238E27FC236}">
                <a16:creationId xmlns:a16="http://schemas.microsoft.com/office/drawing/2014/main" id="{167EC7DA-98B1-029E-1C90-EA430331E6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8448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ew-folder-dynamic-premium">
            <a:extLst>
              <a:ext uri="{FF2B5EF4-FFF2-40B4-BE49-F238E27FC236}">
                <a16:creationId xmlns:a16="http://schemas.microsoft.com/office/drawing/2014/main" id="{00059256-7032-1362-8C32-D05D580E6A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037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orward-front-premium">
            <a:extLst>
              <a:ext uri="{FF2B5EF4-FFF2-40B4-BE49-F238E27FC236}">
                <a16:creationId xmlns:a16="http://schemas.microsoft.com/office/drawing/2014/main" id="{1A9B0EB5-25B1-36F8-AEE9-83EC5C2C67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7831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83</Words>
  <Application>Microsoft Office PowerPoint</Application>
  <PresentationFormat>عرض على الشاشة (4:3)</PresentationFormat>
  <Paragraphs>7</Paragraphs>
  <Slides>402</Slides>
  <Notes>2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402</vt:i4>
      </vt:variant>
    </vt:vector>
  </HeadingPairs>
  <TitlesOfParts>
    <vt:vector size="409" baseType="lpstr">
      <vt:lpstr>Cairo</vt:lpstr>
      <vt:lpstr>Almarai</vt:lpstr>
      <vt:lpstr>Calibri</vt:lpstr>
      <vt:lpstr>Arial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ingez-ppt.com</cp:lastModifiedBy>
  <cp:revision>84</cp:revision>
  <dcterms:created xsi:type="dcterms:W3CDTF">2022-05-24T16:23:39Z</dcterms:created>
  <dcterms:modified xsi:type="dcterms:W3CDTF">2023-04-15T12:51:48Z</dcterms:modified>
</cp:coreProperties>
</file>